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</p:sldIdLst>
  <p:sldSz cx="12192000" cy="6858000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qiLcQm1YF/Wz0ojWn5KVbYVb9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13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54750" y="509825"/>
            <a:ext cx="6618075" cy="254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685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0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54750" y="509825"/>
            <a:ext cx="6618075" cy="254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54750" y="509825"/>
            <a:ext cx="6618075" cy="254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54750" y="509825"/>
            <a:ext cx="6618075" cy="254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54750" y="509825"/>
            <a:ext cx="6618075" cy="254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54750" y="509825"/>
            <a:ext cx="6618075" cy="254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8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sz="4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333500" y="4559700"/>
            <a:ext cx="9422576" cy="193987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0479851" y="4691641"/>
            <a:ext cx="276225" cy="2166359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333500" y="4691641"/>
            <a:ext cx="276225" cy="2166359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87" name="Google Shape;87;p1"/>
          <p:cNvGrpSpPr/>
          <p:nvPr/>
        </p:nvGrpSpPr>
        <p:grpSpPr>
          <a:xfrm>
            <a:off x="1832148" y="4248525"/>
            <a:ext cx="1401926" cy="307900"/>
            <a:chOff x="1838576" y="4963427"/>
            <a:chExt cx="2038350" cy="447675"/>
          </a:xfrm>
        </p:grpSpPr>
        <p:sp>
          <p:nvSpPr>
            <p:cNvPr id="88" name="Google Shape;88;p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90" name="Google Shape;90;p1"/>
          <p:cNvGrpSpPr/>
          <p:nvPr/>
        </p:nvGrpSpPr>
        <p:grpSpPr>
          <a:xfrm>
            <a:off x="1971482" y="4000068"/>
            <a:ext cx="1162562" cy="255329"/>
            <a:chOff x="1838576" y="4963427"/>
            <a:chExt cx="2038350" cy="447675"/>
          </a:xfrm>
        </p:grpSpPr>
        <p:sp>
          <p:nvSpPr>
            <p:cNvPr id="91" name="Google Shape;91;p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93" name="Google Shape;93;p1"/>
          <p:cNvSpPr/>
          <p:nvPr/>
        </p:nvSpPr>
        <p:spPr>
          <a:xfrm>
            <a:off x="3344562" y="795372"/>
            <a:ext cx="5201714" cy="3757072"/>
          </a:xfrm>
          <a:custGeom>
            <a:avLst/>
            <a:gdLst/>
            <a:ahLst/>
            <a:cxnLst/>
            <a:rect l="l" t="t" r="r" b="b"/>
            <a:pathLst>
              <a:path w="5201714" h="3757072" extrusionOk="0">
                <a:moveTo>
                  <a:pt x="0" y="1878845"/>
                </a:moveTo>
                <a:lnTo>
                  <a:pt x="650789" y="1219818"/>
                </a:lnTo>
                <a:lnTo>
                  <a:pt x="3838833" y="387796"/>
                </a:lnTo>
                <a:lnTo>
                  <a:pt x="5201714" y="0"/>
                </a:lnTo>
                <a:lnTo>
                  <a:pt x="5156887" y="3155710"/>
                </a:lnTo>
                <a:lnTo>
                  <a:pt x="4085968" y="3748834"/>
                </a:lnTo>
                <a:lnTo>
                  <a:pt x="222422" y="3757072"/>
                </a:lnTo>
                <a:lnTo>
                  <a:pt x="0" y="1878845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81000">
                <a:srgbClr val="345E77">
                  <a:alpha val="0"/>
                </a:srgbClr>
              </a:gs>
              <a:gs pos="100000">
                <a:srgbClr val="345E77">
                  <a:alpha val="0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94" name="Google Shape;94;p1"/>
          <p:cNvGrpSpPr/>
          <p:nvPr/>
        </p:nvGrpSpPr>
        <p:grpSpPr>
          <a:xfrm flipH="1">
            <a:off x="2091227" y="1646227"/>
            <a:ext cx="1933575" cy="2349660"/>
            <a:chOff x="7131311" y="-1"/>
            <a:chExt cx="3386143" cy="4114806"/>
          </a:xfrm>
        </p:grpSpPr>
        <p:sp>
          <p:nvSpPr>
            <p:cNvPr id="95" name="Google Shape;95;p1"/>
            <p:cNvSpPr/>
            <p:nvPr/>
          </p:nvSpPr>
          <p:spPr>
            <a:xfrm>
              <a:off x="8823757" y="3913192"/>
              <a:ext cx="1693697" cy="201613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9569715" y="2135190"/>
              <a:ext cx="765176" cy="1778003"/>
            </a:xfrm>
            <a:custGeom>
              <a:avLst/>
              <a:gdLst/>
              <a:ahLst/>
              <a:cxnLst/>
              <a:rect l="l" t="t" r="r" b="b"/>
              <a:pathLst>
                <a:path w="1446" h="3361" extrusionOk="0">
                  <a:moveTo>
                    <a:pt x="1446" y="46"/>
                  </a:moveTo>
                  <a:lnTo>
                    <a:pt x="1270" y="3361"/>
                  </a:lnTo>
                  <a:lnTo>
                    <a:pt x="874" y="3361"/>
                  </a:lnTo>
                  <a:lnTo>
                    <a:pt x="1224" y="195"/>
                  </a:lnTo>
                  <a:lnTo>
                    <a:pt x="1256" y="185"/>
                  </a:lnTo>
                  <a:lnTo>
                    <a:pt x="1317" y="156"/>
                  </a:lnTo>
                  <a:lnTo>
                    <a:pt x="1374" y="118"/>
                  </a:lnTo>
                  <a:lnTo>
                    <a:pt x="1423" y="72"/>
                  </a:lnTo>
                  <a:lnTo>
                    <a:pt x="1446" y="46"/>
                  </a:lnTo>
                  <a:close/>
                  <a:moveTo>
                    <a:pt x="0" y="3361"/>
                  </a:moveTo>
                  <a:lnTo>
                    <a:pt x="394" y="3361"/>
                  </a:lnTo>
                  <a:lnTo>
                    <a:pt x="901" y="166"/>
                  </a:lnTo>
                  <a:lnTo>
                    <a:pt x="874" y="152"/>
                  </a:lnTo>
                  <a:lnTo>
                    <a:pt x="824" y="116"/>
                  </a:lnTo>
                  <a:lnTo>
                    <a:pt x="779" y="74"/>
                  </a:lnTo>
                  <a:lnTo>
                    <a:pt x="739" y="26"/>
                  </a:lnTo>
                  <a:lnTo>
                    <a:pt x="721" y="0"/>
                  </a:lnTo>
                  <a:lnTo>
                    <a:pt x="0" y="3361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7886961" y="-1"/>
              <a:ext cx="1087439" cy="1087440"/>
            </a:xfrm>
            <a:custGeom>
              <a:avLst/>
              <a:gdLst/>
              <a:ahLst/>
              <a:cxnLst/>
              <a:rect l="l" t="t" r="r" b="b"/>
              <a:pathLst>
                <a:path w="2055" h="2055" extrusionOk="0">
                  <a:moveTo>
                    <a:pt x="0" y="935"/>
                  </a:moveTo>
                  <a:lnTo>
                    <a:pt x="794" y="144"/>
                  </a:lnTo>
                  <a:lnTo>
                    <a:pt x="832" y="110"/>
                  </a:lnTo>
                  <a:lnTo>
                    <a:pt x="916" y="55"/>
                  </a:lnTo>
                  <a:lnTo>
                    <a:pt x="1007" y="19"/>
                  </a:lnTo>
                  <a:lnTo>
                    <a:pt x="1102" y="0"/>
                  </a:lnTo>
                  <a:lnTo>
                    <a:pt x="1198" y="0"/>
                  </a:lnTo>
                  <a:lnTo>
                    <a:pt x="1293" y="19"/>
                  </a:lnTo>
                  <a:lnTo>
                    <a:pt x="1384" y="56"/>
                  </a:lnTo>
                  <a:lnTo>
                    <a:pt x="1467" y="111"/>
                  </a:lnTo>
                  <a:lnTo>
                    <a:pt x="1505" y="147"/>
                  </a:lnTo>
                  <a:lnTo>
                    <a:pt x="1909" y="554"/>
                  </a:lnTo>
                  <a:lnTo>
                    <a:pt x="1945" y="592"/>
                  </a:lnTo>
                  <a:lnTo>
                    <a:pt x="2000" y="675"/>
                  </a:lnTo>
                  <a:lnTo>
                    <a:pt x="2036" y="766"/>
                  </a:lnTo>
                  <a:lnTo>
                    <a:pt x="2055" y="861"/>
                  </a:lnTo>
                  <a:lnTo>
                    <a:pt x="2053" y="958"/>
                  </a:lnTo>
                  <a:lnTo>
                    <a:pt x="2035" y="1054"/>
                  </a:lnTo>
                  <a:lnTo>
                    <a:pt x="1999" y="1143"/>
                  </a:lnTo>
                  <a:lnTo>
                    <a:pt x="1943" y="1227"/>
                  </a:lnTo>
                  <a:lnTo>
                    <a:pt x="1908" y="1264"/>
                  </a:lnTo>
                  <a:lnTo>
                    <a:pt x="1113" y="2055"/>
                  </a:lnTo>
                  <a:lnTo>
                    <a:pt x="0" y="935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7366262" y="665164"/>
              <a:ext cx="927101" cy="938215"/>
            </a:xfrm>
            <a:custGeom>
              <a:avLst/>
              <a:gdLst/>
              <a:ahLst/>
              <a:cxnLst/>
              <a:rect l="l" t="t" r="r" b="b"/>
              <a:pathLst>
                <a:path w="1751" h="1774" extrusionOk="0">
                  <a:moveTo>
                    <a:pt x="218" y="1555"/>
                  </a:moveTo>
                  <a:lnTo>
                    <a:pt x="190" y="1526"/>
                  </a:lnTo>
                  <a:lnTo>
                    <a:pt x="141" y="1467"/>
                  </a:lnTo>
                  <a:lnTo>
                    <a:pt x="101" y="1404"/>
                  </a:lnTo>
                  <a:lnTo>
                    <a:pt x="67" y="1338"/>
                  </a:lnTo>
                  <a:lnTo>
                    <a:pt x="39" y="1269"/>
                  </a:lnTo>
                  <a:lnTo>
                    <a:pt x="19" y="1198"/>
                  </a:lnTo>
                  <a:lnTo>
                    <a:pt x="6" y="1126"/>
                  </a:lnTo>
                  <a:lnTo>
                    <a:pt x="0" y="1053"/>
                  </a:lnTo>
                  <a:lnTo>
                    <a:pt x="2" y="979"/>
                  </a:lnTo>
                  <a:lnTo>
                    <a:pt x="9" y="906"/>
                  </a:lnTo>
                  <a:lnTo>
                    <a:pt x="25" y="834"/>
                  </a:lnTo>
                  <a:lnTo>
                    <a:pt x="46" y="763"/>
                  </a:lnTo>
                  <a:lnTo>
                    <a:pt x="75" y="693"/>
                  </a:lnTo>
                  <a:lnTo>
                    <a:pt x="111" y="626"/>
                  </a:lnTo>
                  <a:lnTo>
                    <a:pt x="154" y="563"/>
                  </a:lnTo>
                  <a:lnTo>
                    <a:pt x="205" y="503"/>
                  </a:lnTo>
                  <a:lnTo>
                    <a:pt x="232" y="474"/>
                  </a:lnTo>
                  <a:lnTo>
                    <a:pt x="271" y="436"/>
                  </a:lnTo>
                  <a:lnTo>
                    <a:pt x="355" y="373"/>
                  </a:lnTo>
                  <a:lnTo>
                    <a:pt x="445" y="323"/>
                  </a:lnTo>
                  <a:lnTo>
                    <a:pt x="539" y="284"/>
                  </a:lnTo>
                  <a:lnTo>
                    <a:pt x="635" y="259"/>
                  </a:lnTo>
                  <a:lnTo>
                    <a:pt x="735" y="246"/>
                  </a:lnTo>
                  <a:lnTo>
                    <a:pt x="834" y="246"/>
                  </a:lnTo>
                  <a:lnTo>
                    <a:pt x="932" y="259"/>
                  </a:lnTo>
                  <a:lnTo>
                    <a:pt x="981" y="272"/>
                  </a:lnTo>
                  <a:lnTo>
                    <a:pt x="1231" y="22"/>
                  </a:lnTo>
                  <a:lnTo>
                    <a:pt x="1244" y="12"/>
                  </a:lnTo>
                  <a:lnTo>
                    <a:pt x="1272" y="0"/>
                  </a:lnTo>
                  <a:lnTo>
                    <a:pt x="1301" y="0"/>
                  </a:lnTo>
                  <a:lnTo>
                    <a:pt x="1328" y="10"/>
                  </a:lnTo>
                  <a:lnTo>
                    <a:pt x="1339" y="20"/>
                  </a:lnTo>
                  <a:lnTo>
                    <a:pt x="1730" y="413"/>
                  </a:lnTo>
                  <a:lnTo>
                    <a:pt x="1740" y="426"/>
                  </a:lnTo>
                  <a:lnTo>
                    <a:pt x="1751" y="454"/>
                  </a:lnTo>
                  <a:lnTo>
                    <a:pt x="1751" y="482"/>
                  </a:lnTo>
                  <a:lnTo>
                    <a:pt x="1740" y="510"/>
                  </a:lnTo>
                  <a:lnTo>
                    <a:pt x="1728" y="521"/>
                  </a:lnTo>
                  <a:lnTo>
                    <a:pt x="1492" y="756"/>
                  </a:lnTo>
                  <a:lnTo>
                    <a:pt x="1508" y="806"/>
                  </a:lnTo>
                  <a:lnTo>
                    <a:pt x="1527" y="910"/>
                  </a:lnTo>
                  <a:lnTo>
                    <a:pt x="1529" y="1015"/>
                  </a:lnTo>
                  <a:lnTo>
                    <a:pt x="1521" y="1119"/>
                  </a:lnTo>
                  <a:lnTo>
                    <a:pt x="1496" y="1222"/>
                  </a:lnTo>
                  <a:lnTo>
                    <a:pt x="1458" y="1322"/>
                  </a:lnTo>
                  <a:lnTo>
                    <a:pt x="1404" y="1417"/>
                  </a:lnTo>
                  <a:lnTo>
                    <a:pt x="1338" y="1505"/>
                  </a:lnTo>
                  <a:lnTo>
                    <a:pt x="1299" y="1546"/>
                  </a:lnTo>
                  <a:lnTo>
                    <a:pt x="1270" y="1574"/>
                  </a:lnTo>
                  <a:lnTo>
                    <a:pt x="1208" y="1623"/>
                  </a:lnTo>
                  <a:lnTo>
                    <a:pt x="1145" y="1666"/>
                  </a:lnTo>
                  <a:lnTo>
                    <a:pt x="1077" y="1700"/>
                  </a:lnTo>
                  <a:lnTo>
                    <a:pt x="1008" y="1729"/>
                  </a:lnTo>
                  <a:lnTo>
                    <a:pt x="938" y="1751"/>
                  </a:lnTo>
                  <a:lnTo>
                    <a:pt x="864" y="1765"/>
                  </a:lnTo>
                  <a:lnTo>
                    <a:pt x="791" y="1774"/>
                  </a:lnTo>
                  <a:lnTo>
                    <a:pt x="717" y="1774"/>
                  </a:lnTo>
                  <a:lnTo>
                    <a:pt x="645" y="1768"/>
                  </a:lnTo>
                  <a:lnTo>
                    <a:pt x="573" y="1754"/>
                  </a:lnTo>
                  <a:lnTo>
                    <a:pt x="503" y="1734"/>
                  </a:lnTo>
                  <a:lnTo>
                    <a:pt x="434" y="1706"/>
                  </a:lnTo>
                  <a:lnTo>
                    <a:pt x="368" y="1672"/>
                  </a:lnTo>
                  <a:lnTo>
                    <a:pt x="304" y="1630"/>
                  </a:lnTo>
                  <a:lnTo>
                    <a:pt x="245" y="1581"/>
                  </a:lnTo>
                  <a:lnTo>
                    <a:pt x="218" y="1555"/>
                  </a:lnTo>
                  <a:lnTo>
                    <a:pt x="218" y="155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7131311" y="352425"/>
              <a:ext cx="1485902" cy="1490665"/>
            </a:xfrm>
            <a:custGeom>
              <a:avLst/>
              <a:gdLst/>
              <a:ahLst/>
              <a:cxnLst/>
              <a:rect l="l" t="t" r="r" b="b"/>
              <a:pathLst>
                <a:path w="2810" h="2815" extrusionOk="0">
                  <a:moveTo>
                    <a:pt x="0" y="583"/>
                  </a:moveTo>
                  <a:lnTo>
                    <a:pt x="80" y="507"/>
                  </a:lnTo>
                  <a:lnTo>
                    <a:pt x="238" y="374"/>
                  </a:lnTo>
                  <a:lnTo>
                    <a:pt x="399" y="262"/>
                  </a:lnTo>
                  <a:lnTo>
                    <a:pt x="562" y="171"/>
                  </a:lnTo>
                  <a:lnTo>
                    <a:pt x="725" y="101"/>
                  </a:lnTo>
                  <a:lnTo>
                    <a:pt x="887" y="49"/>
                  </a:lnTo>
                  <a:lnTo>
                    <a:pt x="1047" y="16"/>
                  </a:lnTo>
                  <a:lnTo>
                    <a:pt x="1207" y="0"/>
                  </a:lnTo>
                  <a:lnTo>
                    <a:pt x="1363" y="1"/>
                  </a:lnTo>
                  <a:lnTo>
                    <a:pt x="1515" y="18"/>
                  </a:lnTo>
                  <a:lnTo>
                    <a:pt x="1663" y="50"/>
                  </a:lnTo>
                  <a:lnTo>
                    <a:pt x="1806" y="95"/>
                  </a:lnTo>
                  <a:lnTo>
                    <a:pt x="1943" y="155"/>
                  </a:lnTo>
                  <a:lnTo>
                    <a:pt x="2072" y="226"/>
                  </a:lnTo>
                  <a:lnTo>
                    <a:pt x="2195" y="311"/>
                  </a:lnTo>
                  <a:lnTo>
                    <a:pt x="2307" y="404"/>
                  </a:lnTo>
                  <a:lnTo>
                    <a:pt x="2412" y="509"/>
                  </a:lnTo>
                  <a:lnTo>
                    <a:pt x="2506" y="623"/>
                  </a:lnTo>
                  <a:lnTo>
                    <a:pt x="2588" y="746"/>
                  </a:lnTo>
                  <a:lnTo>
                    <a:pt x="2660" y="875"/>
                  </a:lnTo>
                  <a:lnTo>
                    <a:pt x="2717" y="1012"/>
                  </a:lnTo>
                  <a:lnTo>
                    <a:pt x="2764" y="1156"/>
                  </a:lnTo>
                  <a:lnTo>
                    <a:pt x="2794" y="1304"/>
                  </a:lnTo>
                  <a:lnTo>
                    <a:pt x="2810" y="1457"/>
                  </a:lnTo>
                  <a:lnTo>
                    <a:pt x="2810" y="1612"/>
                  </a:lnTo>
                  <a:lnTo>
                    <a:pt x="2792" y="1771"/>
                  </a:lnTo>
                  <a:lnTo>
                    <a:pt x="2759" y="1932"/>
                  </a:lnTo>
                  <a:lnTo>
                    <a:pt x="2706" y="2093"/>
                  </a:lnTo>
                  <a:lnTo>
                    <a:pt x="2634" y="2256"/>
                  </a:lnTo>
                  <a:lnTo>
                    <a:pt x="2543" y="2417"/>
                  </a:lnTo>
                  <a:lnTo>
                    <a:pt x="2431" y="2578"/>
                  </a:lnTo>
                  <a:lnTo>
                    <a:pt x="2297" y="2737"/>
                  </a:lnTo>
                  <a:lnTo>
                    <a:pt x="2221" y="2815"/>
                  </a:lnTo>
                  <a:lnTo>
                    <a:pt x="0" y="58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9912617" y="1765302"/>
              <a:ext cx="477838" cy="477838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0038028" y="1890715"/>
              <a:ext cx="227012" cy="227013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8972283" y="3821406"/>
              <a:ext cx="317810" cy="91786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8864861" y="682625"/>
              <a:ext cx="1328739" cy="1339852"/>
            </a:xfrm>
            <a:custGeom>
              <a:avLst/>
              <a:gdLst/>
              <a:ahLst/>
              <a:cxnLst/>
              <a:rect l="l" t="t" r="r" b="b"/>
              <a:pathLst>
                <a:path w="2511" h="2532" extrusionOk="0">
                  <a:moveTo>
                    <a:pt x="365" y="34"/>
                  </a:moveTo>
                  <a:lnTo>
                    <a:pt x="2511" y="2054"/>
                  </a:lnTo>
                  <a:lnTo>
                    <a:pt x="2470" y="2049"/>
                  </a:lnTo>
                  <a:lnTo>
                    <a:pt x="2430" y="2047"/>
                  </a:lnTo>
                  <a:lnTo>
                    <a:pt x="2382" y="2049"/>
                  </a:lnTo>
                  <a:lnTo>
                    <a:pt x="2293" y="2067"/>
                  </a:lnTo>
                  <a:lnTo>
                    <a:pt x="2251" y="2083"/>
                  </a:lnTo>
                  <a:lnTo>
                    <a:pt x="315" y="161"/>
                  </a:lnTo>
                  <a:lnTo>
                    <a:pt x="169" y="292"/>
                  </a:lnTo>
                  <a:lnTo>
                    <a:pt x="2034" y="2282"/>
                  </a:lnTo>
                  <a:lnTo>
                    <a:pt x="2021" y="2306"/>
                  </a:lnTo>
                  <a:lnTo>
                    <a:pt x="2001" y="2357"/>
                  </a:lnTo>
                  <a:lnTo>
                    <a:pt x="1987" y="2411"/>
                  </a:lnTo>
                  <a:lnTo>
                    <a:pt x="1979" y="2469"/>
                  </a:lnTo>
                  <a:lnTo>
                    <a:pt x="1978" y="2498"/>
                  </a:lnTo>
                  <a:lnTo>
                    <a:pt x="1978" y="2515"/>
                  </a:lnTo>
                  <a:lnTo>
                    <a:pt x="1979" y="2532"/>
                  </a:lnTo>
                  <a:lnTo>
                    <a:pt x="37" y="334"/>
                  </a:lnTo>
                  <a:lnTo>
                    <a:pt x="0" y="292"/>
                  </a:lnTo>
                  <a:lnTo>
                    <a:pt x="41" y="255"/>
                  </a:lnTo>
                  <a:lnTo>
                    <a:pt x="289" y="34"/>
                  </a:lnTo>
                  <a:lnTo>
                    <a:pt x="326" y="0"/>
                  </a:lnTo>
                  <a:lnTo>
                    <a:pt x="364" y="34"/>
                  </a:lnTo>
                  <a:lnTo>
                    <a:pt x="365" y="34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8553709" y="365125"/>
              <a:ext cx="638176" cy="638176"/>
            </a:xfrm>
            <a:custGeom>
              <a:avLst/>
              <a:gdLst/>
              <a:ahLst/>
              <a:cxnLst/>
              <a:rect l="l" t="t" r="r" b="b"/>
              <a:pathLst>
                <a:path w="1205" h="1206" extrusionOk="0">
                  <a:moveTo>
                    <a:pt x="0" y="469"/>
                  </a:moveTo>
                  <a:lnTo>
                    <a:pt x="474" y="0"/>
                  </a:lnTo>
                  <a:lnTo>
                    <a:pt x="1110" y="641"/>
                  </a:lnTo>
                  <a:lnTo>
                    <a:pt x="1133" y="665"/>
                  </a:lnTo>
                  <a:lnTo>
                    <a:pt x="1169" y="720"/>
                  </a:lnTo>
                  <a:lnTo>
                    <a:pt x="1194" y="780"/>
                  </a:lnTo>
                  <a:lnTo>
                    <a:pt x="1205" y="844"/>
                  </a:lnTo>
                  <a:lnTo>
                    <a:pt x="1205" y="908"/>
                  </a:lnTo>
                  <a:lnTo>
                    <a:pt x="1194" y="970"/>
                  </a:lnTo>
                  <a:lnTo>
                    <a:pt x="1169" y="1031"/>
                  </a:lnTo>
                  <a:lnTo>
                    <a:pt x="1132" y="1087"/>
                  </a:lnTo>
                  <a:lnTo>
                    <a:pt x="1109" y="1111"/>
                  </a:lnTo>
                  <a:lnTo>
                    <a:pt x="1109" y="1111"/>
                  </a:lnTo>
                  <a:lnTo>
                    <a:pt x="1084" y="1134"/>
                  </a:lnTo>
                  <a:lnTo>
                    <a:pt x="1028" y="1170"/>
                  </a:lnTo>
                  <a:lnTo>
                    <a:pt x="968" y="1195"/>
                  </a:lnTo>
                  <a:lnTo>
                    <a:pt x="904" y="1206"/>
                  </a:lnTo>
                  <a:lnTo>
                    <a:pt x="841" y="1206"/>
                  </a:lnTo>
                  <a:lnTo>
                    <a:pt x="778" y="1195"/>
                  </a:lnTo>
                  <a:lnTo>
                    <a:pt x="717" y="1170"/>
                  </a:lnTo>
                  <a:lnTo>
                    <a:pt x="662" y="1133"/>
                  </a:lnTo>
                  <a:lnTo>
                    <a:pt x="638" y="1110"/>
                  </a:lnTo>
                  <a:lnTo>
                    <a:pt x="0" y="469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8941052" y="73977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330" h="330" extrusionOk="0">
                  <a:moveTo>
                    <a:pt x="164" y="330"/>
                  </a:moveTo>
                  <a:lnTo>
                    <a:pt x="199" y="328"/>
                  </a:lnTo>
                  <a:lnTo>
                    <a:pt x="258" y="303"/>
                  </a:lnTo>
                  <a:lnTo>
                    <a:pt x="302" y="258"/>
                  </a:lnTo>
                  <a:lnTo>
                    <a:pt x="327" y="199"/>
                  </a:lnTo>
                  <a:lnTo>
                    <a:pt x="330" y="166"/>
                  </a:lnTo>
                  <a:lnTo>
                    <a:pt x="327" y="133"/>
                  </a:lnTo>
                  <a:lnTo>
                    <a:pt x="302" y="74"/>
                  </a:lnTo>
                  <a:lnTo>
                    <a:pt x="258" y="28"/>
                  </a:lnTo>
                  <a:lnTo>
                    <a:pt x="199" y="3"/>
                  </a:lnTo>
                  <a:lnTo>
                    <a:pt x="164" y="0"/>
                  </a:lnTo>
                  <a:lnTo>
                    <a:pt x="131" y="3"/>
                  </a:lnTo>
                  <a:lnTo>
                    <a:pt x="72" y="28"/>
                  </a:lnTo>
                  <a:lnTo>
                    <a:pt x="27" y="74"/>
                  </a:lnTo>
                  <a:lnTo>
                    <a:pt x="3" y="133"/>
                  </a:lnTo>
                  <a:lnTo>
                    <a:pt x="0" y="166"/>
                  </a:lnTo>
                  <a:lnTo>
                    <a:pt x="3" y="199"/>
                  </a:lnTo>
                  <a:lnTo>
                    <a:pt x="27" y="258"/>
                  </a:lnTo>
                  <a:lnTo>
                    <a:pt x="72" y="303"/>
                  </a:lnTo>
                  <a:lnTo>
                    <a:pt x="131" y="328"/>
                  </a:lnTo>
                  <a:lnTo>
                    <a:pt x="164" y="33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06" name="Google Shape;106;p1"/>
          <p:cNvSpPr/>
          <p:nvPr/>
        </p:nvSpPr>
        <p:spPr>
          <a:xfrm>
            <a:off x="4736954" y="2118515"/>
            <a:ext cx="563863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國中生涯發展紀錄手冊</a:t>
            </a:r>
            <a:endParaRPr sz="4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>
                <a:solidFill>
                  <a:srgbClr val="FFFFFF"/>
                </a:solidFill>
              </a:rPr>
              <a:t>七上</a:t>
            </a:r>
            <a:r>
              <a:rPr lang="zh-TW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填寫說明</a:t>
            </a:r>
            <a:endParaRPr sz="4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5545309" y="5706310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輔導室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/>
          <p:nvPr/>
        </p:nvSpPr>
        <p:spPr>
          <a:xfrm>
            <a:off x="1608978" y="660236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8" name="Google Shape;368;p9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369" name="Google Shape;369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372" name="Google Shape;372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4" name="Google Shape;374;p9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第一次填寫要寫哪裡？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9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376" name="Google Shape;376;p9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378" name="Google Shape;378;p9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84" name="Google Shape;384;p9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0" name="Google Shape;390;p9"/>
          <p:cNvSpPr txBox="1">
            <a:spLocks noGrp="1"/>
          </p:cNvSpPr>
          <p:nvPr>
            <p:ph type="body" idx="1"/>
          </p:nvPr>
        </p:nvSpPr>
        <p:spPr>
          <a:xfrm>
            <a:off x="5210988" y="226669"/>
            <a:ext cx="3095982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lang="en-US" alt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頁</a:t>
            </a:r>
            <a:endParaRPr lang="en-US" altLang="zh-TW"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彈性課程名稱</a:t>
            </a:r>
            <a:endParaRPr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4257" t="18202" r="4224"/>
          <a:stretch/>
        </p:blipFill>
        <p:spPr>
          <a:xfrm>
            <a:off x="2165200" y="1297144"/>
            <a:ext cx="9981523" cy="4819705"/>
          </a:xfrm>
          <a:prstGeom prst="rect">
            <a:avLst/>
          </a:prstGeom>
        </p:spPr>
      </p:pic>
      <p:sp>
        <p:nvSpPr>
          <p:cNvPr id="34" name="文字方塊 33"/>
          <p:cNvSpPr txBox="1"/>
          <p:nvPr/>
        </p:nvSpPr>
        <p:spPr>
          <a:xfrm>
            <a:off x="4318681" y="4462599"/>
            <a:ext cx="1027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社團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5185509" y="4367156"/>
            <a:ext cx="1193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其他類課程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3141220" y="4357167"/>
            <a:ext cx="1215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統整性主題</a:t>
            </a:r>
          </a:p>
        </p:txBody>
      </p:sp>
    </p:spTree>
    <p:extLst>
      <p:ext uri="{BB962C8B-B14F-4D97-AF65-F5344CB8AC3E}">
        <p14:creationId xmlns:p14="http://schemas.microsoft.com/office/powerpoint/2010/main" val="261306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0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7" name="Google Shape;397;p10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8" name="Google Shape;398;p10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9" name="Google Shape;399;p10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00" name="Google Shape;400;p10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01" name="Google Shape;401;p10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03" name="Google Shape;403;p10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04" name="Google Shape;404;p10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06" name="Google Shape;406;p10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第一次填寫要寫哪裡？</a:t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10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08" name="Google Shape;408;p10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9" name="Google Shape;409;p10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10" name="Google Shape;410;p10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11" name="Google Shape;411;p10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12" name="Google Shape;412;p10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13" name="Google Shape;413;p10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14" name="Google Shape;414;p10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15" name="Google Shape;415;p10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16" name="Google Shape;416;p10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7" name="Google Shape;417;p10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8" name="Google Shape;418;p10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22" name="Google Shape;422;p10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第11頁、幹部：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9696" y="1255606"/>
            <a:ext cx="6591306" cy="5182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第一次填寫要寫哪裡？</a:t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第11頁、社團：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4120" y="1731192"/>
            <a:ext cx="7346568" cy="4051904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1"/>
          <p:cNvSpPr/>
          <p:nvPr/>
        </p:nvSpPr>
        <p:spPr>
          <a:xfrm>
            <a:off x="1169691" y="3499471"/>
            <a:ext cx="3883076" cy="2173360"/>
          </a:xfrm>
          <a:prstGeom prst="wedgeRectCallout">
            <a:avLst>
              <a:gd name="adj1" fmla="val 61080"/>
              <a:gd name="adj2" fmla="val -78501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輪調式（三個社團都寫，一學期寫兩格）</a:t>
            </a:r>
            <a:endParaRPr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專業性社團寫一格</a:t>
            </a:r>
            <a:endParaRPr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1"/>
          <p:cNvSpPr/>
          <p:nvPr/>
        </p:nvSpPr>
        <p:spPr>
          <a:xfrm>
            <a:off x="4951311" y="2475481"/>
            <a:ext cx="7015792" cy="70272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2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3" name="Google Shape;463;p12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4" name="Google Shape;464;p12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5" name="Google Shape;465;p12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66" name="Google Shape;466;p12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67" name="Google Shape;467;p12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8" name="Google Shape;468;p12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69" name="Google Shape;469;p12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70" name="Google Shape;470;p12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1" name="Google Shape;471;p12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72" name="Google Shape;472;p12"/>
          <p:cNvSpPr/>
          <p:nvPr/>
        </p:nvSpPr>
        <p:spPr>
          <a:xfrm>
            <a:off x="928101" y="160549"/>
            <a:ext cx="6597127" cy="989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輔導股長注意看：</a:t>
            </a:r>
            <a:endParaRPr sz="4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12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74" name="Google Shape;474;p12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5" name="Google Shape;475;p12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76" name="Google Shape;476;p12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77" name="Google Shape;477;p12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78" name="Google Shape;478;p12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79" name="Google Shape;479;p12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80" name="Google Shape;480;p12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81" name="Google Shape;481;p12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82" name="Google Shape;482;p12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3" name="Google Shape;483;p12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4" name="Google Shape;484;p12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5" name="Google Shape;485;p12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6" name="Google Shape;486;p12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7" name="Google Shape;487;p12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88" name="Google Shape;488;p12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204771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檢核表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9" name="Google Shape;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3907" y="1332927"/>
            <a:ext cx="6751905" cy="3314987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12"/>
          <p:cNvSpPr/>
          <p:nvPr/>
        </p:nvSpPr>
        <p:spPr>
          <a:xfrm>
            <a:off x="5064463" y="2191400"/>
            <a:ext cx="6565562" cy="70272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1" name="Google Shape;491;p12"/>
          <p:cNvSpPr/>
          <p:nvPr/>
        </p:nvSpPr>
        <p:spPr>
          <a:xfrm>
            <a:off x="2181107" y="3018763"/>
            <a:ext cx="2679945" cy="2050388"/>
          </a:xfrm>
          <a:prstGeom prst="wedgeRectCallout">
            <a:avLst>
              <a:gd name="adj1" fmla="val 59786"/>
              <a:gd name="adj2" fmla="val -66413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需要檢查的部分在這裡</a:t>
            </a:r>
            <a:endParaRPr lang="en-US" altLang="zh-TW" sz="3200" dirty="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檢查合格打</a:t>
            </a:r>
            <a:r>
              <a:rPr lang="en-US" alt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2"/>
          <p:cNvSpPr/>
          <p:nvPr/>
        </p:nvSpPr>
        <p:spPr>
          <a:xfrm>
            <a:off x="5525640" y="3195791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3" name="Google Shape;493;p12"/>
          <p:cNvSpPr/>
          <p:nvPr/>
        </p:nvSpPr>
        <p:spPr>
          <a:xfrm>
            <a:off x="6087373" y="3195791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4" name="Google Shape;494;p12"/>
          <p:cNvSpPr/>
          <p:nvPr/>
        </p:nvSpPr>
        <p:spPr>
          <a:xfrm>
            <a:off x="6759570" y="3156633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5" name="Google Shape;495;p12"/>
          <p:cNvSpPr/>
          <p:nvPr/>
        </p:nvSpPr>
        <p:spPr>
          <a:xfrm>
            <a:off x="7577793" y="3184744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6" name="Google Shape;496;p12"/>
          <p:cNvSpPr/>
          <p:nvPr/>
        </p:nvSpPr>
        <p:spPr>
          <a:xfrm>
            <a:off x="8261378" y="3175868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7" name="Google Shape;497;p12"/>
          <p:cNvSpPr/>
          <p:nvPr/>
        </p:nvSpPr>
        <p:spPr>
          <a:xfrm>
            <a:off x="8981949" y="3186224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8" name="Google Shape;498;p12"/>
          <p:cNvSpPr/>
          <p:nvPr/>
        </p:nvSpPr>
        <p:spPr>
          <a:xfrm>
            <a:off x="9675886" y="3187703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9" name="Google Shape;499;p12"/>
          <p:cNvSpPr/>
          <p:nvPr/>
        </p:nvSpPr>
        <p:spPr>
          <a:xfrm>
            <a:off x="10289927" y="3171427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00" name="Google Shape;500;p12"/>
          <p:cNvSpPr/>
          <p:nvPr/>
        </p:nvSpPr>
        <p:spPr>
          <a:xfrm>
            <a:off x="11044528" y="3171428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297" y="4781716"/>
            <a:ext cx="6731522" cy="1488308"/>
          </a:xfrm>
          <a:prstGeom prst="rect">
            <a:avLst/>
          </a:prstGeom>
        </p:spPr>
      </p:pic>
      <p:sp>
        <p:nvSpPr>
          <p:cNvPr id="504" name="Google Shape;504;p12"/>
          <p:cNvSpPr/>
          <p:nvPr/>
        </p:nvSpPr>
        <p:spPr>
          <a:xfrm>
            <a:off x="6047972" y="6177450"/>
            <a:ext cx="1296139" cy="44388"/>
          </a:xfrm>
          <a:custGeom>
            <a:avLst/>
            <a:gdLst/>
            <a:ahLst/>
            <a:cxnLst/>
            <a:rect l="l" t="t" r="r" b="b"/>
            <a:pathLst>
              <a:path w="1296139" h="44388" extrusionOk="0">
                <a:moveTo>
                  <a:pt x="0" y="0"/>
                </a:moveTo>
                <a:cubicBezTo>
                  <a:pt x="68062" y="2959"/>
                  <a:pt x="136233" y="4023"/>
                  <a:pt x="204186" y="8877"/>
                </a:cubicBezTo>
                <a:cubicBezTo>
                  <a:pt x="219237" y="9952"/>
                  <a:pt x="233523" y="16680"/>
                  <a:pt x="248574" y="17755"/>
                </a:cubicBezTo>
                <a:cubicBezTo>
                  <a:pt x="316527" y="22609"/>
                  <a:pt x="384699" y="23674"/>
                  <a:pt x="452761" y="26633"/>
                </a:cubicBezTo>
                <a:cubicBezTo>
                  <a:pt x="473775" y="33637"/>
                  <a:pt x="502360" y="44388"/>
                  <a:pt x="523782" y="44388"/>
                </a:cubicBezTo>
                <a:cubicBezTo>
                  <a:pt x="577130" y="44388"/>
                  <a:pt x="630314" y="38469"/>
                  <a:pt x="683580" y="35510"/>
                </a:cubicBezTo>
                <a:cubicBezTo>
                  <a:pt x="779050" y="3687"/>
                  <a:pt x="718172" y="16510"/>
                  <a:pt x="870011" y="26633"/>
                </a:cubicBezTo>
                <a:cubicBezTo>
                  <a:pt x="884807" y="29592"/>
                  <a:pt x="899311" y="35510"/>
                  <a:pt x="914400" y="35510"/>
                </a:cubicBezTo>
                <a:cubicBezTo>
                  <a:pt x="1041681" y="35510"/>
                  <a:pt x="1168858" y="26633"/>
                  <a:pt x="1296139" y="2663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505" name="Google Shape;505;p12"/>
          <p:cNvGrpSpPr/>
          <p:nvPr/>
        </p:nvGrpSpPr>
        <p:grpSpPr>
          <a:xfrm>
            <a:off x="5528595" y="3388931"/>
            <a:ext cx="5696441" cy="1115554"/>
            <a:chOff x="5528595" y="3388931"/>
            <a:chExt cx="5696441" cy="1115554"/>
          </a:xfrm>
        </p:grpSpPr>
        <p:grpSp>
          <p:nvGrpSpPr>
            <p:cNvPr id="506" name="Google Shape;506;p12"/>
            <p:cNvGrpSpPr/>
            <p:nvPr/>
          </p:nvGrpSpPr>
          <p:grpSpPr>
            <a:xfrm>
              <a:off x="5544871" y="3388931"/>
              <a:ext cx="5652053" cy="190798"/>
              <a:chOff x="5544871" y="3388931"/>
              <a:chExt cx="5652053" cy="190798"/>
            </a:xfrm>
          </p:grpSpPr>
          <p:sp>
            <p:nvSpPr>
              <p:cNvPr id="507" name="Google Shape;507;p12"/>
              <p:cNvSpPr/>
              <p:nvPr/>
            </p:nvSpPr>
            <p:spPr>
              <a:xfrm>
                <a:off x="5544871" y="3428089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08" name="Google Shape;508;p12"/>
              <p:cNvSpPr/>
              <p:nvPr/>
            </p:nvSpPr>
            <p:spPr>
              <a:xfrm>
                <a:off x="6106604" y="3428089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09" name="Google Shape;509;p12"/>
              <p:cNvSpPr/>
              <p:nvPr/>
            </p:nvSpPr>
            <p:spPr>
              <a:xfrm>
                <a:off x="6778801" y="3388931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10" name="Google Shape;510;p12"/>
              <p:cNvSpPr/>
              <p:nvPr/>
            </p:nvSpPr>
            <p:spPr>
              <a:xfrm>
                <a:off x="7597024" y="3417042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11" name="Google Shape;511;p12"/>
              <p:cNvSpPr/>
              <p:nvPr/>
            </p:nvSpPr>
            <p:spPr>
              <a:xfrm>
                <a:off x="8280609" y="3408166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12" name="Google Shape;512;p12"/>
              <p:cNvSpPr/>
              <p:nvPr/>
            </p:nvSpPr>
            <p:spPr>
              <a:xfrm>
                <a:off x="9001180" y="3418522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13" name="Google Shape;513;p12"/>
              <p:cNvSpPr/>
              <p:nvPr/>
            </p:nvSpPr>
            <p:spPr>
              <a:xfrm>
                <a:off x="9695117" y="3420001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14" name="Google Shape;514;p12"/>
              <p:cNvSpPr/>
              <p:nvPr/>
            </p:nvSpPr>
            <p:spPr>
              <a:xfrm>
                <a:off x="10309158" y="3403725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15" name="Google Shape;515;p12"/>
              <p:cNvSpPr/>
              <p:nvPr/>
            </p:nvSpPr>
            <p:spPr>
              <a:xfrm>
                <a:off x="11063759" y="3403726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516" name="Google Shape;516;p12"/>
            <p:cNvGrpSpPr/>
            <p:nvPr/>
          </p:nvGrpSpPr>
          <p:grpSpPr>
            <a:xfrm>
              <a:off x="5546352" y="3603477"/>
              <a:ext cx="5652053" cy="190798"/>
              <a:chOff x="5544871" y="3388931"/>
              <a:chExt cx="5652053" cy="190798"/>
            </a:xfrm>
          </p:grpSpPr>
          <p:sp>
            <p:nvSpPr>
              <p:cNvPr id="517" name="Google Shape;517;p12"/>
              <p:cNvSpPr/>
              <p:nvPr/>
            </p:nvSpPr>
            <p:spPr>
              <a:xfrm>
                <a:off x="5544871" y="3428089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18" name="Google Shape;518;p12"/>
              <p:cNvSpPr/>
              <p:nvPr/>
            </p:nvSpPr>
            <p:spPr>
              <a:xfrm>
                <a:off x="6106604" y="3428089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19" name="Google Shape;519;p12"/>
              <p:cNvSpPr/>
              <p:nvPr/>
            </p:nvSpPr>
            <p:spPr>
              <a:xfrm>
                <a:off x="6778801" y="3388931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20" name="Google Shape;520;p12"/>
              <p:cNvSpPr/>
              <p:nvPr/>
            </p:nvSpPr>
            <p:spPr>
              <a:xfrm>
                <a:off x="7597024" y="3417042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21" name="Google Shape;521;p12"/>
              <p:cNvSpPr/>
              <p:nvPr/>
            </p:nvSpPr>
            <p:spPr>
              <a:xfrm>
                <a:off x="8280609" y="3408166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22" name="Google Shape;522;p12"/>
              <p:cNvSpPr/>
              <p:nvPr/>
            </p:nvSpPr>
            <p:spPr>
              <a:xfrm>
                <a:off x="9001180" y="3418522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23" name="Google Shape;523;p12"/>
              <p:cNvSpPr/>
              <p:nvPr/>
            </p:nvSpPr>
            <p:spPr>
              <a:xfrm>
                <a:off x="9695117" y="3420001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24" name="Google Shape;524;p12"/>
              <p:cNvSpPr/>
              <p:nvPr/>
            </p:nvSpPr>
            <p:spPr>
              <a:xfrm>
                <a:off x="10309158" y="3403725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25" name="Google Shape;525;p12"/>
              <p:cNvSpPr/>
              <p:nvPr/>
            </p:nvSpPr>
            <p:spPr>
              <a:xfrm>
                <a:off x="11063759" y="3403726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526" name="Google Shape;526;p12"/>
            <p:cNvGrpSpPr/>
            <p:nvPr/>
          </p:nvGrpSpPr>
          <p:grpSpPr>
            <a:xfrm>
              <a:off x="5572983" y="3852048"/>
              <a:ext cx="5652053" cy="190798"/>
              <a:chOff x="5544871" y="3388931"/>
              <a:chExt cx="5652053" cy="190798"/>
            </a:xfrm>
          </p:grpSpPr>
          <p:sp>
            <p:nvSpPr>
              <p:cNvPr id="527" name="Google Shape;527;p12"/>
              <p:cNvSpPr/>
              <p:nvPr/>
            </p:nvSpPr>
            <p:spPr>
              <a:xfrm>
                <a:off x="5544871" y="3428089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28" name="Google Shape;528;p12"/>
              <p:cNvSpPr/>
              <p:nvPr/>
            </p:nvSpPr>
            <p:spPr>
              <a:xfrm>
                <a:off x="6106604" y="3428089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29" name="Google Shape;529;p12"/>
              <p:cNvSpPr/>
              <p:nvPr/>
            </p:nvSpPr>
            <p:spPr>
              <a:xfrm>
                <a:off x="6778801" y="3388931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30" name="Google Shape;530;p12"/>
              <p:cNvSpPr/>
              <p:nvPr/>
            </p:nvSpPr>
            <p:spPr>
              <a:xfrm>
                <a:off x="7597024" y="3417042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31" name="Google Shape;531;p12"/>
              <p:cNvSpPr/>
              <p:nvPr/>
            </p:nvSpPr>
            <p:spPr>
              <a:xfrm>
                <a:off x="8280609" y="3408166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32" name="Google Shape;532;p12"/>
              <p:cNvSpPr/>
              <p:nvPr/>
            </p:nvSpPr>
            <p:spPr>
              <a:xfrm>
                <a:off x="9001180" y="3418522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33" name="Google Shape;533;p12"/>
              <p:cNvSpPr/>
              <p:nvPr/>
            </p:nvSpPr>
            <p:spPr>
              <a:xfrm>
                <a:off x="9695117" y="3420001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34" name="Google Shape;534;p12"/>
              <p:cNvSpPr/>
              <p:nvPr/>
            </p:nvSpPr>
            <p:spPr>
              <a:xfrm>
                <a:off x="10309158" y="3403725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35" name="Google Shape;535;p12"/>
              <p:cNvSpPr/>
              <p:nvPr/>
            </p:nvSpPr>
            <p:spPr>
              <a:xfrm>
                <a:off x="11063759" y="3403726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536" name="Google Shape;536;p12"/>
            <p:cNvGrpSpPr/>
            <p:nvPr/>
          </p:nvGrpSpPr>
          <p:grpSpPr>
            <a:xfrm>
              <a:off x="5528595" y="4082870"/>
              <a:ext cx="5652053" cy="190798"/>
              <a:chOff x="5544871" y="3388931"/>
              <a:chExt cx="5652053" cy="190798"/>
            </a:xfrm>
          </p:grpSpPr>
          <p:sp>
            <p:nvSpPr>
              <p:cNvPr id="537" name="Google Shape;537;p12"/>
              <p:cNvSpPr/>
              <p:nvPr/>
            </p:nvSpPr>
            <p:spPr>
              <a:xfrm>
                <a:off x="5544871" y="3428089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38" name="Google Shape;538;p12"/>
              <p:cNvSpPr/>
              <p:nvPr/>
            </p:nvSpPr>
            <p:spPr>
              <a:xfrm>
                <a:off x="6106604" y="3428089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39" name="Google Shape;539;p12"/>
              <p:cNvSpPr/>
              <p:nvPr/>
            </p:nvSpPr>
            <p:spPr>
              <a:xfrm>
                <a:off x="6778801" y="3388931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40" name="Google Shape;540;p12"/>
              <p:cNvSpPr/>
              <p:nvPr/>
            </p:nvSpPr>
            <p:spPr>
              <a:xfrm>
                <a:off x="7597024" y="3417042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41" name="Google Shape;541;p12"/>
              <p:cNvSpPr/>
              <p:nvPr/>
            </p:nvSpPr>
            <p:spPr>
              <a:xfrm>
                <a:off x="8280609" y="3408166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42" name="Google Shape;542;p12"/>
              <p:cNvSpPr/>
              <p:nvPr/>
            </p:nvSpPr>
            <p:spPr>
              <a:xfrm>
                <a:off x="9001180" y="3418522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43" name="Google Shape;543;p12"/>
              <p:cNvSpPr/>
              <p:nvPr/>
            </p:nvSpPr>
            <p:spPr>
              <a:xfrm>
                <a:off x="9695117" y="3420001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44" name="Google Shape;544;p12"/>
              <p:cNvSpPr/>
              <p:nvPr/>
            </p:nvSpPr>
            <p:spPr>
              <a:xfrm>
                <a:off x="10309158" y="3403725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45" name="Google Shape;545;p12"/>
              <p:cNvSpPr/>
              <p:nvPr/>
            </p:nvSpPr>
            <p:spPr>
              <a:xfrm>
                <a:off x="11063759" y="3403726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546" name="Google Shape;546;p12"/>
            <p:cNvGrpSpPr/>
            <p:nvPr/>
          </p:nvGrpSpPr>
          <p:grpSpPr>
            <a:xfrm>
              <a:off x="5546350" y="4313687"/>
              <a:ext cx="5652053" cy="190798"/>
              <a:chOff x="5544871" y="3388931"/>
              <a:chExt cx="5652053" cy="190798"/>
            </a:xfrm>
          </p:grpSpPr>
          <p:sp>
            <p:nvSpPr>
              <p:cNvPr id="547" name="Google Shape;547;p12"/>
              <p:cNvSpPr/>
              <p:nvPr/>
            </p:nvSpPr>
            <p:spPr>
              <a:xfrm>
                <a:off x="5544871" y="3428089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48" name="Google Shape;548;p12"/>
              <p:cNvSpPr/>
              <p:nvPr/>
            </p:nvSpPr>
            <p:spPr>
              <a:xfrm>
                <a:off x="6106604" y="3428089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49" name="Google Shape;549;p12"/>
              <p:cNvSpPr/>
              <p:nvPr/>
            </p:nvSpPr>
            <p:spPr>
              <a:xfrm>
                <a:off x="6778801" y="3388931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50" name="Google Shape;550;p12"/>
              <p:cNvSpPr/>
              <p:nvPr/>
            </p:nvSpPr>
            <p:spPr>
              <a:xfrm>
                <a:off x="7597024" y="3417042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51" name="Google Shape;551;p12"/>
              <p:cNvSpPr/>
              <p:nvPr/>
            </p:nvSpPr>
            <p:spPr>
              <a:xfrm>
                <a:off x="8280609" y="3408166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52" name="Google Shape;552;p12"/>
              <p:cNvSpPr/>
              <p:nvPr/>
            </p:nvSpPr>
            <p:spPr>
              <a:xfrm>
                <a:off x="9001180" y="3418522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53" name="Google Shape;553;p12"/>
              <p:cNvSpPr/>
              <p:nvPr/>
            </p:nvSpPr>
            <p:spPr>
              <a:xfrm>
                <a:off x="9695117" y="3420001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54" name="Google Shape;554;p12"/>
              <p:cNvSpPr/>
              <p:nvPr/>
            </p:nvSpPr>
            <p:spPr>
              <a:xfrm>
                <a:off x="10309158" y="3403725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55" name="Google Shape;555;p12"/>
              <p:cNvSpPr/>
              <p:nvPr/>
            </p:nvSpPr>
            <p:spPr>
              <a:xfrm>
                <a:off x="11063759" y="3403726"/>
                <a:ext cx="133165" cy="151640"/>
              </a:xfrm>
              <a:custGeom>
                <a:avLst/>
                <a:gdLst/>
                <a:ahLst/>
                <a:cxnLst/>
                <a:rect l="l" t="t" r="r" b="b"/>
                <a:pathLst>
                  <a:path w="381740" h="506877" extrusionOk="0">
                    <a:moveTo>
                      <a:pt x="0" y="168675"/>
                    </a:moveTo>
                    <a:cubicBezTo>
                      <a:pt x="5919" y="186430"/>
                      <a:pt x="9386" y="205201"/>
                      <a:pt x="17756" y="221941"/>
                    </a:cubicBezTo>
                    <a:cubicBezTo>
                      <a:pt x="24373" y="235175"/>
                      <a:pt x="35789" y="245412"/>
                      <a:pt x="44389" y="257452"/>
                    </a:cubicBezTo>
                    <a:cubicBezTo>
                      <a:pt x="50591" y="266134"/>
                      <a:pt x="56226" y="275207"/>
                      <a:pt x="62144" y="284085"/>
                    </a:cubicBezTo>
                    <a:cubicBezTo>
                      <a:pt x="78512" y="349554"/>
                      <a:pt x="60923" y="290115"/>
                      <a:pt x="88777" y="355107"/>
                    </a:cubicBezTo>
                    <a:cubicBezTo>
                      <a:pt x="92463" y="363708"/>
                      <a:pt x="95084" y="372742"/>
                      <a:pt x="97655" y="381740"/>
                    </a:cubicBezTo>
                    <a:cubicBezTo>
                      <a:pt x="101007" y="393471"/>
                      <a:pt x="101726" y="406036"/>
                      <a:pt x="106532" y="417250"/>
                    </a:cubicBezTo>
                    <a:cubicBezTo>
                      <a:pt x="110735" y="427057"/>
                      <a:pt x="118369" y="435005"/>
                      <a:pt x="124288" y="443883"/>
                    </a:cubicBezTo>
                    <a:cubicBezTo>
                      <a:pt x="127247" y="452761"/>
                      <a:pt x="130594" y="461518"/>
                      <a:pt x="133165" y="470516"/>
                    </a:cubicBezTo>
                    <a:cubicBezTo>
                      <a:pt x="136517" y="482248"/>
                      <a:pt x="131130" y="500570"/>
                      <a:pt x="142043" y="506027"/>
                    </a:cubicBezTo>
                    <a:cubicBezTo>
                      <a:pt x="151586" y="510799"/>
                      <a:pt x="159798" y="494190"/>
                      <a:pt x="168676" y="488272"/>
                    </a:cubicBezTo>
                    <a:cubicBezTo>
                      <a:pt x="171635" y="479394"/>
                      <a:pt x="173682" y="470158"/>
                      <a:pt x="177554" y="461639"/>
                    </a:cubicBezTo>
                    <a:cubicBezTo>
                      <a:pt x="177596" y="461546"/>
                      <a:pt x="221919" y="372908"/>
                      <a:pt x="230820" y="355107"/>
                    </a:cubicBezTo>
                    <a:cubicBezTo>
                      <a:pt x="236739" y="343270"/>
                      <a:pt x="243660" y="331884"/>
                      <a:pt x="248575" y="319596"/>
                    </a:cubicBezTo>
                    <a:cubicBezTo>
                      <a:pt x="254493" y="304800"/>
                      <a:pt x="259652" y="289677"/>
                      <a:pt x="266330" y="275208"/>
                    </a:cubicBezTo>
                    <a:cubicBezTo>
                      <a:pt x="277422" y="251176"/>
                      <a:pt x="290004" y="227860"/>
                      <a:pt x="301841" y="204186"/>
                    </a:cubicBezTo>
                    <a:lnTo>
                      <a:pt x="319596" y="168675"/>
                    </a:lnTo>
                    <a:lnTo>
                      <a:pt x="337352" y="133165"/>
                    </a:lnTo>
                    <a:cubicBezTo>
                      <a:pt x="340311" y="121328"/>
                      <a:pt x="342723" y="109341"/>
                      <a:pt x="346229" y="97654"/>
                    </a:cubicBezTo>
                    <a:cubicBezTo>
                      <a:pt x="351607" y="79727"/>
                      <a:pt x="359446" y="62545"/>
                      <a:pt x="363985" y="44388"/>
                    </a:cubicBezTo>
                    <a:cubicBezTo>
                      <a:pt x="373877" y="4817"/>
                      <a:pt x="364234" y="17504"/>
                      <a:pt x="381740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556" name="Google Shape;556;p12"/>
          <p:cNvSpPr/>
          <p:nvPr/>
        </p:nvSpPr>
        <p:spPr>
          <a:xfrm>
            <a:off x="9789810" y="6077226"/>
            <a:ext cx="1435225" cy="37684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按照座號排</a:t>
            </a:r>
            <a:endParaRPr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5064463" y="4781716"/>
            <a:ext cx="6703674" cy="4656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16" name="Google Shape;116;p2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117" name="Google Shape;117;p2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120" name="Google Shape;120;p2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22" name="Google Shape;122;p2"/>
          <p:cNvSpPr/>
          <p:nvPr/>
        </p:nvSpPr>
        <p:spPr>
          <a:xfrm>
            <a:off x="481012" y="332276"/>
            <a:ext cx="6597127" cy="82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什麼是國中生涯發展紀錄手冊？</a:t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2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124" name="Google Shape;124;p2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126" name="Google Shape;126;p2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127" name="Google Shape;127;p2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132" name="Google Shape;132;p2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38" name="Google Shape;138;p2"/>
          <p:cNvSpPr txBox="1">
            <a:spLocks noGrp="1"/>
          </p:cNvSpPr>
          <p:nvPr>
            <p:ph type="body" idx="1"/>
          </p:nvPr>
        </p:nvSpPr>
        <p:spPr>
          <a:xfrm>
            <a:off x="6566795" y="1387892"/>
            <a:ext cx="5409182" cy="478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</a:pPr>
            <a:r>
              <a:rPr lang="zh-TW" sz="2800" dirty="0"/>
              <a:t>與「生涯檔案夾」不一樣！</a:t>
            </a:r>
            <a:endParaRPr sz="2800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</a:pPr>
            <a:r>
              <a:rPr lang="zh-TW" sz="2800" dirty="0"/>
              <a:t>手冊用來：紀錄你的成長軌跡、各項心理測驗結果、學習成果及特殊表現、學生生涯發展歷程相關紀錄等，幫助你在進行進路規劃時有更清晰、明確的步驟和方式。 </a:t>
            </a:r>
            <a:endParaRPr sz="2800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●"/>
            </a:pPr>
            <a:r>
              <a:rPr lang="zh-TW" sz="2800" dirty="0">
                <a:solidFill>
                  <a:srgbClr val="FF0000"/>
                </a:solidFill>
              </a:rPr>
              <a:t>寫好寫滿，未來升學可加6分</a:t>
            </a:r>
            <a:r>
              <a:rPr lang="zh-TW" sz="2800" dirty="0"/>
              <a:t>。</a:t>
            </a:r>
            <a:endParaRPr sz="2800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</a:pPr>
            <a:r>
              <a:rPr lang="zh-TW" sz="2800" dirty="0"/>
              <a:t>基於上述理由，請認真填寫，手冊不可遺失。</a:t>
            </a:r>
            <a:endParaRPr sz="2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FC74391-E75E-4833-ADD5-726913FF8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316" y="1303256"/>
            <a:ext cx="3933359" cy="5325382"/>
          </a:xfrm>
          <a:prstGeom prst="rect">
            <a:avLst/>
          </a:prstGeom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EC4B9C53-EDA8-4E2B-A35F-489350A4F210}"/>
              </a:ext>
            </a:extLst>
          </p:cNvPr>
          <p:cNvGrpSpPr/>
          <p:nvPr/>
        </p:nvGrpSpPr>
        <p:grpSpPr>
          <a:xfrm>
            <a:off x="7480265" y="1830068"/>
            <a:ext cx="3536126" cy="4843887"/>
            <a:chOff x="7480265" y="1830068"/>
            <a:chExt cx="3536126" cy="484388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5" t="10606" r="10136" b="4089"/>
            <a:stretch/>
          </p:blipFill>
          <p:spPr>
            <a:xfrm>
              <a:off x="7480265" y="1830068"/>
              <a:ext cx="3536126" cy="4843887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8AC6077-42A5-49BE-B5D8-80AD60A53092}"/>
                </a:ext>
              </a:extLst>
            </p:cNvPr>
            <p:cNvSpPr/>
            <p:nvPr/>
          </p:nvSpPr>
          <p:spPr>
            <a:xfrm>
              <a:off x="8685605" y="5514679"/>
              <a:ext cx="1983036" cy="6163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latin typeface="LXGW WenKai" pitchFamily="2" charset="-120"/>
                  <a:ea typeface="LXGW WenKai" pitchFamily="2" charset="-120"/>
                </a:rPr>
                <a:t>生涯檔案夾</a:t>
              </a:r>
              <a:endParaRPr lang="en-US" altLang="zh-TW" sz="2800" dirty="0">
                <a:latin typeface="LXGW WenKai" pitchFamily="2" charset="-120"/>
                <a:ea typeface="LXGW WenKai" pitchFamily="2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/>
          <p:nvPr/>
        </p:nvSpPr>
        <p:spPr>
          <a:xfrm>
            <a:off x="1759195" y="610749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48" name="Google Shape;148;p3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149" name="Google Shape;149;p3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152" name="Google Shape;152;p3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54" name="Google Shape;154;p3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第一次填寫要寫哪裡？</a:t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" name="Google Shape;155;p3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156" name="Google Shape;156;p3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158" name="Google Shape;158;p3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159" name="Google Shape;159;p3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164" name="Google Shape;164;p3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70" name="Google Shape;170;p3"/>
          <p:cNvSpPr txBox="1">
            <a:spLocks noGrp="1"/>
          </p:cNvSpPr>
          <p:nvPr>
            <p:ph type="body" idx="1"/>
          </p:nvPr>
        </p:nvSpPr>
        <p:spPr>
          <a:xfrm>
            <a:off x="1892050" y="2320133"/>
            <a:ext cx="2791179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封面：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B6606BF5-9233-475B-8349-AA122FA027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315" r="-872"/>
          <a:stretch/>
        </p:blipFill>
        <p:spPr>
          <a:xfrm>
            <a:off x="4691456" y="969970"/>
            <a:ext cx="6202399" cy="4718961"/>
          </a:xfrm>
          <a:prstGeom prst="rect">
            <a:avLst/>
          </a:prstGeom>
        </p:spPr>
      </p:pic>
      <p:sp>
        <p:nvSpPr>
          <p:cNvPr id="173" name="Google Shape;173;p3"/>
          <p:cNvSpPr/>
          <p:nvPr/>
        </p:nvSpPr>
        <p:spPr>
          <a:xfrm>
            <a:off x="4891156" y="2833216"/>
            <a:ext cx="5883340" cy="71954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6561286" y="1500221"/>
            <a:ext cx="3967631" cy="102852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3152534" y="1754904"/>
            <a:ext cx="1979720" cy="7186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9687" y="19535"/>
                </a:moveTo>
                <a:lnTo>
                  <a:pt x="153642" y="-22141"/>
                </a:lnTo>
              </a:path>
            </a:pathLst>
          </a:cu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填寫個人資訊</a:t>
            </a:r>
            <a:endParaRPr sz="1800" dirty="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176" name="Google Shape;176;p3"/>
          <p:cNvCxnSpPr/>
          <p:nvPr/>
        </p:nvCxnSpPr>
        <p:spPr>
          <a:xfrm>
            <a:off x="4367814" y="2548051"/>
            <a:ext cx="523342" cy="1094274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5" name="Google Shape;175;p3"/>
          <p:cNvCxnSpPr/>
          <p:nvPr/>
        </p:nvCxnSpPr>
        <p:spPr>
          <a:xfrm>
            <a:off x="5315004" y="2014484"/>
            <a:ext cx="1456465" cy="39038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85" name="Google Shape;185;p4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186" name="Google Shape;186;p4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88" name="Google Shape;188;p4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189" name="Google Shape;189;p4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91" name="Google Shape;191;p4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第一次填寫要寫哪裡？</a:t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4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193" name="Google Shape;193;p4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195" name="Google Shape;195;p4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196" name="Google Shape;196;p4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201" name="Google Shape;201;p4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07" name="Google Shape;207;p4"/>
          <p:cNvSpPr txBox="1">
            <a:spLocks noGrp="1"/>
          </p:cNvSpPr>
          <p:nvPr>
            <p:ph type="body" idx="1"/>
          </p:nvPr>
        </p:nvSpPr>
        <p:spPr>
          <a:xfrm>
            <a:off x="2287490" y="1892066"/>
            <a:ext cx="2791179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封面背面：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6567" y="1423690"/>
            <a:ext cx="7193903" cy="505249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"/>
          <p:cNvSpPr/>
          <p:nvPr/>
        </p:nvSpPr>
        <p:spPr>
          <a:xfrm>
            <a:off x="6014965" y="1977973"/>
            <a:ext cx="1686046" cy="44881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7226387</a:t>
            </a:r>
            <a:endParaRPr sz="280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6975598" y="2540222"/>
            <a:ext cx="881140" cy="44085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12</a:t>
            </a:r>
            <a:endParaRPr sz="280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1" name="Google Shape;211;p4"/>
          <p:cNvSpPr/>
          <p:nvPr/>
        </p:nvSpPr>
        <p:spPr>
          <a:xfrm>
            <a:off x="6975598" y="3149158"/>
            <a:ext cx="881140" cy="44085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13</a:t>
            </a:r>
            <a:endParaRPr sz="280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7422028" y="3754202"/>
            <a:ext cx="881140" cy="44085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15</a:t>
            </a:r>
            <a:endParaRPr sz="280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3" name="Google Shape;213;p4"/>
          <p:cNvSpPr/>
          <p:nvPr/>
        </p:nvSpPr>
        <p:spPr>
          <a:xfrm>
            <a:off x="5574395" y="5385413"/>
            <a:ext cx="5593714" cy="440852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2F5496"/>
                </a:solidFill>
                <a:latin typeface="Malgun Gothic"/>
                <a:ea typeface="Malgun Gothic"/>
                <a:cs typeface="Malgun Gothic"/>
                <a:sym typeface="Malgun Gothic"/>
              </a:rPr>
              <a:t>請詢問輔導老師後填寫</a:t>
            </a:r>
            <a:endParaRPr sz="2800">
              <a:solidFill>
                <a:srgbClr val="2F5496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9" name="Google Shape;219;p5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20" name="Google Shape;220;p5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21" name="Google Shape;221;p5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22" name="Google Shape;222;p5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223" name="Google Shape;223;p5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226" name="Google Shape;226;p5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28" name="Google Shape;228;p5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第一次填寫要寫哪裡？</a:t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9" name="Google Shape;229;p5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230" name="Google Shape;230;p5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232" name="Google Shape;232;p5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233" name="Google Shape;233;p5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238" name="Google Shape;238;p5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44" name="Google Shape;244;p5"/>
          <p:cNvSpPr txBox="1">
            <a:spLocks noGrp="1"/>
          </p:cNvSpPr>
          <p:nvPr>
            <p:ph type="body" idx="1"/>
          </p:nvPr>
        </p:nvSpPr>
        <p:spPr>
          <a:xfrm>
            <a:off x="2287490" y="1892066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給國中生的話：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0710" y="1198353"/>
            <a:ext cx="7148179" cy="458474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5"/>
          <p:cNvSpPr/>
          <p:nvPr/>
        </p:nvSpPr>
        <p:spPr>
          <a:xfrm>
            <a:off x="9001957" y="5388416"/>
            <a:ext cx="2414726" cy="596422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2F5496"/>
                </a:solidFill>
                <a:latin typeface="Malgun Gothic"/>
                <a:ea typeface="Malgun Gothic"/>
                <a:cs typeface="Malgun Gothic"/>
                <a:sym typeface="Malgun Gothic"/>
              </a:rPr>
              <a:t>簽上你的名字</a:t>
            </a:r>
            <a:endParaRPr sz="2800">
              <a:solidFill>
                <a:srgbClr val="2F5496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2" name="Google Shape;252;p6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3" name="Google Shape;253;p6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4" name="Google Shape;254;p6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55" name="Google Shape;255;p6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256" name="Google Shape;256;p6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258" name="Google Shape;258;p6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259" name="Google Shape;259;p6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61" name="Google Shape;261;p6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第一次填寫要寫哪裡？</a:t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6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263" name="Google Shape;263;p6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265" name="Google Shape;265;p6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266" name="Google Shape;266;p6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271" name="Google Shape;271;p6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77" name="Google Shape;277;p6"/>
          <p:cNvSpPr txBox="1">
            <a:spLocks noGrp="1"/>
          </p:cNvSpPr>
          <p:nvPr>
            <p:ph type="body" idx="1"/>
          </p:nvPr>
        </p:nvSpPr>
        <p:spPr>
          <a:xfrm>
            <a:off x="2287490" y="1892066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給家長的話：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3592" y="1162974"/>
            <a:ext cx="7132938" cy="523718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6"/>
          <p:cNvSpPr/>
          <p:nvPr/>
        </p:nvSpPr>
        <p:spPr>
          <a:xfrm>
            <a:off x="9491524" y="5783096"/>
            <a:ext cx="2414726" cy="596422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2F5496"/>
                </a:solidFill>
                <a:latin typeface="Malgun Gothic"/>
                <a:ea typeface="Malgun Gothic"/>
                <a:cs typeface="Malgun Gothic"/>
                <a:sym typeface="Malgun Gothic"/>
              </a:rPr>
              <a:t>請家長簽名</a:t>
            </a:r>
            <a:endParaRPr sz="2800">
              <a:solidFill>
                <a:srgbClr val="2F5496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5" name="Google Shape;285;p7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6" name="Google Shape;286;p7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7" name="Google Shape;287;p7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88" name="Google Shape;288;p7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289" name="Google Shape;289;p7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291" name="Google Shape;291;p7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292" name="Google Shape;292;p7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94" name="Google Shape;294;p7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第一次填寫要寫哪裡？</a:t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5" name="Google Shape;295;p7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296" name="Google Shape;296;p7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298" name="Google Shape;298;p7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299" name="Google Shape;299;p7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00" name="Google Shape;300;p7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01" name="Google Shape;301;p7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02" name="Google Shape;302;p7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03" name="Google Shape;303;p7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04" name="Google Shape;304;p7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10" name="Google Shape;310;p7"/>
          <p:cNvSpPr txBox="1">
            <a:spLocks noGrp="1"/>
          </p:cNvSpPr>
          <p:nvPr>
            <p:ph type="body" idx="1"/>
          </p:nvPr>
        </p:nvSpPr>
        <p:spPr>
          <a:xfrm>
            <a:off x="1969506" y="2254216"/>
            <a:ext cx="3623573" cy="75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第1頁、自我認識：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7"/>
          <p:cNvPicPr preferRelativeResize="0"/>
          <p:nvPr/>
        </p:nvPicPr>
        <p:blipFill rotWithShape="1">
          <a:blip r:embed="rId3">
            <a:alphaModFix/>
          </a:blip>
          <a:srcRect r="11907"/>
          <a:stretch/>
        </p:blipFill>
        <p:spPr>
          <a:xfrm>
            <a:off x="6061485" y="192664"/>
            <a:ext cx="4056953" cy="661046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7"/>
          <p:cNvSpPr/>
          <p:nvPr/>
        </p:nvSpPr>
        <p:spPr>
          <a:xfrm>
            <a:off x="7078139" y="1401379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3" name="Google Shape;313;p7"/>
          <p:cNvSpPr/>
          <p:nvPr/>
        </p:nvSpPr>
        <p:spPr>
          <a:xfrm>
            <a:off x="8136372" y="1955767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4" name="Google Shape;314;p7"/>
          <p:cNvSpPr/>
          <p:nvPr/>
        </p:nvSpPr>
        <p:spPr>
          <a:xfrm>
            <a:off x="7078138" y="2528749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7021181" y="3062467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6" name="Google Shape;316;p7"/>
          <p:cNvSpPr/>
          <p:nvPr/>
        </p:nvSpPr>
        <p:spPr>
          <a:xfrm>
            <a:off x="8202954" y="4028537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7" name="Google Shape;317;p7"/>
          <p:cNvSpPr/>
          <p:nvPr/>
        </p:nvSpPr>
        <p:spPr>
          <a:xfrm>
            <a:off x="7078872" y="4576272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8" name="Google Shape;318;p7"/>
          <p:cNvSpPr/>
          <p:nvPr/>
        </p:nvSpPr>
        <p:spPr>
          <a:xfrm>
            <a:off x="7032119" y="5508086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9" name="Google Shape;319;p7"/>
          <p:cNvSpPr/>
          <p:nvPr/>
        </p:nvSpPr>
        <p:spPr>
          <a:xfrm>
            <a:off x="8162695" y="4740817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20" name="Google Shape;320;p7"/>
          <p:cNvSpPr/>
          <p:nvPr/>
        </p:nvSpPr>
        <p:spPr>
          <a:xfrm>
            <a:off x="2571590" y="4028537"/>
            <a:ext cx="2497560" cy="1528711"/>
          </a:xfrm>
          <a:prstGeom prst="wedgeRectCallout">
            <a:avLst>
              <a:gd name="adj1" fmla="val 122023"/>
              <a:gd name="adj2" fmla="val -128184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依自己的個性勾選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26" name="Google Shape;326;p8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27" name="Google Shape;327;p8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28" name="Google Shape;328;p8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29" name="Google Shape;329;p8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330" name="Google Shape;330;p8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32" name="Google Shape;332;p8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333" name="Google Shape;333;p8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35" name="Google Shape;335;p8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第一次填寫要寫哪裡？</a:t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" name="Google Shape;336;p8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337" name="Google Shape;337;p8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339" name="Google Shape;339;p8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340" name="Google Shape;340;p8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43" name="Google Shape;343;p8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45" name="Google Shape;345;p8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51" name="Google Shape;351;p8"/>
          <p:cNvSpPr txBox="1">
            <a:spLocks noGrp="1"/>
          </p:cNvSpPr>
          <p:nvPr>
            <p:ph type="body" idx="1"/>
          </p:nvPr>
        </p:nvSpPr>
        <p:spPr>
          <a:xfrm>
            <a:off x="2000663" y="2372161"/>
            <a:ext cx="3437643" cy="738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第2頁、自我認識：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0282" y="186431"/>
            <a:ext cx="5629743" cy="664289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8"/>
          <p:cNvSpPr/>
          <p:nvPr/>
        </p:nvSpPr>
        <p:spPr>
          <a:xfrm>
            <a:off x="6541717" y="2921002"/>
            <a:ext cx="1625738" cy="380166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54" name="Google Shape;354;p8"/>
          <p:cNvSpPr/>
          <p:nvPr/>
        </p:nvSpPr>
        <p:spPr>
          <a:xfrm>
            <a:off x="7078139" y="3730905"/>
            <a:ext cx="299205" cy="28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</a:t>
            </a:r>
            <a:endParaRPr sz="180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55" name="Google Shape;355;p8"/>
          <p:cNvSpPr/>
          <p:nvPr/>
        </p:nvSpPr>
        <p:spPr>
          <a:xfrm>
            <a:off x="7253420" y="4012707"/>
            <a:ext cx="487908" cy="3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11</a:t>
            </a:r>
            <a:endParaRPr sz="180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56" name="Google Shape;356;p8"/>
          <p:cNvSpPr/>
          <p:nvPr/>
        </p:nvSpPr>
        <p:spPr>
          <a:xfrm>
            <a:off x="7227741" y="4361005"/>
            <a:ext cx="487908" cy="3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15</a:t>
            </a:r>
            <a:endParaRPr sz="180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57" name="Google Shape;357;p8"/>
          <p:cNvSpPr/>
          <p:nvPr/>
        </p:nvSpPr>
        <p:spPr>
          <a:xfrm>
            <a:off x="7110632" y="5309754"/>
            <a:ext cx="487908" cy="3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7</a:t>
            </a:r>
            <a:endParaRPr sz="180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58" name="Google Shape;358;p8"/>
          <p:cNvSpPr/>
          <p:nvPr/>
        </p:nvSpPr>
        <p:spPr>
          <a:xfrm>
            <a:off x="7158254" y="5648310"/>
            <a:ext cx="487908" cy="3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31</a:t>
            </a:r>
            <a:endParaRPr sz="180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59" name="Google Shape;359;p8"/>
          <p:cNvSpPr/>
          <p:nvPr/>
        </p:nvSpPr>
        <p:spPr>
          <a:xfrm>
            <a:off x="7150899" y="6003487"/>
            <a:ext cx="487908" cy="3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42</a:t>
            </a:r>
            <a:endParaRPr sz="180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8" name="Google Shape;368;p9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369" name="Google Shape;369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372" name="Google Shape;372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4" name="Google Shape;374;p9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第一次填寫要寫哪裡？</a:t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9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376" name="Google Shape;376;p9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378" name="Google Shape;378;p9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84" name="Google Shape;384;p9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0" name="Google Shape;390;p9"/>
          <p:cNvSpPr txBox="1">
            <a:spLocks noGrp="1"/>
          </p:cNvSpPr>
          <p:nvPr>
            <p:ph type="body" idx="1"/>
          </p:nvPr>
        </p:nvSpPr>
        <p:spPr>
          <a:xfrm>
            <a:off x="2049234" y="2259083"/>
            <a:ext cx="3626868" cy="63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第3頁、職業與我：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129" y="332276"/>
            <a:ext cx="2751553" cy="636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297</Words>
  <Application>Microsoft Office PowerPoint</Application>
  <PresentationFormat>寬螢幕</PresentationFormat>
  <Paragraphs>56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LXGW WenKai</vt:lpstr>
      <vt:lpstr>Malgun Gothic</vt:lpstr>
      <vt:lpstr>Noto Sans Symbols</vt:lpstr>
      <vt:lpstr>清松手寫體2</vt:lpstr>
      <vt:lpstr>Arial</vt:lpstr>
      <vt:lpstr>Office 테마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요청사항</dc:creator>
  <cp:lastModifiedBy>鄞仁文</cp:lastModifiedBy>
  <cp:revision>7</cp:revision>
  <dcterms:created xsi:type="dcterms:W3CDTF">2017-10-09T06:24:25Z</dcterms:created>
  <dcterms:modified xsi:type="dcterms:W3CDTF">2025-10-01T08:53:13Z</dcterms:modified>
</cp:coreProperties>
</file>