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12" r:id="rId4"/>
  </p:sldMasterIdLst>
  <p:notesMasterIdLst>
    <p:notesMasterId r:id="rId24"/>
  </p:notesMasterIdLst>
  <p:handoutMasterIdLst>
    <p:handoutMasterId r:id="rId25"/>
  </p:handoutMasterIdLst>
  <p:sldIdLst>
    <p:sldId id="262" r:id="rId5"/>
    <p:sldId id="279" r:id="rId6"/>
    <p:sldId id="265" r:id="rId7"/>
    <p:sldId id="268" r:id="rId8"/>
    <p:sldId id="269" r:id="rId9"/>
    <p:sldId id="270" r:id="rId10"/>
    <p:sldId id="271" r:id="rId11"/>
    <p:sldId id="273" r:id="rId12"/>
    <p:sldId id="274" r:id="rId13"/>
    <p:sldId id="272" r:id="rId14"/>
    <p:sldId id="275" r:id="rId15"/>
    <p:sldId id="276" r:id="rId16"/>
    <p:sldId id="283" r:id="rId17"/>
    <p:sldId id="282" r:id="rId18"/>
    <p:sldId id="277" r:id="rId19"/>
    <p:sldId id="280" r:id="rId20"/>
    <p:sldId id="278" r:id="rId21"/>
    <p:sldId id="281" r:id="rId22"/>
    <p:sldId id="267" r:id="rId23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4F"/>
    <a:srgbClr val="FFCC00"/>
    <a:srgbClr val="F2FC2E"/>
    <a:srgbClr val="E8FC2E"/>
    <a:srgbClr val="FF3300"/>
    <a:srgbClr val="FF99FF"/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7"/>
  </p:normalViewPr>
  <p:slideViewPr>
    <p:cSldViewPr snapToGrid="0" snapToObjects="1">
      <p:cViewPr>
        <p:scale>
          <a:sx n="89" d="100"/>
          <a:sy n="89" d="100"/>
        </p:scale>
        <p:origin x="531" y="-2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7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EBEA434A-B67A-4B40-AE65-DF0770C0E5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6725B76-6693-4C9B-ADC4-B248A934B8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01F34-7BA3-41A5-807D-B744A1377D6D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2025/3/20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D5BDC3B-3759-43EF-828F-FA7B0D2007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BA1A5F-D89E-43F4-A26A-956616FDC0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BF782-894C-4D0B-9BA3-3F503D2B55C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‹#›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84716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2T05:16:33.7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59,'1'-2,"-1"0,0-1,1 1,-1 0,1 0,0-1,0 1,0 0,0 0,0 0,0 0,1 0,-1 0,1 0,-1 1,1-1,0 0,-1 1,1 0,0-1,0 1,0 0,0 0,0 0,1 0,-1 0,0 0,0 1,1-1,1 0,11-2,0 1,1 0,22 1,-28 1,56 1,89 13,47 2,-160-15,0 1,56 11,-21-4,0-3,124-7,-76-2,1459 3,-1556 2,0 1,34 7,-32-4,50 2,-13-7,-39-1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31.30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30,'0'-5,"4"-2,8 1,6 1,9 2,10 1,14 1,12 0,10 1,-2 0,-9 1,-10-1,-13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31.96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0 133,'0'-5,"5"-6,6-1,7 1,4-3,5-3,6 1,2 4,-3-2,-4 2,-6 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32.55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1 132,'4'0,"8"0,6-5,4-6,9-7,9 1,-3-3,-3 3,-7 0,-3 1,-6 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34.32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192 0,'-2'12,"0"0,-1 0,-1 0,0-1,0 1,-1-1,-1 0,-13 20,12-18,-20 28,-1-1,-35 37,47-59,14-16,3-4,28-27,18-12,-26 21,1 0,1 2,48-29,-70 46,0 0,0 1,1-1,-1 0,0 1,1-1,-1 0,1 1,-1 0,0-1,1 1,-1 0,1 0,-1-1,1 1,-1 1,1-1,-1 0,1 0,-1 0,1 1,-1-1,0 1,3 0,-3 1,0-1,0 0,-1 1,1-1,0 0,-1 1,1-1,-1 1,0-1,1 1,-1-1,0 1,0 0,0-1,0 1,0-1,0 1,-1 2,-1 9,-1 1,-1-1,-10 23,-65 114,79-149,-1 0,1 0,-1 0,1 0,-1 0,1 0,0 0,-1 0,1 0,0 0,0 1,0-1,0 0,0 0,0 0,0 0,0 0,1 0,-1 0,0 0,1 1,0-1,-1 0,1-1,0 1,-1-1,1 1,0-1,0 1,-1-1,1 0,0 1,0-1,0 0,0 0,0 0,-1 0,1 1,0-1,0 0,0 0,1-1,8 0,-1-1,1 0,16-6,-15 4,16-4,0 1,1 1,-1 1,48-2,-72 7,0 0,-1 1,1-1,0 1,0 0,-1 0,1 0,-1 0,1 0,-1 0,1 1,-1-1,0 1,0 0,1-1,-1 1,0 0,-1 0,1 1,0-1,-1 0,1 1,-1-1,0 0,1 1,-1 0,0-1,-1 1,1 0,0-1,-1 1,1 5,0 10,0 0,-1 0,-4 35,2-36,-2 29,-1 0,-3-1,-2 0,-2 0,-1-1,-3-1,-23 48,34-83,1-1,-2 0,1 0,-1-1,0 1,0-1,-1 0,1-1,-1 1,-1-1,1-1,-1 0,-15 7,19-9,0-1,-1 1,1-1,0 0,0-1,-1 1,1-1,0 1,-1-1,1-1,-1 1,1 0,0-1,0 0,-1 0,1-1,0 1,0-1,0 0,0 0,0 0,1 0,-1-1,1 1,-1-1,1 0,0 0,-6-7,0-4,0-1,1 0,0 0,1-1,-7-24,-17-85,27 106,0 0,2 0,0-1,2-30,0 50,0-1,0 0,0 1,-1-1,1 0,0 1,1-1,-1 0,0 1,0-1,0 1,0-1,0 0,1 1,-1-1,0 1,1-1,-1 0,0 1,1-1,-1 1,0-1,1 1,-1-1,1 1,-1 0,1-1,-1 1,1 0,0-1,-1 1,1 0,-1 0,1-1,0 1,-1 0,1 0,-1 0,1 0,0 0,-1 0,1 0,0 0,-1 0,1 0,0 0,-1 0,1 0,-1 1,1-1,0 0,-1 0,1 1,-1-1,1 0,-1 1,1-1,-1 1,1-1,0 1,36 34,-31-29,322 374,-323-374,0 0,0 0,1-1,0 1,6 3,-10-7,-1-1,0 0,1-1,-1 1,1 0,-1 0,1-1,0 1,-1-1,1 1,0-1,-1 1,1-1,0 0,-1 0,1 0,0 0,0 0,-1-1,1 1,0 0,-1-1,1 1,0-1,-1 0,1 1,-1-1,2-1,13-14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35.02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1 178,'4'0,"8"-5,10-11,22-8,17-5,13 3,4 0,-2 6,-4 5,-9 6,-11 4,-10 3,-11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35.55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242 0,'0'15,"-6"24,-5 15,-2 8,-3 3,1 16,-7 7,-4-1,-2 4,-2-3,-1-12,6-15,6-17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36.96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66,'0'1,"1"-1,0 1,0-1,-1 1,1-1,0 1,-1 0,1-1,-1 1,1 0,-1 0,1-1,-1 1,1 0,-1 0,0 0,1-1,-1 1,0 0,0 0,1 0,-1 1,5 29,-3-22,14 104,2 132,-13 101,-5-245,-3-222,6-169,10 210,-7 54,2-38,-6 41,0 0,1 0,2 0,7-22,-8 32,0 2,2-1,-1 1,1 0,1 0,0 0,0 1,1 0,10-10,7-9,-19 21,1 0,0 0,0 0,17-13,-23 20,1 0,-1 0,1 0,0 0,0 1,0-1,-1 0,1 1,0-1,0 1,0-1,0 1,0 0,0 0,0 0,0 0,0 0,0 1,0-1,0 0,-1 1,1 0,0-1,0 1,0 0,-1 0,1 0,0 0,-1 0,1 0,2 3,4 5,0 0,0 0,0 1,-2 0,1 1,-1-1,9 24,25 85,-36-107,18 83,-4 0,10 141,4 38,-30-269,-1 0,-1 1,1-1,-1 1,0-1,0 1,-2 5,2-10,0 0,0 0,-1-1,1 1,0 0,0-1,-1 1,1 0,-1-1,1 1,-1 0,1-1,-1 1,1-1,-1 1,0-1,1 1,-1-1,0 0,1 1,-2 0,0-1,1 0,-1 0,0 0,1 0,-1 0,0 0,1 0,-1 0,0-1,1 1,-1-1,0 1,1-1,-2-1,-3 0,0-1,1-1,-1 1,1-1,0 0,0 0,-7-8,-8-12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37.94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1 102,'0'-5,"0"-6,5-2,2-3,4 0,5 4,5 4,4 3,2 2,-3-3,-6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38.56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1 125,'4'-5,"8"-6,5-2,5-3,4-3,2 0,1 5,1-1,-5 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39.55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35,'0'17,"0"-1,1 0,1 0,7 27,-8-39,1 1,-1-1,1 1,0-1,0 1,1-1,-1 0,1 0,0 0,0-1,1 1,-1-1,1 0,-1 1,1-1,0-1,0 1,0-1,1 0,4 2,5 1,1-1,1-1,-1 0,0-1,0-1,27-1,92-14,-125 13,8-1,1-1,-1-1,1-1,-1 0,0-2,-1 1,25-16,-32 17,-1-1,0 0,0-1,-1 0,1 0,-2 0,1-1,-1 0,0 0,-1-1,0 0,0 0,-1 0,6-17,-6 10,3-4,-5 45,-3 31,0-29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2T05:16:38.78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2 113,'0'13,"-1"4,1 1,0 0,2-1,0 1,0-1,2 1,0-1,12 29,24 43,-3 0,27 110,-54-178,-10-21,0 0,0 0,1 1,-1-1,0 0,0 0,1 0,-1 0,0 0,1 0,-1 1,0-1,0 0,1 0,-1 0,0 0,1 0,-1 0,0 0,1 0,-1 0,0 0,1-1,-1 1,0 0,0 0,1 0,-1 0,0 0,1 0,-1-1,0 1,0 0,1 0,-1-1,4-3,-1-1,0 1,0-1,0 0,3-8,-4 10,69-128,18-37,-88 165,42-91,45-149,-80 212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39.87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40 0,'-5'10,"-11"13,-3 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40.31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0,'1'31,"9"48,1-1,-3 485,-10-337,2-221,0-5,1 1,-1 0,0 0,0 0,0-1,0 1,0 0,0 0,0 0,0-1,0 1,0 0,-1 0,1-1,0 1,0 0,-1 0,1-1,0 1,-1 0,1-1,-1 1,1 0,-1-1,0 1,-5-2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41.19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99,'0'7,"-1"11,2 0,-1 0,2 0,8 33,-9-46,1 0,0 0,1 0,-1 0,1 0,0-1,0 1,1-1,-1 0,1 0,0 0,0 0,0-1,1 1,-1-1,1 0,0 0,0-1,0 0,7 3,-2-2,1 0,-1-1,1 0,0-1,0 0,0-1,0 0,0 0,0-2,17-3,10-4,60-24,-56 17,-28 12,-1-2,1 0,-1-1,15-9,-23 13,0-1,-1 0,1 0,-1 0,0 0,0-1,-1 1,1-1,-1 0,0 0,0 0,-1-1,3-7,7-42,-9 41,-1 0,1 1,9-22,-12 34,1 0,-1 0,1 0,-1 0,1 0,-1 0,1 0,0 0,-1 0,1 0,0 0,0 1,0-1,-1 0,1 1,0-1,0 0,0 1,0-1,0 1,0-1,0 1,1 0,1-1,-2 1,1 1,0-1,0 0,-1 1,1-1,0 1,-1 0,1 0,-1-1,1 1,-1 0,1 0,-1 0,2 2,5 5,-1 0,0 0,0 0,6 12,72 140,-52-92,-24-51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53.48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1,'0'728,"0"-698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54.12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30,'0'-5,"4"-1,8 0,24 1,22 1,16 2,18 1,4 1,1 0,-3 0,-2 0,-2 0,-12 1,-18 4,-21 6,-16 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55.02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23,'5'0,"7"0,15 0,13 0,15 0,11 0,6 0,-1 0,-7 0,-24-10,-19-3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55.693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139 1,'0'40,"2"10,-3 1,-2-1,-2 0,-15 63,-7-19,-29 122,53-191,3-19,-1 0,1-1,-1 1,-1-1,1 1,-1-1,0 1,-3 5,-7 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56.29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30,'0'-5,"9"-2,9 1,10 1,11 2,13 1,7 1,8 0,3 1,4 0,3 1,4 4,-2 1,-10 1,-12-2,-16 3,-9 1,-11-2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57.25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5 1,'2'134,"-8"216,6-348,-1 0,1 0,0 0,0-1,1 1,-1 0,0 0,0 0,1 0,0-1,-1 1,1 0,0 0,-1-1,1 1,0 0,0-1,1 1,-1-1,0 0,0 1,1-1,-1 0,1 0,-1 1,1-1,-1-1,1 1,0 0,-1 0,1 0,0-1,0 1,0-1,3 1,7 1,1-1,0 0,0-1,17-2,-11 1,111-7,-57 2,103 5,-136 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58.063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1,'5'0,"16"0,10 0,4 0,1 0,4 0,10 0,1 0,-3 0,-5 0,-15 0,-16 0,-26 0,-15 0,-2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2T05:21:53.3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1518 1859,'-12'10,"-1"0,1 0,-2-1,1-1,-1 0,-1-1,1-1,-1 0,-20 5,1-2,0-2,-1-1,-40 1,39-5,-1-1,1-2,-1-1,1-2,0-1,0-2,0-2,1-1,-62-27,19 0,1-4,-120-85,167 103,1-1,1-1,2-1,0-2,2 0,1-2,2-1,-34-63,22 25,-39-120,61 150,2 1,1-1,2-1,2 1,0-43,5 72,-1-34,7-49,-5 80,1-1,0 1,0 0,2 1,-1-1,1 1,1 0,9-14,23-31,72-80,-89 115,1 0,1 1,1 2,0 0,52-28,10 4,1 3,136-42,-155 63,2 3,0 3,0 3,73-1,172 17,-263-1,-1 3,0 1,0 3,53 21,-42-10,-2 4,85 50,-107-53,-1 2,-1 2,-1 1,47 52,0 8,-12-15,84 116,-137-166,-2 0,17 35,-27-47,-1 0,0 1,0-1,-1 1,-1-1,0 1,0 22,-9 230,5-237,-2 0,-2-1,0 1,-2-1,-1 0,0-1,-3 0,0 0,-1-2,-1 1,-2-2,0 0,-25 26,-1-4,-3-2,-1-1,-2-3,-104 65,102-76,-2-2,0-3,-2-1,0-3,-1-3,-1-2,-106 13,-24-12,-197-9,301-6,-157-2,192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58.73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0,'0'5,"0"6,0 7,0 9,0 5,0 2,0 1,0-7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59.45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0,'10'0,"8"0,20 0,9 0,10 5,11 2,13-1,7-1,-1-2,-7-1,-6-1,-6 0,-11-1,-9 9,-8 4,-7-1,-8-2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6:00.793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1,'0'669,"0"-636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6:01.13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6:05.87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58 35,'-1'0,"0"0,0 0,0 0,1 1,-1-1,0 0,0 1,0-1,0 1,1-1,-1 1,0-1,0 1,1 0,-1-1,1 1,-1 0,0-1,1 1,-1 0,1 0,0 0,-1-1,1 1,0 0,-1 2,-6 28,6-21,-12 67,-5 124,17 81,2-157,-1-120,-1 0,1-1,0 1,1 0,-1 0,1-1,0 1,0 0,0-1,1 1,-1-1,1 0,0 1,1-1,-1 0,1 0,-1 0,1-1,1 1,-1-1,0 1,1-1,0 0,-1 0,1-1,6 4,23 8,1-1,1-1,62 12,-6-1,-45-10,328 86,-273-77,179 15,295-32,-299-9,-204 6,-24-1,0-1,52-8,-97 8,1-1,0 1,0-1,-1 0,1 0,0-1,-1 1,0-1,1 0,-1 0,0 0,0 0,5-5,-5 3,0 1,-1-2,1 1,-1 0,0 0,0-1,0 1,-1-1,0 1,1-7,17-78,-4-1,-4 0,-1-106,-10 77,-3-87,1 184,-2 1,0-1,-2 1,0 0,-1 1,-11-21,15 35,0 1,-1 0,0 0,0 1,0-1,0 1,-1 0,0 0,1 0,-1 0,-1 1,1 0,0 0,-1 1,-7-3,-8-3,0 2,-40-7,-20 4,-1 3,-133 8,77 2,-1150-4,1257 2,-61 10,-13 2,42-7,40-1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0T06:49:17.959"/>
    </inkml:context>
    <inkml:brush xml:id="br0">
      <inkml:brushProperty name="height" value="0.053" units="cm"/>
      <inkml:brushProperty name="color" value="#FF0000"/>
    </inkml:brush>
  </inkml:definitions>
  <inkml:trace contextRef="#ctx0" brushRef="#br0">6212 14727 8245,'-29'0'0,"-1"0"0,-4-4 0,-1-2 0,2-4 112,3-1 1,3-3 0,3 2 0,-1-1-82,0-2 0,2-1 0,-5-2 0,2-1-70,1-4 0,-1 1 0,-1-3 0,1-3-9,2-1 1,5-7 0,-1 2 0,3-3-41,3-4 0,2 3 0,5 0 0,1 0 76,3-1 0,3-1 0,4-4 1,0 20-1,0 0 5,2-1 0,1 1 1,3-2-1,1 0 0,1 0 1,1 0-1,2-1 0,1 0-65,1-1 0,1 1 0,1 1 0,1 0 0,0-1 0,1 1 0,1 2 0,-1 0 69,2 1 1,-1 1-1,-1 2 1,1 1-1,1 0 1,0 2-1,-1 0 1,1 1-43,-1 1 1,0 2 0,1 1 0,-1 2 0,20-3 0,0 1-57,0 2 1,2 1 0,-2 0 0,-3 1 62,-1-1 1,-2 5 0,4 1 0,1 2 27,0 1 0,3 1 0,-6 3 0,0 4 17,-1 5 1,-3 4 0,-1 4 0,-2 4 10,-3 5 0,-3 3 0,-2 4 0,-1 2-36,-2 2 0,0 1 1,-4 1-1,-3 0-7,-1 2 0,-7-21 0,-1 0 0,3 20 0,-1-2-29,-3-2 0,-6-5 0,-3 3 0,-5-2 35,-3 0 1,-2-2-1,-4-3 1,-2 0 47,-3 2 1,-3 3 0,-1 1 0,0-2 89,1 0 0,0-3 1,2 0-1,1-2-25,0-1 0,3-2 0,0-5 0,1-2 30,-1-2 0,4-2 0,-2 0 0,3-2-84,3-2 1,-1-3-1,4-1 1,1 1-172,1-1 1,4-2-1,2-1-132,2 2 1,1 0-1,1 1 766,2-3-503,2-1 0,7-4 0,1 0 0</inkml:trace>
  <inkml:trace contextRef="#ctx0" brushRef="#br0" timeOffset="1">18125 14744 7692,'-14'0'20,"0"0"1,4 0 0,-1 0 17,1 0 1,2 2-1,1 2 50,1 1 0,-1-2 0,5 2 0,0 2-82,1 0 1,4 6 0,1 5-1,3 7-4,2 8 1,2 5 0,1 8 0,-6-21 0,2 0 7,-1 2 0,1 1 0,1 2 1,-1 1-1,0-1 0,0 0 1,0-1-1,-1-1-26,0-1 0,0-2 0,4 17 0,2-10 0,-1-6 54,-1-9 0,-2-8 0,-1-10 128,1-7 0,-1-1 0,1-5 1,0-2 21,2-3 0,2-3 0,5-6 1,0-3-7,2-1 1,3-6 0,0-1-1,-11 19 1,0-1-133,1 0 1,-1 0-1,1-1 1,-1-1-1,1 1 1,0 0 0,-1 0-1,1 0-137,-1 0 1,1 1-1,9-17 1,1 1 0,0 4-104,1 2 1,-1 3 0,-2 5 0,0 3 62,-3-1 0,3 4 1,-2-2-1,-4 4 122,-3 4 1,-3 1-1,-3 3 405,0 1 251,0-1-106,-2 6-277,0-3-2043,-4 4 1775,-4 0 0,0 4 0,-5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0T06:49:17.961"/>
    </inkml:context>
    <inkml:brush xml:id="br0">
      <inkml:brushProperty name="height" value="0.053" units="cm"/>
      <inkml:brushProperty name="color" value="#FF0000"/>
    </inkml:brush>
  </inkml:definitions>
  <inkml:trace contextRef="#ctx0" brushRef="#br0">20382 10856 7988,'16'-6'-102,"1"-2"1,-1-8-1,-5-4 1,-1 0-1,-4-1 1,1 0 0,0-3-1,1 1 1,0 1-1,1 3 1,-1 2 0,0 2 241,0 1 0,-4 6 0,5 1-136,0 1 1,-2 1 0,1 2-42,2-1 1,1 0 0,1 4-19,0 0 1,0 4 0,1 2 0,-1-1 40,0 1 1,0-1 0,1-1 0,-1 3 10,0 0 1,2 4 0,1-3 0,1 1 44,-1 0 0,3 2 0,-2-3 0,1 1-3,1-1 0,-3 2 1,5-5-1,1 1-14,-2-1 1,4-1 0,-4-4-1,1 0 4,1 0 0,-1 0 0,5 0 0,-1 0-2,1 0 1,-2-4 0,-1 0-1,-2 2-21,2 0 1,-3 2 0,0 0-1,-1 0-16,-3 0 0,3 0 1,-2 0-1,-1 0-9,-1 0 1,-2 0-1,2 0 7,2 0 1,-2-4-1,2 0 1,-2 1 8,-2 2 1,0 1 0,1 0 5,-1 0 1,0 0-1,1 0 1,-1 0 10,0 0 0,0 4 0,1 1 0,-1 1-9,0-1 1,1 4 0,-1-5 0,1-2-10,4 0 0,-4-2 0,5 0 0,0 0-31,2 0 0,5-6 1,2-2-1,2-4-10,-2-5 1,5 4 0,0-5-1,2 2 43,-1-1 0,3 0 1,-4 2-1,2-2 46,-1 2 0,-1 6 0,-5 2 0,2 1 22,-2 4 1,1 0-1,-2 2 1,-4 0 16,-3 0 0,-1 0 0,-3 0 0,1 2-27,-1 2 1,-1 1 0,-2 5-1,1-2-61,-1 1 0,4 2 1,1 2-1,-1-1-65,2 0 0,-5-4 0,5-1 0,-1-1-73,-1-4 1,4 0 0,-2-2 0,1 0 39,3 0 1,0-2-1,0-2 1,-3-4 48,-1-3 1,2-1-1,-2 0 1,-1-1 99,1 1 0,3 0 0,-5 0 0,0 1 92,2 2 1,-4 0-1,2 3 1,-2 1 67,-2 0 0,6 0 0,1 5-157,0 0 0,-1 6 1,-6 1-111,0 0 0,5 2 1,-2-3-1,-3-1-90,-2 0 1,-2 4 0,4-5 0,0-2 59,1 0 1,-1-2 249,0 0 0,0 0 73,1 0 0,-5 0-94,0 0 0,-4 1-12,4 3-251,-5-2 79,8 3 172,-4-5 1,1 0 64,0 0 0,-4 0-84,4 0 0,-3 0-57,3 0 1,-4 0-68,4 0 0,-4 0 0,4 0-38,2 0 1,-3 0 125,1 0 1,0 0-26,4 0 1,1 0-48,-1 0 0,-4-1 0,0-2-46,2-1 1,-3 0 0,-1 2-287,0-2 1,3 2 332,0-7 0,2 7 0,1-4 0</inkml:trace>
  <inkml:trace contextRef="#ctx0" brushRef="#br0" timeOffset="1">25134 10549 7942,'-19'6'0,"2"-2"292,4-2 0,1-4 0,-1-2 0,1-4-206,0-3 0,4-5 0,-1 0 1,1 1-65,1 1 1,0 2 0,3-1 0,-2 0-116,-1-4 0,-4 4 0,3-4 0,-3 4-53,-2 0 1,-3-3 0,0-2 0,-1 1-25,0-1 0,3 0 0,-4 2 1,2-3 127,-1-1 0,1-3 0,4 3 0,0-3 63,-1-2 1,1-5 0,0-1 0,1-3 39,3-3 1,-2 3 0,5-9 0,-1 1 16,1-3 0,1-1 0,4-1 1,1 2-25,3-1 1,4 2-1,7 0 1,3 2-18,1 3 1,3 4 0,5 4 0,5 1-40,3 3 0,-1 1 1,7 3-1,-3 1-53,-1 1 1,5 5-1,2-3 1,1 1-10,0 3 0,-5 1 1,2 2-1,0 1-70,3 3 1,-2-1-1,-1 4 1,-1 3 50,0 0 1,1-2-1,-2 0 1,1 1 47,-2 2 0,-1 2 1,-1 4-1,0 3 19,0 3 0,-2 1 1,-1 2-1,-1 2 39,1 4 0,-2 5 0,-1 2 0,-1 3-39,-3 2 0,-1 2 0,-1 7 1,-1 5 2,1 6 0,-5 0 1,-1 5-1,-1 2 13,-3 1 0,-1 1 1,-2-1-1,0-2-8,1-5 0,-5-3 0,-1-2 0,-2-2 9,-2-1 0,-2-5 1,-1 1-1,0-3 4,0-1 1,-1 0 0,-3 0 0,-4-1-5,-3 1 1,-6 0 0,0 0 0,-3 0 25,-1 0 1,-3-2-1,0-1 1,-1-2 26,1-2 1,-6-2 0,-2-3-1,0-2-8,-1-2 1,0 0 0,-4-4 0,0-2-63,1-2 1,-1 0 0,1-1-1,2 0-150,1 1 1,1-1 0,-5 0 165,0 0 0,0 1 0,0-1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0T06:49:17.963"/>
    </inkml:context>
    <inkml:brush xml:id="br0">
      <inkml:brushProperty name="height" value="0.053" units="cm"/>
      <inkml:brushProperty name="color" value="#FF0000"/>
    </inkml:brush>
  </inkml:definitions>
  <inkml:trace contextRef="#ctx0" brushRef="#br0">4841 2352 8342,'-7'4'-1385,"0"-2"1396,0-4 0,0-2 0,-1-3 0,1 0 162,0 0 1,2 0-1,0 0-151,0-1 0,-1 1 0,1 1 0,1 0 15,0 1 1,1 4-1,2-2-49,-2-1-39,1 4 1,3-4-27,1 4 1,0 1 0,2 1 0,2 0 63,0 0 1,2-1 0,0-1 0,0 2 45,2 0 0,3 1 0,-1-3 0,1 0 5,2 0 0,-1 0 0,1 1 0,1 0-3,1 2 0,1-1 0,-2-2 0,3 0-26,-1 0 1,2 0-1,-2 0 1,-1 1 2,1 1 1,2-1-1,-2 1 1,2-1 2,-1-1 0,-1 0 0,2 0 0,-2 0-10,0 0 0,1 0 1,-2 0-1,0 0 0,0 0 1,-1 0-1,1 0 1,0 0-14,0 0 1,0 0 0,-2 1 0,1 1 4,0 0 0,1 0 0,-2-1 0,-1 1-10,0 0 1,2 1-1,0-1 1,-4 0 10,0 0 0,-2-1 0,-1-1 1,0 2 4,0 0 0,2 1 1,-2-2-1,0 0 17,-1 2 1,1-1-1,2-2 1,-1 0 9,1 0 1,1 0 0,0 0 0,0 0-20,0 0 1,-3 0-1,2 0 1,0 0-4,-2 0 1,1 0 0,0 0 0,-2 0 16,0 0 0,0 0 0,-1 0 1,0 0 28,0 0 0,-2 0 0,0-1 1,0 0-21,2-2 0,0 0 0,0 1-40,0 0 0,0 0 1,1 2-1,-1-1-6,0-2 1,0 3-1,0-3-1,1 3 0,-1 0 1,-1-1-1,0-1 11,-1 0 1,-3-1 34,3 3 1,-3 0-18,3 0 0,-3 0 2,3 0 1,-2 0 11,1 0 0,-1 0-1,2 0 0,-3 0 74,3 0 84,-4 0-1794,3 0 1607,-1 0 0,1 0 0,3 0 0</inkml:trace>
  <inkml:trace contextRef="#ctx0" brushRef="#br0" timeOffset="1">26666 2604 7749,'1'5'-247,"1"0"0,0-4 129,3 2 1,-3-2-1,3-1 68,0 0 1,-1 0-1,1 0 41,1 0 0,0 0 1,2 0-1,1 0 4,1 0 0,2 0 0,0 0 0,2 0-19,0 0 0,1 0 0,2 0 1,2 0 19,2 0 0,3 0 0,1 0 1,0 0-2,0 0 1,4 0-1,0 0 1,1 0 17,2 0 0,-1 0 0,3 0 0,1 0 12,0 0 0,2-1 0,-5-1 0,0-1 42,0-1 0,2-1 0,-1-1 0,1 0-10,-1 1 0,-2 1 0,3-4 0,-1 2-36,-3 1 1,1 0-1,-7 2 1,1 2-35,0 0 0,0 1 0,-2 0 0,-2 0 7,-1 0 0,-2 0 0,-1 1 1,-2 0-1,-1 2 0,-2 0 0,0-1 71,-2 0 1,-1 0 0,-1-2 129,-1 0 1,-2 0 393,-1 0-81,-2 0-77,4 0-76,-5 0-953,2 0-386,-3-3-531,0 2 1515,0-2 0,0 3 0</inkml:trace>
  <inkml:trace contextRef="#ctx0" brushRef="#br0" timeOffset="2">22419 4852 7895,'-44'5'0,"2"-5"109,2-8 0,2-9 0,3-12 1,1 0 82,1 0 1,-2-1 0,-3-2 0,-1-3-131,0 1 1,1-4-1,-1 2 1,19 16-1,1-1-76,-1-2 0,1 1 1,2 0-1,0 1 0,-14-24 1,5 0 0,6-3 1,11 18-1,1 0 1,3-2-1,1 0 1,0-2-1,2-1-161,1 0 0,0 0 0,2 1 0,0 0 0,2 2 0,2-1 0,2 0 0,2-1 139,2-2 0,2 0 0,3 1 0,2 1 1,2-3-1,3 0 0,3 1 0,3 2-50,3 0 0,2 0 0,0 0 0,1 0 0,3 1 0,0 0 0,0 0 0,0 2 132,0 2 1,0 0 0,1 1 0,2 2-1,2 2 1,1 0 0,3-1 0,0 1-26,-14 8 1,0 0-1,0 0 1,14-5 0,1 1-1,0 1 1,-1 1 0,-1 2-1,0 0-61,-3 1 0,0 2 0,-1 3 0,0 2 1,-3 0-1,0 1 0,0 2 0,0 2-6,-2 3 1,-1 0 0,-1 2 0,-1 2 0,-1 2 0,-1 2 0,-1 1 0,-1 2 3,0 2 1,-1 2 0,-2 0 0,0 0-1,-1 3 1,-1 1 0,0 0 0,-1 2 9,-1 0 1,-1 2 0,0 2 0,-1 3-1,-1 0 1,-2 1 0,0 0 0,-2 2 41,-1-1 0,-1 0 0,-1 2 0,-1 0 1,-2 0-1,-1 0 0,1 2 0,-1 0 1,-1 1 1,0 1 0,-1-3-1,-1 1 1,-2 0 0,-2 2 0,0-1-1,-1 1-2,0 0 1,0 0 0,-3 0 0,-1 0-1,0 1 1,0 1 0,-2 0 0,0 1-31,-1-2 0,-1 1 1,0-2-1,-2-1 0,-2 1 1,-1-1-1,-1 0 1,0 0-32,-3 1 0,0-1 0,1-2 1,-1 0-1,-2 0 0,0 0 1,-2-1-1,0-1 18,-2-2 0,0-1 1,-4 0-1,0-1 1,-1-2-1,0-1 1,0 1-1,-1 0 71,1-1 0,-1-1 0,1-2 0,0 0 0,-2 0 0,-1 0 0,1-1 0,-1 0 20,0-1 0,-1 0 1,3-1-1,0-1 1,-1-1-1,1 0 1,1-1-1,0 0-11,2 0 0,0-1 0,-22 12 0,3-1 0,2-2-18,5-5 0,-1 0 1,6-4-1,0 0-106,2 0 0,5 0 1,2-2-1,0 2-235,1 1 0,-2 1 0,2 4 312,0-1 0,-4 2 0,3 3 0,2 4 0,0 2 0,2 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0T06:49:17.966"/>
    </inkml:context>
    <inkml:brush xml:id="br0">
      <inkml:brushProperty name="height" value="0.053" units="cm"/>
      <inkml:brushProperty name="color" value="#FF0000"/>
    </inkml:brush>
  </inkml:definitions>
  <inkml:trace contextRef="#ctx0" brushRef="#br0">4859 2658 7911,'-9'-1'-24,"1"-1"55,-1 0 0,1-5 0,-1 2 1,0-1 202,1 1 1,0 2 0,0-3 0,2-1 134,-1 0 0,-3 1 0,5 0 0,0 0 65,-1 1 0,1-2 0,-1 1 0,4-2 103,1 0 1,1 2-887,0 0 1,1 1 78,1 0 1,3 5-1,4 5 1,0 4-279,3 3 1,-2-2 0,1 4 0,0-1 27,0 0 0,-1-2 0,1 0 0,-1-1 159,-2-1 0,1-4 0,0 0 361,-1-1 0,1-1 0,-4 1 0,-1 1 0</inkml:trace>
  <inkml:trace contextRef="#ctx0" brushRef="#br0" timeOffset="1">4626 2796 7911,'-10'9'152,"1"0"1,-1-2 559,3-1-620,4-2 0,-1-5 1,6-1-1,3-2 135,3-1 0,7-1 0,-1-5 0,3 0-365,3 0 0,0 2 0,2 0 1,-1 0-47,-2 1 1,2-1 0,0 0 0,0 2-189,0 1 0,-1-1 0,-2 3 0,-1 0-65,0-3 1,-3 3-1,-3 0 437,-1 0 0,-2 3 0,1-2 0</inkml:trace>
  <inkml:trace contextRef="#ctx0" brushRef="#br0" timeOffset="2">4825 2771 7911,'-9'16'15,"0"-2"0,1 3 0,0-3 0,1 2 257,1 1 1,5 1 0,-1-2-1,4-2-142,3-2 1,3 0-1,2-1 1,1-3 23,3-5 1,3-2 0,0-2 0,0-2-5,1-6 0,-2-3 0,-1-6 1,0 1-39,0 0 1,-3-1 0,0-2 0,-3 0-89,-4 1 0,2 4 1,-4 1-1,-1 2-147,-1 1 0,-5 2 1,-3 1-1,-2 2-324,-3 3 1,-3 2 0,0 2-1,-1 2-157,-1 3 1,-3 5 0,0 4 603,0 1 0,2 5 0,1 1 0</inkml:trace>
  <inkml:trace contextRef="#ctx0" brushRef="#br0" timeOffset="3">4738 3073 7911,'-4'8'-8,"-1"1"1,1-3 0,1 0 0,2 4 61,1 3 1,0 5-1,1 2 1,2 3 37,3 2 1,1 2 0,2 0 0,-1 1-194,1-3 1,-3 1 0,0-4 0,-1-1-134,0-4 0,2 0 1,-3-6-241,1 0 0,-4-6 474,2-5 0,2-4 0,0-5 0</inkml:trace>
  <inkml:trace contextRef="#ctx0" brushRef="#br0" timeOffset="4">4799 3211 7911,'0'-12'0,"0"1"132,0 0 0,1 1 0,1-1 0,4-1 132,2-2 0,4 1 1,3-2-1,1 3-148,1-1 0,4 6 0,1-3 0,1 2-209,0 1 0,-2 4 0,2-1 1,1 1-22,1 0 1,-3 0 0,-2 3 0,-2 0 175,-1 0 0,0 4 0,0 2 1,-3 3 183,-2 2 1,-4 0-1,-1 3 1,-2 2-26,-1 4 0,1-1 0,-2 3 0,-1-1-239,-1-2 1,-1 3 0,0 0-1,0 0-288,0-2 1,0-5-1,0-4 1,0-1-1628,0-1 265,0-5 1668,0-4 0,-4-4 0,0-5 0</inkml:trace>
  <inkml:trace contextRef="#ctx0" brushRef="#br0" timeOffset="5">4988 3211 7911,'-12'18'169,"-2"2"0,2-5 1,4 3-1,4-2 372,3 0 0,1-1 1,0-1-1,1 0-248,2 0 0,1-5 1,5-4-1,1 0-178,1 0 0,-1-3 1,1 1-1,0-4 62,0-5 0,0 0 0,2-6 1,0-1-49,-3-1 1,-1-2-1,-2-2 1,-3 0-140,0-2 1,2 2 0,-3-2 0,-1 1-162,-1 2 0,-5 0 0,-2 0 0,-1 0-386,2 3 0,-3 1 0,2 5 0,-1-1-778,-2 1 1,1 2 1334,2 0 0,-1 4 0,2-2 0</inkml:trace>
  <inkml:trace contextRef="#ctx0" brushRef="#br0" timeOffset="6">5360 2848 8010,'-4'-8'0,"-1"-1"318,0 0 1,0 5 0,3 2 147,0 4 1,-2 6 0,2 7 0,-1 2-537,1 3 1,1 2 0,1 4 0,0 0-261,0 0 0,0-1 0,0-2 0,1-3-59,2-2 1,-1-4 0,4 0-10,0-2 0,-1-4 1,0-6-1,0-4 398,-1-4 0,-2-1 0,2-6 0,-4 0 0</inkml:trace>
  <inkml:trace contextRef="#ctx0" brushRef="#br0" timeOffset="7">5351 2943 8005,'6'-8'-700,"-1"-1"620,-2 0 0,4 0 0,0-2 0,3-1 890,5-2 1,1 3 0,1-3 0,1 1-443,3-1 1,0 4 0,3-2 0,-2 4-145,-1 2 0,2-1 0,-3 4 0,-1 2-430,-1 0 1,-3 1 0,-2 0 0,0 0-134,-3 0 0,-4 1 0,-3 2-16,-2 6 0,-3 1 0,-3 5 1,-5 2 137,-2 2 1,-3 5 0,-5-1 0,-3 2 142,-2 1 1,-1 0 0,-1 0 0,-2-1 134,-3-2 0,2 1 1,-1-4-1,2-2 179,4-2 1,4-5-1,7-5 118,2-3 1,8-3 0,5-3-1,6-3 8,7-2 1,3-3 0,3-2 0,3 0-199,2-2 0,1 1 1,0 1-1,1-1-238,1 1 1,-4 2-1,1-1 1,-3 0-97,-2 1 1,-1-1 0,-1 4 0,-1-1-486,-3 1 1,-4-1-183,-1 0 1,-5 4 311,-4-1 0,-4 3 1,-5-2-1,1 0 521,3 1 0,-6 1 0,3-3 0,-7-4 0,2-3 0</inkml:trace>
  <inkml:trace contextRef="#ctx0" brushRef="#br0" timeOffset="8">5455 2581 8050,'-9'-8'374,"0"2"0,4-1-23,3 1 0,1 3 0,1 4 0,1 8 23,1 7 0,0 5 0,4 7 0,1 2-270,1 5 0,1 6 0,3 1 1,1 5-66,-6-21 0,-1-1 1,3 0-1,-1 1 1,-1 3-1,-1 1 1,1 0-1,1 2-143,-1 2 1,0 0 0,0-1-1,-1-1 1,2 1 0,-1-1-1,-1-2 1,0 0 5,1-3 1,-1 0 0,-1 0-1,-1-1 1,2-1 0,-1-1-1,2 18-85,-5-10 0,-1-12 0,-1-8 852,0-3 1,-1-4-527,-1-2 1,-3-2-430,-4-1 1,3-3 0,2-1-1,-1-1-134,0-1 1,3-2 0,-1-1-1,2 1-217,1-1 1,0 0 755,0 1 0,-4-5 0,0 0 0</inkml:trace>
  <inkml:trace contextRef="#ctx0" brushRef="#br0" timeOffset="9">8216 2434 8362,'-8'-21'-40,"2"-1"0,0-4 0,0 0-108,1 0 0,2 3 0,3 0 0,0-1 211,0-1 1,1-4-1,1 2 1,3 1-99,0 2 0,6 2 0,-3-2 1,2 2 8,-1 1 0,3 0 1,0 5-1,1 1 0,-1 0 0,7 2 0,-2-1 0,2 2-40,2 2 1,2-1-1,6-2 1,3 1-30,1 0 1,2 0-1,-1 2 1,1 0 73,-1-2 1,0 0 0,-2 1 0,-1 0 26,-1 0 1,-1 2-1,-3 1 1,3 1-10,3 2 0,-3 3 0,0-1 1,-2 2 3,-1 1 0,2 4 0,-1 1 1,-3 3-14,-2 1 1,1 0 0,-2 2-1,0 1 9,0 2 1,-4 0 0,-2 3 0,-1 1-1,-1-1 0,0 3 0,-4 0 0,-2-1 2,-1 0 0,-2-2 0,-4 1 1,0 1 3,0 1 0,-4 1 1,-2-3-1,-1 2-1,-2 3 0,-1 2 0,-1 1 0,-4-1-23,-1-2 1,-2 2 0,-2-1-1,-3 1 19,-2 1 1,-1 2-1,0-6 1,0 1-1,0 0 0,-3-1 1,1 1-1,0-2 23,1-3 1,0-2 0,-1-1 0,1 0 22,2 0 0,3-2 0,4-2 0,2-1 31,2-2 1,1-2 0,5-1 2,-1-1 0,0 1 28,1-2-62,3 0-242,1-3 1,5 0-318,2 0 515,2 0 0,3 4 0,1 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0T06:49:17.976"/>
    </inkml:context>
    <inkml:brush xml:id="br0">
      <inkml:brushProperty name="height" value="0.053" units="cm"/>
      <inkml:brushProperty name="color" value="#FF0000"/>
    </inkml:brush>
  </inkml:definitions>
  <inkml:trace contextRef="#ctx0" brushRef="#br0">28139 2044 8224,'-14'5'-441,"0"-1"0,2-5 0,-3-2 537,-2-3 1,0-5 0,1-1-1,2 1 9,1 1 0,-2-2 0,2 0 0,0 1-159,0 1 0,1-2 0,3 0 0,0 0 19,0-1 0,0 3 1,0-3-1,0 0 18,0-2 0,0 1 0,0-1 0,0-1-14,0-1 0,3 0 1,1 1-1,1-1 9,2-2 1,1 1 0,1-4 0,0 1 26,0 0 0,0-4 0,0 1 0,1-1 34,2 1 1,-2 1 0,3 3 0,0-1-11,2 1 1,2 1 0,1 0 0,0-1-18,0-1 1,4 0 0,1 3 0,1 0-11,0 0 1,0 3 0,3 0 0,1-1-13,2-1 0,2 0 1,4 2-1,0 2 5,0 0 1,1 3 0,2-2 0,3 2 0,2 1 1,2 0-1,1-1 1,3-1-12,3-1 1,-1 0 0,6 3 0,-1-1 10,0-2 1,-22 7 0,1-1 0,-1-1-1,0-1 1,1 1 0,0-1-24,0 1 1,-1 0 0,0-1 0,0 0 0,1 2 0,0-1 0,1 1-1,-1-1 27,2 1 1,-1-1 0,0 0 0,-1-1 0,2 2 0,-1 0 0,0 0 0,-1 0-1,0 0 1,0-1 0,2 2 0,1 0-1,1-1 1,0 0 0,1 1 0,0 1-1,-1 1 1,0 0 0,1 0-1,0-1 1,-1 2 0,0 1-1,2 0 1,1 0-74,2 1 1,-1-1 0,-2 1-1,0 0 1,2 1 0,-1-1-1,-1 1 1,0 0 51,0 0 1,0 1 0,0 2-1,-1-1 1,2 0 0,0 0 0,0 1-1,-2-1 5,-1 0 0,0 0 0,1 0 0,-1-1 1,-1-1-1,0 0 0,2 1 0,0-1 11,3 0 1,-1 0 0,-2 0 0,-2-1-1,3 0 1,-1 0 0,-1 0 0,-1 0 2,0 0 0,-1 0 0,0 0 0,-1 0 0,2 0 0,-1-1 0,0 0 0,-1 0 13,-1 0 1,0-1 0,20-1 0,-6 3 0,-1 0-4,-2 0 0,-1 4 0,-1 2 1,0 2-88,0 1 0,-1 4 0,-1 2 1,-2 2 33,-1 1 0,-4 1 1,-3 1-1,0 2 68,-1 1 0,-1-3 0,-4 1 1,-1-3-17,-2-3 0,1-1 0,-4-3 0,-2 1 127,-3-1 0,1 2 1,-3 0-1,1 2-149,0 4 0,-1-1 1,2 4-1,-2 0 4,-1 2 0,-1 0 0,-3 2 1,0 2-11,0 0 0,-1 0 1,-3-1-1,-4 0 14,-3 0 0,-5-1 1,1-2-1,-2-3 16,-1-2 0,-4-1 0,-2 0 0,-2-1-6,-1-2 1,0 1 0,0-3 0,-1 1-1,-2 3 0,1-4 0,-3-1 0,0-1-1,0 1 0,-1-1 0,-3 3 0,1 0 11,2 0 1,-5-2 0,1 2 0,-4-1 17,-5-2 0,-1-1 0,22-6 0,-1 1 0,0-1 0,-1 1-15,0-1 0,-2 1 0,-2-1 0,-1 1 0,-2-1 0,-1 1 0,0-1 0,-1 1-94,0-1 1,0 1-1,0 0 1,0 2 0,0-1-1,-1 0 1,0-1 0,-2 1 79,-1-1 0,-1 0 1,2-1-1,0 1 1,-1-1-1,0 1 1,2-1-1,-1 1-8,2-1 0,0 1 0,-2-1 0,-1 1 0,0-1 0,-1 1 0,-1-1 0,0 2-2,1 0 1,0 0 0,1-1 0,0 1 0,-1 1 0,0 1 0,-1 0 0,0 0-20,-1 0 0,-1 1 0,2 1 0,-1 1 0,1-1 0,0 2 0,1-1 0,0 1 5,1 0 0,-1 1 1,1-1-1,-1 1 1,1-1-1,0 0 1,1-2-1,1 1 18,2-2 0,0 1 0,2-2 0,1 1 0,3-2 0,1 1 0,2-2 1,0 0 26,-22 4 0,5-1 0,4 0 0,5-1 69,3-2 1,1 2 0,2-3 0,-1 1-23,1 0 1,5-3 0,2 2 0,2 0-47,2 0 1,-1-3-1,6 1 1,1-1-44,2 1 1,-1-2 20,5 2-63,-2-2 188,3-1 0,5-3 0,6-1-495,2-1 368,5 3 0,1-6 0,4 3 0</inkml:trace>
  <inkml:trace contextRef="#ctx0" brushRef="#br0" timeOffset="1">17465 13467 7767,'0'15'-74,"-6"-2"1,-2-2-35,0-2 1,0-5 198,3 0 1,-1-4-153,-4-4 0,2 2 0,5-4-9,-2-1 1,0 4 12,5-7 1,0 6 35,0-6 0,2 7 0,1-4 1,4 3 68,1-1 1,-4 0 0,6 5-6,1 0 0,2 0 0,1 0 0,1 2-25,-1 2 1,1 0 0,1 4-1,3 0-15,5 0 1,3-4 0,2 4 0,-1 0-7,1 0 1,6-4 0,2 0 0,2-2 59,-1-2 1,-1 0 0,3 0 0,-2 0-11,2 0 0,-3-5 1,-1-1-1,1-1-28,0 1 0,0 1 0,1 5 0,-3 0 10,0 0 0,-3 0 1,7 0-1,-1 0-34,-1 0 0,3 0 0,-5 2 0,0 1-7,0 2 1,5 4-1,-3-4 1,2 0 3,-1 1 1,-5-4-1,4 3 1,0-4-6,0-1 1,-4 0-1,6 0 1,-1 0 6,-1 0 1,3-1 0,-5-2 0,0-2 16,0 2 1,4-4 0,-6 1 0,-1-1 42,-1 1 1,-3 1 0,0 5 0,-3 0-12,-1 0 0,-5 0 0,4 0 0,-1 2 4,0 3 1,-2-2-1,4 5 1,0-2-34,-2-3 0,3 4 0,-4-2 0,0-2-8,0-2 1,3-1 0,-5 0-1,-1 0-4,-2 0 1,-2 0 0,0 0-1,1 0 40,-1 0 0,0-4 1,1-1 64,-1 2 1,1-4-31,-1 2 0,-4-1-10,-1 1 1,-4 4 72,5-4-49,-7 3 0,5 2 246,-3 0 224,-4 0-108,6 0-241,-7 0-629,0 0 0,-7 0 0,-1 0 0</inkml:trace>
  <inkml:trace contextRef="#ctx0" brushRef="#br0" timeOffset="2">17168 16451 7755,'4'14'-1432,"-4"-3"2261,0-5-889,0-2 0,-4-5-44,4-2 0,1-2 0,2-3 0,2 2-21,-1 0 0,4 0 0,-2-2 49,2-1 1,-3 1 0,0 1 170,-1 2 0,2-1 129,-3-3 1,1 4 203,-2-1-288,-1 0-125,7-3 1,-3 2-1,3 0-43,-3 1 1,3 4 0,-2-2 5,1 1 1,2 2 0,0-2 0,0 2 8,3 1 0,-1-3 1,2 0-1,0 1 10,1 1 1,0 1-1,4 0 1,-1 0 2,0 0 0,1-1 0,-1-1 0,1-1 7,2 1 0,-1 1 1,1 1-1,-2-1-3,-1-1 1,1 1 0,-1-3-1,-1 1 16,-1 0 1,0-3 0,-3 2 0,-2 1 10,0-1 1,-1-2 0,-2 2-1,0 0 15,-1 0 1,-3 1 0,2 1 4,2-1 0,-2 0-58,1 3 1,-3 0 0,1 1 0,0 2 1,2-1-1,-2 2 1,0 1-10,-1 0 1,4 1 0,-2 2 7,0 1 0,3 0 6,-3-1 1,3 0-1,0-1 1,-2-2 1,0-2 0,-3 0 0,2-2 0,0 1 57,-1 1 0,2 0 0,3-3-37,0 0 1,-1 0 0,1 0 0,0 0-9,-1 0 0,-1 0 0,1 0 0,1-1-11,1-2 0,-1 2 1,0-2-1,1 2-8,1 1 1,-1-3-1,2 1 1,0-1-4,-1-1 0,1 3 0,-2-2 0,0 2 6,2 1 1,0-3 0,-1 0 0,0 1 1,0 1 0,-1 1 0,1 0 0,1 0 1,-2 0 0,0 0 0,-2 0 0,1 0 20,0 0 1,-1 0 0,1 0-1,0 0 25,-1 0 0,-2 0 1,0 0 42,1 0 1,0 0-24,2 0 1,-3 0-15,0 0 0,-4 0 12,4 0-56,-4 0 1,3 0-18,-2 0 67,-2 0-201,3 0 0,-1 4 0,2 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2T05:22:00.56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0T06:49:17.979"/>
    </inkml:context>
    <inkml:brush xml:id="br0">
      <inkml:brushProperty name="height" value="0.053" units="cm"/>
      <inkml:brushProperty name="color" value="#FF0000"/>
    </inkml:brush>
  </inkml:definitions>
  <inkml:trace contextRef="#ctx0" brushRef="#br0">11690 14116 7065,'-9'-6'-312,"1"-1"0,1 0 511,-1 1 1,3-3 0,-1 3-1,0-5-228,1-2 0,1 2 0,-1-4 0,0 1 73,3 1 1,-3-1 0,2 4 0,1 0-1,1 0 0,1 3 0,0 0 2,0 0 0,1 2 0,2 0 1,4 2-96,2 0 0,1-1 0,0 5 0,1 2 5,3 0 1,1 5 0,3-1 0,-1 2-101,1 1 1,2 0 0,2 0 0,3-1 150,1-2 0,-3 2 1,2-3-1,-2-1-6,1-1 0,3 0 0,-3 0 0,-2-2-2,0-1 0,-5-1 1,-1 0-1,1 0-3,-1 0 1,0 0 0,-4 0-1,2 0 22,-2 0 0,0 0 1,-2 0-1,0 0 33,0 0 0,0-1 0,1-1 0,2-2-18,0 2 0,2-3 0,-3 2 0,3 0-40,1-2 0,0 4 0,2-2 0,-1 2-30,1 1 0,1-2 0,1 0 0,-1-1-36,-2 1 1,2 0-1,-3 2 1,0 0 35,-3 0 1,2 2 0,-1 0-1,-3 2 47,-3 2 1,1-3 0,-4 4 68,1 1 1,0-2 227,-3 0-190,-2-3-99,4 6 1,-4-8-1,2 2-43,4-2 1,-1-1 13,0 0 1,1 0 0,3 0-29,0 0 1,-3 0-1,0 0-65,1 0 1,1 4-278,1-1 381,0 0 0,0 2 0,1 1 0</inkml:trace>
  <inkml:trace contextRef="#ctx0" brushRef="#br0" timeOffset="1">14553 16381 8380,'-5'-1'-927,"0"-1"0,4 0 857,-2-3 0,3 1 58,3 0 1,1 0-1,3 4 2,0-3 1,2 2 0,1-1 0,-1 1-8,-1 1 1,-1 0-1,0 0 1,0 0 1,1 0 0,-1 0 0,0 1 0,0 1 12,0 0 0,1 0 0,-1-2 0,0 0 7,0 0 0,0 0 0,1 0 0,-1 0 0,3 0 0,1 0-2,1-3 1,-2 2 0,-3-3 0,1 0-3,2 3 1,-2-2-1,4-1 1,0 1-3,0 0 1,3 0-1,-2 1 1,-1 0-6,2 0 0,0 1 1,0 1-1,0 0 1,1 0 0,-3 0 0,-1 0 0,-1 0 6,-1 0 0,2 0 0,-2 0 0,0 1-2,-1 2 1,-3-3 0,-1 3 0,2-2 3,0-1 0,1 0 0,-2 2 1,0 0-2,1 0 1,0 0 0,1-1 0,1 2-2,-1-2 0,0 2 0,0 0 0,0-1 0,1 1 0,1-1 0,1 2 0,-1 0 0,-1 0 0,1-2 0,1 2 0,-1 0 0,2-3 0,-3 1 0,2-1 0,0 2-1,-1-2 1,1 0 0,-3-1 0,0-1-1,0-1 1,3 1-1,0-2 1,-2 1-1,0-1 1,2 1-1,0 2 1,1 0-1,-1 0 1,2 0 0,-1 0 0,0 0 5,2 0 0,-1 0 0,1 0 0,-1 0 0,1 0 1,-2 2 0,1 1 0,1-2-3,0 0 0,1 1 1,-1 1-1,-2-2-4,-1 0 0,2-1 0,-1 0 1,-1 0-1,1 0 0,-1 0 1,-1-1-1,1 0-1,1-2 1,-2-1 0,2 0 0,-1 0-1,2-1 0,-1 1 0,1-1 1,1 0 0,0 1 0,2 0 1,-1 3-1,1-2 0,-1 2 1,0 0 0,0 1 0,-1 0-1,-1 0 1,-1 1 0,2 0 0,-2 2 5,-1-2 1,1 0 51,-2-1 0,-3 0 127,1 0 0,-5-1 7,1-1-113,-2 1 50,-1-5-22,0 5-50,0-2-113,-4 3-257,4 0-303,-4 0 617,4 3 0,0-2 0,0 2 0</inkml:trace>
  <inkml:trace contextRef="#ctx0" brushRef="#br0" timeOffset="2">19243 16367 7795,'-7'0'-389,"-1"0"1,1 0 0,1-1 371,1-2 0,1 3 1,2-3 15,-3 2 1,1-1-1,0-1 28,1-1 1,-1 2 0,3-1 17,-2 0 0,0 1 1,1-3 0,1 3-60,-1-3 16,1 4 1,4-3 0,2 4 37,1 0 1,1 0-1,1 0 1,-1 0 7,0 0 0,3 1 1,0 1-1,1 0-35,2 0 0,1-1 1,0-1-1,0 0-15,1 0 1,-1 0 0,1 0 0,0 0-17,2 0 0,-2 0 0,1 0 0,0-1 7,-2-2 0,1 3 0,0-4 0,1 2 5,-3 0 1,-2-2-1,0 3 1,-1-2 5,-1 2 0,-1 0 20,-1 1 281,-3 0-239,-1 0 1,-3 0 187,-3 0 1,2 0-103,-4 0 0,0 0-149,-2 0 1,2 0-506,0 0-187,4 0 693,-3 0 0,4-3 0,0-1 0</inkml:trace>
  <inkml:trace contextRef="#ctx0" brushRef="#br0" timeOffset="3">21243 16331 7596,'0'7'-405,"-4"-3"0,3-1 645,-4-3-168,3 0 0,0 0-11,4 0 1,2-1-51,4-1 1,-4 1-1,1-1 1,1 1-13,0 1 0,2 0 1,1 0-1,1 0 50,2 0 1,2 0 0,4 0-1,1 0-38,3 0 1,0 0-1,5 0 1,-1 0 0,0 0 1,1 0 0,-3-1 0,-1-1-23,-1 0 1,-1-1 0,-2 1 0,-2 0 9,-2 0 0,-1-1 1,-1 0-1,-2 0 126,-1-1 0,0 0 312,-3 1-230,-3-2 0,-1 4-113,-6-2 1,2 3-206,-4 0-670,3 0 539,-1 0 0,0 0 0,-1 0 0</inkml:trace>
  <inkml:trace contextRef="#ctx0" brushRef="#br0" timeOffset="4">24026 16827 7705,'0'26'-65,"0"1"1,0-4 0,0 2-1,0-1 36,0 0 1,3 0 0,0 0 0,0 0 106,0-1 0,3 2 0,-2-1 0,1-1-53,0-1 1,-1 2 0,3 1-1,-2 0-15,0-1 1,-1 0 0,2-2-1,-2-2 71,-1-3 0,-1-1 0,-2-7 161,0 0-184,0-4 0,1-2 8,2-3 0,-3-3 1,4-1-1,-1-1 39,2 0 0,-1-2 1,0-2-1,3-1 35,2 0 0,-1 1 1,4-3-1,-1-2-3,0-2 0,1 1 0,2-2 0,1 1-126,-1-1 0,0-1 0,1-3 0,-1 1-125,1 1 1,-1 2 0,1-2 0,0 0 23,0 1 1,0-2 0,-5 5 0,-2 2-86,0 2 0,-1 2 150,-2 1 1,-2 5 492,-3 3-74,0 3 0,0 5-497,0-1 0,0-2-636,0-1 1,1-2 738,1 0 0,2-1 0,3-1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2T05:28:09.852"/>
    </inkml:context>
    <inkml:brush xml:id="br0">
      <inkml:brushProperty name="width" value="0.2" units="cm"/>
      <inkml:brushProperty name="height" value="0.2" units="cm"/>
      <inkml:brushProperty name="color" value="#F6630D"/>
      <inkml:brushProperty name="ignorePressure" value="1"/>
    </inkml:brush>
  </inkml:definitions>
  <inkml:trace contextRef="#ctx0" brushRef="#br0">765 1,'-3'1,"0"1,0 0,0-1,0 1,1 0,-1 1,1-1,-1 0,1 1,0-1,0 1,0 0,-3 6,-8 7,-31 37,3 1,-36 65,-24 31,34-56,-77 143,106-174,-85 109,58-86,51-67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2T05:28:10.664"/>
    </inkml:context>
    <inkml:brush xml:id="br0">
      <inkml:brushProperty name="width" value="0.2" units="cm"/>
      <inkml:brushProperty name="height" value="0.2" units="cm"/>
      <inkml:brushProperty name="color" value="#F6630D"/>
      <inkml:brushProperty name="ignorePressure" value="1"/>
    </inkml:brush>
  </inkml:definitions>
  <inkml:trace contextRef="#ctx0" brushRef="#br0">0 0,'0'5,"15"6,14 12,7 10,8 20,10 11,16 8,10 7,1 10,2-1,-4-6,-10-12,-13-13,-15-11,-10-14,-10-7,-8-7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0T06:49:17.984"/>
    </inkml:context>
    <inkml:brush xml:id="br0">
      <inkml:brushProperty name="height" value="0.053" units="cm"/>
      <inkml:brushProperty name="color" value="#FF0000"/>
    </inkml:brush>
  </inkml:definitions>
  <inkml:trace contextRef="#ctx0" brushRef="#br0">24235 5993 7890,'0'-11'241,"0"-2"0,0 4 0,0 0 67,0 1 0,3 1 0,3 2 0,2 1-205,2 1 0,0-2 1,-1 2-1,0 2-156,0 0 0,1 1 1,1 0-1,0 1-43,2 1 0,1 0 1,2 2-1,2 0-59,0 0 1,1 1 0,3 1 0,0 0 3,2-2 0,1 0 0,3 1 0,0-2 9,2-3 0,-2 0 0,-2 0 0,0 0 92,0 0 0,3 0 0,-2 0 0,-3 0 59,-3 0 0,-1 0 0,-3 0 0,1 0 144,-1 0 1,-2 0 0,-4 0 0,0 1-23,0 2 1,0-2 0,1 4 0,-1 0-41,-1-1 0,-1 1 0,3-1 0,1 0-90,0 1 0,3-2 1,0 0-1,1-3-60,2 0 1,0 0 0,3 0 0,1-1-54,1-4 0,0 0 0,-1-7 0,0 1 47,1 0 1,0 2 0,-3-1 0,0 1 51,-2 2 0,4-2 1,-4 5-1,-1 0 70,1 2 0,-3 1 0,3 1 0,0 0 81,-1 0 1,3 0 0,-2 0-1,2 0-89,1 0 1,-1 0-1,1 0 1,-1 0-8,-2 0 1,2 0-1,-1 0 1,2-1 31,2-1 0,0-2 0,-2-4 0,-1 1 89,1 0 0,-2-3 1,0 1-1,-3 0-122,1 1 0,-5 3 1,0 1-1,-2 1-246,-2 1 77,-1 2 1,-4 0 0,-1 2 0,0 1-185,-1 1 1,1-1 0,-3 1 311,3 2 0,1 4 0,3 1 0</inkml:trace>
  <inkml:trace contextRef="#ctx0" brushRef="#br0" timeOffset="1">6036 8007 10387,'4'0'-1567,"1"-1"1870,1-1 1,0-2 0,1-3 0,1-1-157,-1 1 0,2 0 0,2 0 0,0 0-104,2-1 0,0 1 0,2-2 0,1-1-35,1 1 1,1 2 0,-2 2 0,1 0-41,-1-1 0,1 2 1,0 0-1,-1 1-8,-1 1 0,0 1 1,-1-1-1,-1 0 53,-1 0 0,1 1 1,-2 1-1,0 0-19,2 0 1,0 1-1,2 1 1,-1 0-93,0 0 0,3 1 1,1-1-1,0 1-11,2 0 1,1-2 0,0 1 0,0 0 9,-2 0 0,2 1 1,-2 3-1,-1-1 0,-1 0 1,0-1 0,1 1-1,0 1-11,-1 0 0,2 1 0,-1 0 0,-1 1 34,1-1 0,0-1 1,-2 0-1,-3-2 52,1-1 1,-4-1-1,0-2 1,-2 0 77,-1 0 0,-2 0 32,0 0 0,-3 1-110,3 2 46,-4-3-17,3 4 1,-5-4 77,-2 0-93,3 0 0,-4 0-98,4 3 0,4-2 0,0 2 39,3 0 1,3-2 0,1 2 0</inkml:trace>
  <inkml:trace contextRef="#ctx0" brushRef="#br0" timeOffset="2">9488 8129 7974,'-9'0'0,"-1"0"-137,1 0 1,-2 0-1,-1 0 1,-1-2 142,2 0 1,-3-3-1,2 2 1,-2-1 32,0 1 1,0 0 0,0 1 0,1-1 1,1-1 1,-1 3 0,-3-3 0,0 2-65,0 0 1,-2-2 0,1 3 0,1-2 2,1-1 1,-2 1-1,0-1 1,-1 0 40,1 0 1,-3 2-1,3-2 1,-1 0 6,1 0 1,-1-1 0,2-1 0,-1-1 43,1 0 0,-1 1 0,0-4 0,1 0-38,1-2 0,1-2 0,1-1 0,2-2-27,1-2 0,0-2 1,3 0-1,1-2-7,1-1 1,-1-1-1,4-2 1,0 2-16,1 0 0,5-2 0,0 2 0,3-1 3,0-2 1,0 0 0,0 3 0,1 0 4,-1 0 1,2 1 0,1 3-1,-1 0-37,-1 2 1,1 1 0,1 4-1,-1 0-26,-1 2 0,1 2 1,2 3-1,-1 0 23,1 2 1,4-1 0,-1 2 0,1-1 13,0 0 1,2 1 0,2-1-1,0 1 29,1 1 0,2-2 0,-3 2 1,1-1 12,0 1 1,2-2 0,-2 2 0,1-1-2,2-1 1,-2 1 0,4-1 0,-1 0-1,0 1 1,0-2-1,-2 4 1,-1 0-4,1-2 0,-1 4 0,-2-3 0,-3 2-4,-3 1 0,-1 0 0,-1 0 0,0 0 11,2 0 0,-2 0 1,0 1-1,0 1-12,1 0 1,-1 3 0,1-2 0,0 1 0,1 2 1,-2 0 0,-1 2 0,0 1-4,-1 1 0,1 2 1,-3-2-1,0 1 0,0 2 1,0-2-1,-2 1 1,-1 1-1,0 1 0,-1-2 0,-2 0 0,3 0-10,0 2 1,-3 0 0,2 1 0,-3-2 0,0-1 0,1 2 0,1-2 0,0 1-1,0 2 1,-1-3-1,-1 1 1,0 1-2,0 2 0,-1 2 1,-1-2-1,0 3 15,0-1 1,-1 4 0,0-2 0,-1 0 0,-2 1 1,2-3-1,-1-1 1,1 0 10,0 0 1,-3-1 0,2-3 0,-2-1 9,-2 1 0,1-1 0,-3 1 0,2-2-2,-1 0 1,-2 1 0,2-3 0,-1 1 51,1 0 0,0-4 0,1 1 1,-1-1 59,1-2 0,1-1 0,1-3 0,0 0-9,0 0 0,2 0 0,0 0-6,0 0 0,-2 0-65,0 0 0,2 0-113,0 0 0,4 1 22,-2 1 1,2-1 25,-2 1 1,3 0 123,-3 0-12,2-1-367,1 2 1,4-3-1,0 0 1</inkml:trace>
  <inkml:trace contextRef="#ctx0" brushRef="#br0" timeOffset="3">11949 8072 7864,'-16'-1'-56,"0"-1"1,-3-3 93,1-2 0,-3-2 0,2-1 0,-1 1 52,1 1 1,-1 1-1,3-1 1,0-1-124,0 0 0,1-3 1,-1 2-1,0 1-103,0 1 0,-3 1 0,1-2 0,-1-1 72,1 1 0,-2 1 1,2 1-1,-2-1 56,0-1 1,2 1 0,3-3 0,3 2 60,1-1 0,2 0 0,-1 0 0,0-3 6,3-3 1,2 0 0,1-3 0,1-1-35,0-1 1,-2 0 0,4-1-1,-1 1-24,0-1 1,2-2 0,-1 1-1,1 1 21,1 2 1,2 3 0,2-1 0,0 0 4,1-1 1,2 3 0,2 0 0,1 0 17,2-1 1,0 1-1,2-3 1,1 2-36,2 1 0,1 0 0,4 0 0,0-2-49,2 0 1,2 2-1,2-1 1,-1 2-44,-1 1 0,1 2 1,1 0-1,-2 0 30,-2 0 0,-1 3 0,1 3 0,0 1 30,2 0 1,-1 2 0,2-1 0,-3 2 19,-2 0 0,2-1 1,0 3-1,-1 0 22,-4 0 0,2 0 0,-2 1 0,2 1-13,1 3 0,-1 2 0,1 1 0,-1 0-26,-2 2 1,1 2-1,-3-2 1,-1 2-2,-1 0 1,-2 2-1,-1 0 1,-2 1 8,-2-1 1,-2 3-1,-1 0 1,-2 1 8,-3 0 0,0 2 0,0-2 0,0 0 4,0-1 0,0-1 0,0 0 0,-2 1 1,0-1 0,-4-1 0,2-1 0,-1 1 1,0-1 0,1 4 1,-4 0-1,1 1-45,0 1 1,0-1 0,0 2 0,-1 2 19,1 1 1,0 0 0,0 3 0,0-2 19,0-1 0,-1 0 0,1 1 0,0-1 21,0-3 0,0 1 1,-1-3-1,-1 1 19,-1 2 1,1-4-1,1-1 1,-1-2 56,-1 0 1,0-3 0,1-1 0,-1-1-8,2-1 1,0-1-1,0-1 1,1-2-7,0 0 1,0 0-83,0 2 1,0-2 0,2-1-1,1 0-30,1 0 106,-3-3 0,3 3 104,-2-1 1,1-2 254,2 1-228,1-1-925,-2-1 1,3 0-1</inkml:trace>
  <inkml:trace contextRef="#ctx0" brushRef="#br0" timeOffset="4">9488 8194 8094,'-3'4'-358,"2"0"1,-2-2 0,1 1 309,-1 1 0,1-2 0,2 3 0,0 1 103,0 0 1,0 1-1,1 0 1,0 1-47,2 2 1,2 1 0,0 4 0,1 1-16,-1 1 1,1 6 0,-2-1 0,1 3 0,0 2 1,-1 1 0,1 1 0,0-1-23,1 1 0,-3-1 0,0-1 1,-1-4 5,1-3 1,-1-3 0,-2-5 11,0-3 0,-1-4 0,-1-3 115,-3-1 0,1-1 0,-1 0-8,0 0 1,-2-2-1,0-1 1,1-1-54,1-2 0,-1-3 0,1 0 0,-2-1-14,0 0 0,-2-2 0,-1-2 1,1 0-15,1 2 1,1-1 0,-1 1 0,-1-2-5,0 0 1,-1-1 0,3 2 0,0 0-11,0 1 0,-3-2 1,0-3-1,2 0-15,0 0 0,0 1 0,1-3 0,0 2 6,0 1 1,2 0-1,1 2 1,1 0-14,1-1 1,1 2 0,1 1 0,1 2-32,2 2 1,-2 1-1,4-1 1,1 0-11,3 1 1,-1-2 0,3 4 0,-1-1 6,2-1 1,2-1 0,0 1-1,0 0 46,1 0 0,0 0 1,1-1-1,1 1 10,-1 0 1,0 0-1,0 0 1,0 0-32,0 2 0,2 0 0,0 2 0,0 2-19,2 0 0,-2 1 0,1 0 0,1 0 20,1 0 1,-2 0 0,-3 1 0,0 1 33,-2 3 0,0 1 1,-2 2-1,-4 1-2,-2 1 1,0 2 0,-2-1 0,0 2 7,-1 2 1,0 1-1,-1-1 1,0 1 2,-1 1 1,-1 4 0,0-1 0,-1 0-16,-1 1 1,0 0 0,-3 1 0,0 2-5,-2 0 1,0 0-1,0-3 1,-1 1-3,-2-1 1,1 1 0,-3-1 0,0 0 0,-2-2 0,2 1 1,0-3-1,-1 0-7,0 1 0,-2-4 0,2 1 0,0-3 25,1-2 0,0 0 0,-2-4 1,2 0 47,0-1 0,3-4 1,-2 2-1,2-2 228,-1-1 1,1 0 163,1 0-261,1 0-562,3 0 1,2 0 211,4 0 0,2 0 1,3 0-1,1-1 56,-1-2 1,-2 3 0,-1-4 0,3 2-121,2 0 0,-1-4 221,4 1 0,0-1 0,3-1 0</inkml:trace>
  <inkml:trace contextRef="#ctx0" brushRef="#br0" timeOffset="5">11459 8259 6445,'8'0'88,"-1"0"0,1 0 0,2 0 0,4 0-61,2 0 0,1 0 1,-1 0-1,2 0-35,0 0 1,-2 1 0,1 0 0,-2 2-13,0 1 1,-4-1 0,-2 2 0,-1 0 11,-4 2 1,2 0 0,-4 0-1,0 0-4,-1 0 1,-4 3-1,-2 0 1,-2-1 11,-3 2 0,1-3 0,-3 4 1,-1-1 8,-3 0 1,0-1 0,-3 1-1,0 0 3,-2 0 1,1 0 0,-4 2 0,1-2 19,-1 0 1,2-1-1,-1-2 1,2 0 122,2-2 0,5-3 1,1-1-1,1-1 570,4-1-572,3 0 1,2 0-163,6 0 0,1-1 0,3 0 0,1-2-84,2 2 1,-2 0 0,4 1 0,1 0 56,1 0 1,2-3 0,2 0 0,0 0 21,2 0 0,1-2 1,1 2-1,0-1 24,2-2 1,-1 0 0,1-1 0,-2-1 27,-1 1 0,1-1 1,-1 0-1,-2 0-32,-2 2 1,-4 1 0,-2 0 0,-1 1-1,-1 0 1,-3 2-96,-2 2 0,-1 0-55,2 0 1,-3 2 0,2 2 0,-1 0-361,-1 1 504,2 2 0,-3 0 0,2 0 0</inkml:trace>
  <inkml:trace contextRef="#ctx0" brushRef="#br0" timeOffset="6">11625 8820 7888,'-18'7'0,"-3"-3"0,2-1 0,-3-3 8,-2 0 1,2 0 0,-2 0 0,2-3 100,3-2 0,-2-1 1,2-1-1,-1-1-105,1-2 0,-2 2 1,2-2-1,-3-1-69,-2-1 0,3-4 0,-2-1 0,3-2-51,0-1 0,3-1 0,0-3 0,3-2 32,2-2 0,4-4 1,4 1-1,0 0 56,0-1 1,2 3 0,0-3-1,3 4 75,2 1 0,3 2 0,0 4 0,5-1 141,2 1 0,1-1 0,6 1 0,2 1-60,4 1 1,2 3 0,1-1 0,0 3-180,2 2 1,0 1 0,1 3 0,0 0-106,-1 1 0,2 5 1,-1 0-1,3 1 17,1 1 0,-5 0 0,2 0 0,-2 1 52,-2 1 1,-3 0 0,0 2 0,2 1 61,-1-1 1,0 3-1,-2-3 1,1 4 33,0 1 0,-6 0 0,-1 3 1,-3 1 1,-2 0 1,-3 5 0,-1 1 0,-2 2-4,-1 0 0,-3 4 0,-1 2 0,-3 1-10,0 0 0,-2 0 1,-1 0-1,-1-3-24,-2 0 0,-1 0 1,-2-3-1,-1 0 24,-1-1 1,1-2 0,-2 1 0,-1-3 1,0 1 1,-2-3 0,1 2 0,-1-2 8,1-1 1,-3-2-1,0 0 1,-1 0 45,1-1 0,0 0 0,2-4 0,1-1 60,0-1 0,0 1 0,2-4 0,2 0 70,2-1 1,1-1-1,0 0-124,0 0 1,3-1 0,1-1-57,-1 0 13,4-1-401,-4 3 1,8-2 263,0 0 1,0-1 118,1 3 0,0-3 0,2-1 0</inkml:trace>
  <inkml:trace contextRef="#ctx0" brushRef="#br0" timeOffset="7">11972 11154 8066,'-19'0'-463,"3"0"0,3 0 415,1 0 1,0 0-1,0 0 1,-1 0 130,-3 0 1,3 0 0,-3 0 0,3 0-33,1 0 0,-3 4 0,-1 0 1,0-2-24,-1 0 0,4 2 0,-5 0 1,3-2-28,-1 0 1,-4-2-1,3 0 1,-2 0-22,-2 0 1,3 0 0,-2 0 0,-1-2-4,-1-2 1,2-2 0,0-6 0,-1 0 16,-1 0 1,-2-5 0,0-1 0,0-4 28,1-1 0,3 2 0,1-8 0,1 0 36,0-3 1,7 0 0,0-2 0,5-4-32,3-3 0,3-3 0,4-3 0,5 1 14,6 2 0,3-3 1,6 2-1,0-1-29,0 4 0,5 7 0,2 5 1,3 0-56,2-1 1,0 6 0,1 2 0,1 6-18,1 3 1,2 2 0,-3 2 0,2 2-33,-2 4 0,-2 3 1,-3 1-1,-3 0 66,-1 0 0,-1 0 0,-4 0 0,-1 1 10,1 3 0,0 3 1,-2 4-1,-1 1 32,-1 0 1,-4 1 0,4 3 0,1 5-63,1 6 1,1-2-1,-2 4 1,-2 0 3,2 2 1,-2 9 0,-1 3 0,0 4 22,-4 0 0,-1 1 0,-1-1 0,-1 0 14,-3 1 1,1-7 0,-5-6-1,-2-6 7,0-4 0,-4-5 0,-2 0 0,-4 0 14,-2-2 1,-3 5 0,-2-4-1,-2 4-13,-1 1 1,-2-1 0,-4 1-1,0 0 9,1-1 0,-1 1 1,-1 0-1,-1 0 32,-2-1 0,0-4 0,4-3 1,-1-3 15,-2-1 0,6-2 1,-2-2-1,5-4 72,3-3 0,2-1 0,1 0-11,0 0-287,6 0 0,2-1 0,8-3 165,4-4 0,7-2 0,4-2 0</inkml:trace>
  <inkml:trace contextRef="#ctx0" brushRef="#br0" timeOffset="8">26087 13053 7765,'-5'3'542,"0"-1"1,3 1-529,-3-3 1,2 0-1,-1 0-91,1 3 0,-2 2 0,2 4-27,2 1 1,-3 3 0,2 0 0,0 2 50,1 2 1,1 2 0,0 4 0,0 2-22,0 0 0,0-1 1,1-4-1,1 0 66,0-2 0,2-2 0,-3-3 0,2-3 288,-1-2-202,2 0 0,-1-5 0,3-3 0,-1-5 99,1-4 1,0-3 0,3-3 0,1-1-37,2-1 1,2-5-1,1-3 1,1-3-73,1-3 1,0-2 0,-7 14-1,0 0 1,0 0 0,1-1-78,-1 0 1,1 0 0,1 0 0,0 0 0,0 2 0,0 0 0,9-17-109,1 6 0,-4 4 0,-1 7-284,-4 6 346,-2 6 0,-7 3 631,-1 6-101,-3-2 130,0 2-864,-3-3-883,2 0 893,-2 0 1,3 3 0,0 2 0</inkml:trace>
  <inkml:trace contextRef="#ctx0" brushRef="#br0" timeOffset="9">20553 14616 7965,'-12'0'0,"2"0"-120,2-3 0,0 1 0,1-2 1,-1 0 230,1 0 0,2-1 0,0-3 0,-1 2-43,-1 1 0,0-3 0,-1 2 0,0-3-66,-2-1 1,2 2-1,-2 0 1,2-1 3,0-1 0,0-1 0,-1 2 0,-1-2-30,1-1 1,0 2 0,1-2-1,-1-1 1,-1-2 1,2 0 0,1 0 0,-1-1 18,-1-4 0,1-1 0,0-7 1,1-3-2,0-3 0,-1-4 0,1-3 0,3 19 0,1 0 20,0-1 1,1 0 0,-1 1 0,0-1 0,1-1 0,1-1-1,-1-1 1,0 1-53,1-1 1,-1 0 0,0 2-1,-1-1 1,1 2 0,1-1-1,-1 1 1,0 0 40,1 1 0,-1-1 0,0 1 0,-1-1 0,1 1 0,1 0 0,-2-19 19,-1 3 0,2 2 0,2 3 0,0 1 7,0-1 1,0 3-1,1-1 1,1 4 34,3 1 0,-1 1 0,1 3 0,1 2 39,1 3 0,3 1 0,0 1 1,2 0-59,1 0 1,1 3 0,2 0 0,2 1-61,2-1 1,2-1 0,2-4 0,2 0-74,1 0 0,0 1 1,3 0-1,1 0 25,1-2 1,1-2 0,2 3 0,-2 0-22,-3 2 1,-1 2-1,0 1 1,-2 2 20,1 0 0,-2 3 0,-1 1 0,-2 2 35,0 1 0,2 0 0,0 3 0,-2 0 92,-2 0 1,0 1 0,-1 2-1,2 1-84,0 3 0,0 1 1,-1 2-1,-1 2 9,0 0 1,2 4 0,0-1-1,1 2 15,-1 1 0,-2-1 0,0 2 0,0 0 26,-1 0 0,0-2 0,-4 1 0,2 0 17,0-1 0,1 0 1,-3-2-1,0 1-46,0 2 1,0-2-1,0 4 1,0 1-44,0 1 0,0 4 0,-1 3 0,1 4-128,0 1 0,0 2 0,0 3 0,-1-3 28,-1 1 0,0 0 0,-3 2 0,-1 1 93,0-1 0,-5-4 0,-2-3 1,-1-2 48,-1-2 1,-1-1-1,-2-4 1,-4-1 70,-2 0 0,-4-3 0,0 1 0,-1 1 36,-1 0 1,-2 1 0,-1-1 0,-2-2-30,0 2 0,-2 0 0,0 0 0,-1-2-70,1-1 0,-3 2 1,-1-1-1,-1 1-24,-1 1 1,2 2 0,-2-3 0,-1 3-9,-2 2 1,-2-1-1,16-11 1,1 0-1,-15 13 44,0-2 0,1-1 0,-3 0 1,2-1 65,2 1 0,-1-3 0,0-1 0,0-1 38,0-1 1,0 0 0,1-1 0,1-2-35,4 0 0,-2-3 0,0-1 0,1-2-66,2 0 0,-1-3 0,4-1 0,-2-1 4,0-1 1,0-1 0,3-1 0,3 0-69,3 0 0,1-3 1,-1 1-1,1-1-118,2 0 0,0 2 0,3-2-261,2-1 0,0 4-399,5-3 817,-2 2 0,9-2 0,-3-1 0</inkml:trace>
  <inkml:trace contextRef="#ctx0" brushRef="#br0" timeOffset="10">22161 12395 8007,'-8'-8'-247,"3"3"0,0 0 476,-1 0 0,3 0-140,1 0 1,2 4-1,2-2-223,3 2 0,3-1 0,1-1 0,2 2 31,0 0 1,2-2 0,2 1-1,2-1 74,1 0 1,0 2-1,-1-2 1,3 0 35,2 1 0,0-3 0,2 2 1,0 2 86,1 0 1,2-2-1,-1 1 1,1 0-10,4 2 0,-4 0 1,3 0-1,-1 0-32,0 0 1,1 0 0,0 0-1,0 0-22,0 0 0,3-1 1,-1-1-1,0-1-7,2-1 1,-5-1-1,1-3 1,-3 1-21,-1-1 0,-3 1 1,1 2-1,-4 0-20,-5 2 0,-1 1 1,-4 1-1,-1-1 23,0 0 178,-5-1 78,-1 3-135,-3 0 0,-3 4 0,-1 0 0</inkml:trace>
  <inkml:trace contextRef="#ctx0" brushRef="#br0" timeOffset="11">22131 15462 7747,'0'7'-647,"0"-3"665,0 0 256,0-4 0,0 3 1,0 3-1,0 4-282,0 5 1,2 4 0,1 6 0,-1 5 40,2 1 1,-4 7-1,4 0 1,-2 0 34,1 0 1,-1-6 0,-1-4 0,1-4 70,0-5 1,1-5 31,-3-1-161,0-4 1,0-2 672,0-7-820,0-7-116,0 2 50,-4-2 2,4 7 201,-4 0 0,4 0 0</inkml:trace>
  <inkml:trace contextRef="#ctx0" brushRef="#br0" timeOffset="12">23305 16060 7635,'-15'0'9,"0"0"0,-2 0 0,-1 0 1,2-1-38,0-1 0,1-2 1,0-2-1,0 2 119,0-2 1,0-4 0,0-3-1,0-1-181,0-1 1,-2-3-1,-1-1 1,2-1 27,0 0 0,1 1 0,-1-2 0,0 2 123,-2 1 0,1 1 1,2 4-1,2 0-2,1 0 1,3 1 0,-1 1 0,1-1 19,2 0 0,-1 0 1,1-3-1,0-1 7,2-1 0,-1 1 0,4-2 1,0-1-74,1-1 0,1 1 0,0 0 1,1 0-26,2 0 0,2 1 0,5-1 1,2-1 23,2 0 1,1 0-1,1 1 1,1 1 6,0 0 1,4-2 0,-1 2-1,1 2-13,2 0 0,-3 2 1,1 1-1,0 1-11,1 1 0,3 1 1,-4 3-1,3 0 10,1 2 0,0-1 0,1 3 1,0 0 18,0-1 1,1-1 0,-1 3 0,0-1 16,-1 0 1,-2 2 0,-3-1-1,0 1-7,2 1 0,1 0 0,-2 0 0,-1 1-27,-2 1 0,0 1 0,-1 4 0,0 0-44,-1 1 1,-2 1 0,-1 0 0,-1 0-28,-1 1 0,-2 3 0,-1-1 0,-1 3 20,1 3 1,-3-2 0,-1 5 0,-1 2 10,-1 1 1,-1 2 0,-2-2 0,-1 4 32,0 1 0,-4 3 0,1 1 0,-2-2 12,0-3 1,-1 0-1,-1-3 1,-1-1 17,0-1 0,1-4 1,0-2-1,-2-3 2,0-1 0,1-3 1,-2 1-1,1 1 27,2 0 0,-2-3 0,1 1 0,0-1-8,0 1 1,1-2 0,-1 1-1,2-2 91,1-2 1,2-3 0,0 3 216,-1-2-162,2-1-122,1-2-136,3 0 1,1-2 63,1-1-9,-1 1-477,3 2 0,-4 0 1</inkml:trace>
  <inkml:trace contextRef="#ctx0" brushRef="#br0" timeOffset="13">16429 9791 8268,'-7'-3'38,"0"-1"1,0-3 0,0-1 164,-1-2 1,1-1-1,1-4 1,0-1-11,1-1 1,4-4 0,-2 0-1,0-5-189,1-5 1,0 1-1,2-5 1,0-1-36,0-1 1,0 16 0,0 0 0,2-19 0,-1 20-1,1 0-80,0-1 1,0 1-1,2-19 1,2-1-1,-2 1-180,2 2 0,-3 4 0,0 4 0,0 5 179,-1 4 1,1 3-1,-3 5 1,0 4 64,3 2 153,-2 3 1,5 3 0,-1 1-1,1 1-54,1 3 1,1 1 0,0 2 0,0 2-37,2 2 1,2 1 0,-2 2 0,2 0-24,0 2 0,1-2 0,0 2 0,-1-1 11,1 1 1,-2-1 0,1 2 0,1-1 11,0-1 1,2 2 0,-1 0-1,1 0-14,2 2 0,-2-2 0,3 2 0,-1 0-24,-1 0 1,2 2 0,-2 0 0,1-1-3,-1 1 1,-1-1 0,-1 0 0,0-1-7,-2-1 0,-3-6 0,-3-2 14,-1-4 0,-4-4 145,-1-3 0,-4-3 1,-3 0-1,-1 0-13,-1 0 0,0 0 0,-3 1 0,-1 0-139,0 0 0,-3-1 0,0 0 0,-1 2 29,-2 0 0,-2 1 1,-4 0-1,-1 0-19,-4 0 0,0 0 0,-3 1 0,-1 1 10,-2 3 0,-4 0 0,19-2 0,-1 0 0,-1 1 1,0 0 17,-1 0 0,1 0 1,-1 0-1,1 0 0,2 0 1,-1-1-1,1 1 1,-1 0 30,0-1 0,1 1 0,-18 1 0,3-1 0,4-1 9,2-2 1,5 0 0,1-1-1,5-1 21,5-1 0,3-2 0,4-3-23,3 0 0,0-1 0,4 0 0,1 0-58,2-2 0,4-5 1,6 0-1,3-3 35,6-2 1,3-4 0,7-2 0,-15 13 0,1-1-19,2 0 0,0 0 1,0 0-1,1 0 1,1-1-1,2-1 1,-1 1-1,0 1-91,1-1 0,0 1 1,2-1-1,-1 1 0,2 0 1,-1 0-1,1 1 1,-1 0-6,-1 3 0,-1-1 0,-3 0 0,-1 1 0,16-6 0,-4 2-73,-2 1 0,-8 4 1,-3 0-1,-3 1 180,-1 0 0,-4 2 123,-2 1-154,-4 2 1,-2 5-1,-6 2 1,-2 4 39,-1 2 1,-4 2 0,0 3 0,-1 2-46,-2 2 1,-3 4 0,-1 2 0,0 1-10,0 1 1,1 1 0,-2 1 0,-1-1 11,1 1 1,1 1-1,-2 0 1,0 1 16,0 0 1,-1-3 0,3-1 0,1-3 142,-2-2 0,5-3 1,0-3-1,1 0-77,1-2 1,3-3 0,0-1 50,2-2-96,-2-1-61,7-3 1,-1-2-130,4-4 0,2-1 0,3-3 1,1 1-939,2 0 1100,-2-2 0,9-3 0,-2-1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0T06:49:17.998"/>
    </inkml:context>
    <inkml:brush xml:id="br0">
      <inkml:brushProperty name="height" value="0.053" units="cm"/>
      <inkml:brushProperty name="color" value="#FF0000"/>
    </inkml:brush>
  </inkml:definitions>
  <inkml:trace contextRef="#ctx0" brushRef="#br0">22261 13432 7868,'-49'-8'0,"3"-3"324,3-4 1,4-3 0,8-1 0,0 0-156,0 2 1,-4 4-1,1-1 1,0 3-136,2 0 1,-3 1 0,-1-1 0,-1-2-56,-2-1 0,7 4 0,1 3 0,1-1-45,0-2 0,-5-3 0,0-1 0,2 1-139,1 1 0,-4-1 0,-2-2 0,-2-2 62,2-1 1,3-2 0,5 0-1,2-2 70,4-3 0,-1-1 0,3-6 0,4-2 75,2-1 1,-1-3-1,3 3 1,1-1-18,1 0 0,6-2 1,0 2-1,1 0 44,3 1 0,5-4 1,5 5-1,5-1-5,4-1 1,4-1-1,3-4 1,4-1-11,2 1 0,2 3 0,3 0 0,4 0-36,5 1 1,-21 15 0,0 1 0,2 2 0,0 0 0,-1 0-1,-1 1-15,0-1 1,0 1 0,26-13 0,-3-2 0,0 7-68,0 4 0,1 1 1,-2 10-1,4 3 28,5 2 0,2 2 1,0 4-1,-5 0 72,-3 0 0,5 0 1,1 0-1,5 1 17,-28 1 0,1 0 1,-1 0-1,-1 2 1,0 1-1,-1 0 1,1 0-1,0 0-36,1 0 0,-1 1 1,3 1-1,0 1 1,0 1-1,0 0 1,0 2-1,-1 1 28,0 2 1,-1 0 0,0 1 0,-1 0 0,0 1 0,-1 0 0,-1 1 0,0 0-7,-2 0 1,1 1-1,-3 0 1,0 2-1,22 14 1,-2 0-13,-3-2 1,-7-1 0,0-1 0,-5-2 5,-5-4 1,-7-2-1,-3-1 1,-4 0 36,-3-1 1,1 0 0,-4-1 0,-2-1 22,-1 4 0,-5 0 1,-3 6-1,-3 0-19,0 2 1,-5 5 0,-2 1 0,-4 1-11,-3 2 0,0-2 1,-6 1-1,-3 0-4,1-1 1,-6 3 0,-1-3 0,-3 2-22,2-1 0,0-4 0,-1 4 0,-2 3 5,21-19 1,-1 0-1,0-1 1,0 0-1,-2 1 1,0 0-1,1-1 1,0-1 78,-1-1 0,0 0 1,-22 15-1,1 2 0,3-4 61,6-5 1,4-9 0,3-4-1,1-2 43,1-2 1,5-1-1,-1-2 1,2-2-57,1 0 0,1-3 0,3 4 1,3-2 26,3-1 0,4-2-425,0-1-679,5 0 48,-3 0 595,5 0 1,5 0-168,1 0 470,4 0 0,0 0 0,0 0 0</inkml:trace>
  <inkml:trace contextRef="#ctx0" brushRef="#br0" timeOffset="1">19466 13588 8042,'6'-4'-93,"-2"1"0,-4-4 0,2 0-15,1 2 1,-2-5 0,4 3 0,-1-2 10,3-1 1,3 3-1,0 1 1,1 1 19,3 3 0,2 1 0,6 1 1,1 2 52,2 5 0,2 1 0,-1 11 0,0 3 9,3 4 0,-3 4 1,-2 3-1,-2 1 8,-1 4 1,-1 4-1,1 3 1,-1 3 5,-3 3 0,-7-23 1,0 1-1,-2 0 1,1 1-1,1 1 1,0 0 0,0 2 0,0 0 0,0-1 0,0 0 0,-1 2 0,-1 0 0,0 0 0,-2-1-29,0 0 0,0-1 0,-2 2 0,-1 0 0,0 0 1,-1 0-1,1 0 0,-1-1 25,-1-1 1,0-1 0,0 0-1,-2 0 1,-2 27 0,0-29-1,-1 2 11,0 0 1,-1 0 0,-9 26 0,7-26 0,-1 0 0,0 0 0,-1-1 17,-2 1 0,0-1 0,0 3 0,0 0 0,-2 0 0,-1 0 0,1-1 0,1-1 21,0 0 1,1-2 0,0 0 0,0-1-1,-11 24 1,-1 0-21,-2 0 0,1-10 0,3-3 0,0-6 14,-4-2 0,2-1 1,-3-2-1,0-4 34,3-2 0,1-2 1,3-2-1,0-2-40,2-1 0,4-1 0,-1-3 0,4-1-41,3 0 1,-2 0 0,3-2-36,0-1-14,2-5 248,4 2-120,0-4-25,0-4 1,0 2 0,-2-4 42,-1 1 0,2 1-148,-3 0 0,3 2-373,1-5 431,0 5 0,0-8 0,0 5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6:48.16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6:48.91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0,'0'0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2T05:45:57.856"/>
    </inkml:context>
    <inkml:brush xml:id="br0">
      <inkml:brushProperty name="width" value="0.2" units="cm"/>
      <inkml:brushProperty name="height" value="0.2" units="cm"/>
      <inkml:brushProperty name="color" value="#F6630D"/>
      <inkml:brushProperty name="ignorePressure" value="1"/>
    </inkml:brush>
  </inkml:definitions>
  <inkml:trace contextRef="#ctx0" brushRef="#br0">32 1119,'5'4,"1"-1,-1 1,1-1,0 0,1 0,-1-1,0 0,1 0,-1 0,9 0,0 2,152 24,-16-3,67 19,255 17,-332-49,283 14,983-28,-1392 3,0-2,0 0,-1-1,1 0,-1-2,1 1,15-7,-20 5,0 0,0-1,-1 1,0-2,0 1,0-1,-1-1,0 0,-1 0,9-11,-1 0,-1-1,-1 0,-1-1,-1 0,-1-1,0 0,-2-1,0 0,-2 0,4-25,-4 10,3-10,-3 1,1-54,-6 44,0 18,-6-61,3 88,0 0,0 0,-2 0,1 1,-1-1,-1 1,0 0,-1 0,-8-13,-11-8,-1 0,-1 2,-2 2,-1 0,-1 2,-1 1,-61-36,36 32,-64-23,44 20,51 23,1 0,-1 2,-1 0,1 2,-51-3,-139 9,108 2,-271 15,129 14,-136 15,-2-28,348-19,-26-2,0 3,0 3,-104 19,-75 32,236-54,1 2,0-1,0 1,1 0,-1 1,1 0,-1 0,1 0,0 1,1 0,-1 1,1-1,-11 13,2 3,0 1,2 0,-14 28,26-47,-26 49,-30 86,49-113,1 0,1 1,2-1,0 1,0 51,5-13,19 126,-19-182,0 0,0-1,0 1,1-1,0 1,0-1,1 0,0 1,0-2,1 1,0 0,0-1,0 1,1-1,6 7,6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2T05:46:02.130"/>
    </inkml:context>
    <inkml:brush xml:id="br0">
      <inkml:brushProperty name="width" value="0.2" units="cm"/>
      <inkml:brushProperty name="height" value="0.2" units="cm"/>
      <inkml:brushProperty name="color" value="#F6630D"/>
      <inkml:brushProperty name="ignorePressure" value="1"/>
    </inkml:brush>
  </inkml:definitions>
  <inkml:trace contextRef="#ctx0" brushRef="#br0">0 1534,'1'-3,"-1"1,1-1,0 0,0 0,0 0,0 1,0-1,0 1,1-1,0 1,-1-1,1 1,0 0,0 0,4-4,2-1,11-14,2 2,1 0,44-28,83-40,-93 56,176-89,5 10,386-122,528-62,-831 231,175-38,-11-39,-338 87,160-83,-289 126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2T05:46:03.043"/>
    </inkml:context>
    <inkml:brush xml:id="br0">
      <inkml:brushProperty name="width" value="0.2" units="cm"/>
      <inkml:brushProperty name="height" value="0.2" units="cm"/>
      <inkml:brushProperty name="color" value="#F6630D"/>
      <inkml:brushProperty name="ignorePressure" value="1"/>
    </inkml:brush>
  </inkml:definitions>
  <inkml:trace contextRef="#ctx0" brushRef="#br0">0 1,'70'-1,"80"3,-147-2,0 0,0 1,-1-1,1 1,0 0,-1 0,1 0,-1 0,1 0,-1 0,1 1,-1-1,0 1,1-1,-1 1,0 0,0 0,2 4,-1-2,-1 0,1 1,-1-1,0 1,0 0,-1-1,0 1,0 0,1 8,-1 7,0 0,-2-1,-1 1,-3 21,-2-10,-1-1,-1 1,-15 30,8-17,6-16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1:00.073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1 596,'1'29,"1"-1,2-1,1 1,1 0,2-1,11 30,78 155,-65-149,-22-45,1 0,18 23,-18-27,-1 0,-1 0,0 1,8 19,-6-6,18 43,19 75,-46-138,-1-3,0 0,0-1,0 1,1-1,-1 1,1-1,0 0,1 0,4 7,-7-11,1 0,-1 1,1-1,0 0,-1 0,1 0,-1 0,1 0,0 0,-1 0,1 0,0 0,-1 0,1 0,0 0,-1 0,1 0,-1 0,1-1,0 1,-1 0,1-1,-1 1,1 0,-1-1,1 1,-1 0,1-1,-1 1,1-1,-1 1,0-1,1 1,-1-1,0 0,1 0,16-26,-15 24,61-127,80-236,-6 13,-133 342,209-496,-206 491,2-1,0 1,0 0,15-17,4-7,-13 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0T06:49:18.006"/>
    </inkml:context>
    <inkml:brush xml:id="br0">
      <inkml:brushProperty name="height" value="0.053" units="cm"/>
      <inkml:brushProperty name="color" value="#FF0000"/>
    </inkml:brush>
  </inkml:definitions>
  <inkml:trace contextRef="#ctx0" brushRef="#br0">21039 10147 7877,'0'-17'0,"1"-1"25,3 3 1,-1-4-1,6 2 1,1 3-13,1 4 1,9 4 0,6 6-1,9 0-38,6 0 0,2 6 0,9 4 0,5 4 9,5 3 0,-26-6 1,2 0-1,1-2 1,1 0-1,1 1 1,1 0 10,1 1 0,1 1 1,0 0-1,0 1 1,0 0-1,0 1 1,1-1-1,-1 1-136,2-1 0,0 0 1,0 1-1,1-1 1,-2-4-1,0-1 1,0 0-1,-1 0 86,-1 0 1,0-2 0,1-2 0,-1-1 0,-1 0 0,-1-1 0,1-2 0,0 0 13,-1-2 0,1-1 1,-3-1-1,-1-3 1,-2-2-1,0-1 1,32-10 96,-5-3 1,-4-2-1,-7-6 1,-1-3 94,1-3 0,-2-6 0,-3-2 0,-5-2 84,-6-6 1,-5-4-1,-5-9 1,-2-1-135,-2-2 1,-1 0 0,-6 6 0,-4 2-28,0 0 0,-5 1 0,-2-4 0,-2-1-90,-2 1 0,-7-5 0,-6-3 1,3 36-1,0-1-37,-2 0 0,-1 0 1,0-1-1,-2 1 1,-1 3-1,-1 1 0,-3-2 1,-2 0-61,-1-1 1,-2 0-1,-2 0 1,-1 1 0,-4-2-1,-2 1 1,0 1-1,0 2 57,-3 2 1,0 1 0,3 1 0,-2 2 0,1 2 0,-1 2-1,0 2 1,-1 1 59,-1 1 1,-2 2 0,-5 3-1,-1 2 1,-1 3 0,0 3-1,-1 0 1,-1 2 86,0 0 0,-1 3 0,-1 5 0,-1 2 0,-2 2 0,-1 3 0,0 2 0,0 3-143,-2 2 0,1 2 0,-1 4 0,1 2 0,-2 5 0,0 1 0,-1 3 1,0 1 65,-2 2 1,0 1-1,1 1 1,2 2-1,2-2 1,1 1-1,0 2 1,0 0-31,0 1 1,0 1 0,15-14 0,1 1 0,-1 0 0,0-1 0,-1 1 0,1-1 0,-17 15 0,1 0-7,2-2 0,1-1 1,1 1-1,-1 0 1,0-3-1,-1 1 1,0-1-1,0-1-2,3-1 1,1 1-1,3 0 1,3 0-1,8-3 1,1-1-1,0 2 1,0 0 37,1 1 0,0 0 0,3-4 0,1 0 0,2-3 1,3 0-1,-15 26 192,10-5 0,12-2 0,14 1 0,4-2-112,4-3 1,11-2-1,13-7 1,14-1-93,12-2 0,-21-17 0,2-2 0,1-2 0,1-2 1,1-1-1,1-2-105,1 0 1,2-2-1,3-1 1,3-1 102,5 0 0,1-1 0,0 1 0,0 0 0,5-2 0,2-2 0,0 1 0,1-1 0</inkml:trace>
  <inkml:trace contextRef="#ctx0" brushRef="#br0" timeOffset="1">22470 12945 7875,'-13'0'380,"0"0"0,6-2-418,2-2 0,10 1 1,3-4-1,5 0-56,4-1 1,1 4 0,6-3 0,5 1-35,2 3 0,3 2 0,5 1 0,0 0 33,-1 0 0,5 0 0,0 0 0,-1 0 98,-2 0 0,2-1 1,-2-4-1,-4-3 72,-4-4 0,3-2 0,-4-2 1,2-2 11,3-3 0,-3 6 0,0-2 1,0 2-25,0 2 1,1 2 0,4 2 0,-3 5-15,0 3 1,-5 2 0,3 5 0,0 5-14,0 5 1,-5 7 0,4-2 0,-1 5-16,4 4 0,0-4 0,1 1 1,-1-5-23,0-4 0,-2-2 0,2-7 1,1-5-1,1-3 1,-4-6 0,-3-4 0,-3-4-47,-1-4 0,0 1 0,-1-4 0,1 0-16,0 0 0,-4 4 1,-1-1-1,2 3-6,1 1 0,2 1 0,0 4 0,1 2 40,3 0 1,-3 5 0,3-2-1,-2 6 49,-3 6 1,3 2-1,0 2 1,4 1 94,1 3 0,-5-1 0,2 4 0,-2-1 28,-3-3 1,6 1 0,0-3-1,2-4-106,3-3 1,0-2 0,1-7 0,0-4-36,3-6 1,2-7 0,-5-7 0,-1 0-56,-2 1 1,1-1 0,2 0-1,-3 2-135,-4 2 0,2 5 0,-1 7 0,1 3 65,-1 1 0,4 3 0,-4 7 0,2 5 173,3 3 0,0 5 0,0 0 1,-3-1 63,-2-2 1,5-1 0,-2 0 0,3 0 15,2 0 0,1-5 0,3-1 0,4-1 5,4-3 1,0-3 0,1-3 0,-1-3 10,1-1 0,-2 3 1,-1-5-1,-2-1-77,2-1 1,-5 2 0,-1 2 0,-1 1-104,1 3 0,-3 2 1,3 1-1,-5 0-137,-3 0 0,1 0 0,-5 0 0,1 0-64,-1 0 1,5 0 0,-2 0 234,3 0 0,8-6 0,1-1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1:01.79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62,'2'-1,"1"0,0 1,-1-1,0 0,1-1,-1 1,0 0,1-1,-1 1,0-1,0 0,2-2,19-12,-8 11,0 0,1 0,-1 2,1 0,26-1,85 3,-76 2,53 0,-1 5,116 22,-115-14,1-5,179-8,23 0,-269 4,-5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1:43.65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29.16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1,'15'349,"0"-44,10-61,-22-222,26 144,-3-7,-24-129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0T06:25:30.38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48,'12'2,"0"0,0 1,0 0,-1 1,1 0,-1 0,13 8,0 0,9 3,-1 2,-1 1,0 2,-2 1,0 1,-2 2,34 35,-36-35,-18-18,0 1,0 0,-1 0,9 13,-14-19,-1 1,1-1,0 0,0 1,-1-1,1 0,0 0,0 0,0 0,0 0,0 0,1 0,-1 0,0 0,0 0,1 0,-1-1,0 1,1-1,-1 1,1-1,-1 1,0-1,1 0,2 1,-2-2,1 0,-1-1,0 1,0 0,1-1,-1 1,0-1,0 0,-1 1,1-1,0 0,-1 0,1 0,2-5,12-20,-1-2,-2 0,0 0,-2-1,12-55,1 3,-14 57,0 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FE96CB08-3A1D-4358-95F5-3C1AE2343D42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5E8C15C5-0688-5345-99FC-721E08AD15D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altLang="zh-TW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0924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altLang="zh-TW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670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altLang="zh-TW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0597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rtlCol="0"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139B20-52AC-49B2-991D-68CFA0F5B8FB}" type="datetime1">
              <a:rPr lang="zh-TW" altLang="en-US" smtClean="0"/>
              <a:t>2025/3/20</a:t>
            </a:fld>
            <a:endParaRPr 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0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全景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8D8DBD-AF31-4EB9-81B2-F1DA7622B9E8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83002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rtlCol="0" anchor="ctr">
            <a:normAutofit/>
          </a:bodyPr>
          <a:lstStyle>
            <a:lvl1pPr algn="l">
              <a:defRPr sz="3200" b="0" cap="all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5079BC-5F07-493C-A0F8-3F5502168D74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634520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zh-TW" altLang="en-US" sz="8000" noProof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zh-TW" altLang="en-US" sz="8000" noProof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rtlCol="0"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10" name="文字預留位置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rtlCol="0" anchor="ctr"/>
          <a:lstStyle>
            <a:lvl1pPr marL="0" indent="0">
              <a:buFontTx/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11C4A92A-A682-42DE-8D7D-5D831796380D}" type="datetime1">
              <a:rPr lang="zh-TW" altLang="en-US" smtClean="0"/>
              <a:t>2025/3/20</a:t>
            </a:fld>
            <a:endParaRPr lang="zh-TW" altLang="en-US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400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rtlCol="0" anchor="b">
            <a:normAutofit/>
          </a:bodyPr>
          <a:lstStyle>
            <a:lvl1pPr algn="l">
              <a:defRPr sz="3200" b="0" cap="all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6DFDDF-4951-4577-BD27-BE4979652D5D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93841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zh-TW" altLang="en-US" sz="8000" noProof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zh-TW" altLang="en-US" sz="8000" noProof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rtlCol="0"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0" name="文字預留位置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zh-TW" altLang="en-US" noProof="0"/>
              <a:t>編輯母片文字樣式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6AE96E3D-E658-41A3-B656-7F3555802E3F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815835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或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0" name="文字預留位置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zh-TW" altLang="en-US" noProof="0"/>
              <a:t>編輯母片文字樣式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D1ED5E-193D-4DF5-AA17-0F97FA2D2597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41136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E6F81E-A7CC-488B-86FD-D6FF642F87FE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96817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rtlCol="0" anchor="t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9B9506-DB43-4001-A527-1AD3C9F89C64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3656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969771-69E0-4D5B-926E-C8B60EF10722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08565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rtlCol="0" anchor="b"/>
          <a:lstStyle>
            <a:lvl1pPr algn="r">
              <a:defRPr sz="4000" b="0" cap="all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DCBC99-AF20-4528-AA63-86103F7FCD60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1287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45AFFB-824C-48E7-89BA-3872DE33E085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21396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DC3723-3FBB-43D8-8CC1-D2CD9F582C81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6596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95030A-8F4F-4793-B1FD-2A8DD821359E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326638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F14635-CE48-4E85-9ADA-28E53B32094E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70197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9AC925-0A6D-4461-BF91-3F06E9AD4134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40187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4" name="圖片預留位置 2"/>
          <p:cNvSpPr>
            <a:spLocks noGrp="1"/>
          </p:cNvSpPr>
          <p:nvPr>
            <p:ph type="pic" idx="1"/>
          </p:nvPr>
        </p:nvSpPr>
        <p:spPr>
          <a:xfrm>
            <a:off x="7433733" y="1607307"/>
            <a:ext cx="3276599" cy="320040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 rtlCol="0"/>
          <a:lstStyle/>
          <a:p>
            <a:pPr rtl="0"/>
            <a:fld id="{610387A5-E0EC-48C6-8544-B372D27F3882}" type="datetime1">
              <a:rPr lang="zh-TW" altLang="en-US" noProof="0" smtClean="0"/>
              <a:t>2025/3/20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28938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dirty="0"/>
              <a:t>按一下以編輯母片標題樣式</a:t>
            </a:r>
            <a:endParaRPr 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zh-tw" dirty="0"/>
              <a:t>編輯母片文字樣式</a:t>
            </a:r>
          </a:p>
          <a:p>
            <a:pPr lvl="1" rtl="0"/>
            <a:r>
              <a:rPr lang="zh-tw" dirty="0"/>
              <a:t>第二層</a:t>
            </a:r>
          </a:p>
          <a:p>
            <a:pPr lvl="2" rtl="0"/>
            <a:r>
              <a:rPr lang="zh-tw" dirty="0"/>
              <a:t>第三層</a:t>
            </a:r>
          </a:p>
          <a:p>
            <a:pPr lvl="3" rtl="0"/>
            <a:r>
              <a:rPr lang="zh-tw" dirty="0"/>
              <a:t>第四層</a:t>
            </a:r>
          </a:p>
          <a:p>
            <a:pPr lvl="4" rtl="0"/>
            <a:r>
              <a:rPr lang="zh-tw" dirty="0"/>
              <a:t>第五層</a:t>
            </a:r>
            <a:endParaRPr 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5210A3B9-40C9-43F3-A4BA-DBE25109AD69}" type="datetime1">
              <a:rPr lang="zh-TW" altLang="en-US" smtClean="0"/>
              <a:t>2025/3/20</a:t>
            </a:fld>
            <a:endParaRPr 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6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customXml" Target="../ink/ink41.xml"/><Relationship Id="rId7" Type="http://schemas.openxmlformats.org/officeDocument/2006/relationships/customXml" Target="../ink/ink4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customXml" Target="../ink/ink42.xml"/><Relationship Id="rId4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4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customXml" Target="../ink/ink47.xml"/><Relationship Id="rId7" Type="http://schemas.openxmlformats.org/officeDocument/2006/relationships/customXml" Target="../ink/ink49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customXml" Target="../ink/ink48.xml"/><Relationship Id="rId4" Type="http://schemas.openxmlformats.org/officeDocument/2006/relationships/image" Target="../media/image3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0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1.xml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6.xml"/><Relationship Id="rId3" Type="http://schemas.openxmlformats.org/officeDocument/2006/relationships/image" Target="../media/image8.png"/><Relationship Id="rId7" Type="http://schemas.openxmlformats.org/officeDocument/2006/relationships/customXml" Target="../ink/ink4.xml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customXml" Target="../ink/ink5.xml"/><Relationship Id="rId10" Type="http://schemas.openxmlformats.org/officeDocument/2006/relationships/image" Target="../media/image12.png"/><Relationship Id="rId4" Type="http://schemas.openxmlformats.org/officeDocument/2006/relationships/customXml" Target="../ink/ink3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customXml" Target="../ink/ink14.xml"/><Relationship Id="rId26" Type="http://schemas.openxmlformats.org/officeDocument/2006/relationships/customXml" Target="../ink/ink18.xml"/><Relationship Id="rId39" Type="http://schemas.openxmlformats.org/officeDocument/2006/relationships/image" Target="../media/image34.png"/><Relationship Id="rId21" Type="http://schemas.openxmlformats.org/officeDocument/2006/relationships/image" Target="../media/image25.png"/><Relationship Id="rId34" Type="http://schemas.openxmlformats.org/officeDocument/2006/relationships/customXml" Target="../ink/ink22.xml"/><Relationship Id="rId42" Type="http://schemas.openxmlformats.org/officeDocument/2006/relationships/customXml" Target="../ink/ink26.xml"/><Relationship Id="rId47" Type="http://schemas.openxmlformats.org/officeDocument/2006/relationships/image" Target="../media/image38.png"/><Relationship Id="rId50" Type="http://schemas.openxmlformats.org/officeDocument/2006/relationships/customXml" Target="../ink/ink30.xml"/><Relationship Id="rId55" Type="http://schemas.openxmlformats.org/officeDocument/2006/relationships/image" Target="../media/image42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6" Type="http://schemas.openxmlformats.org/officeDocument/2006/relationships/customXml" Target="../ink/ink13.xml"/><Relationship Id="rId29" Type="http://schemas.openxmlformats.org/officeDocument/2006/relationships/image" Target="../media/image29.png"/><Relationship Id="rId11" Type="http://schemas.openxmlformats.org/officeDocument/2006/relationships/image" Target="../media/image20.png"/><Relationship Id="rId24" Type="http://schemas.openxmlformats.org/officeDocument/2006/relationships/customXml" Target="../ink/ink17.xml"/><Relationship Id="rId32" Type="http://schemas.openxmlformats.org/officeDocument/2006/relationships/customXml" Target="../ink/ink21.xml"/><Relationship Id="rId37" Type="http://schemas.openxmlformats.org/officeDocument/2006/relationships/image" Target="../media/image33.png"/><Relationship Id="rId40" Type="http://schemas.openxmlformats.org/officeDocument/2006/relationships/customXml" Target="../ink/ink25.xml"/><Relationship Id="rId45" Type="http://schemas.openxmlformats.org/officeDocument/2006/relationships/image" Target="../media/image37.png"/><Relationship Id="rId53" Type="http://schemas.openxmlformats.org/officeDocument/2006/relationships/image" Target="../media/image41.png"/><Relationship Id="rId58" Type="http://schemas.openxmlformats.org/officeDocument/2006/relationships/image" Target="../media/image43.png"/><Relationship Id="rId5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customXml" Target="../ink/ink7.xml"/><Relationship Id="rId9" Type="http://schemas.openxmlformats.org/officeDocument/2006/relationships/image" Target="../media/image19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28.png"/><Relationship Id="rId30" Type="http://schemas.openxmlformats.org/officeDocument/2006/relationships/customXml" Target="../ink/ink20.xml"/><Relationship Id="rId35" Type="http://schemas.openxmlformats.org/officeDocument/2006/relationships/image" Target="../media/image32.png"/><Relationship Id="rId43" Type="http://schemas.openxmlformats.org/officeDocument/2006/relationships/image" Target="../media/image36.png"/><Relationship Id="rId48" Type="http://schemas.openxmlformats.org/officeDocument/2006/relationships/customXml" Target="../ink/ink29.xml"/><Relationship Id="rId56" Type="http://schemas.openxmlformats.org/officeDocument/2006/relationships/customXml" Target="../ink/ink33.xml"/><Relationship Id="rId8" Type="http://schemas.openxmlformats.org/officeDocument/2006/relationships/customXml" Target="../ink/ink9.xml"/><Relationship Id="rId51" Type="http://schemas.openxmlformats.org/officeDocument/2006/relationships/image" Target="../media/image40.png"/><Relationship Id="rId3" Type="http://schemas.openxmlformats.org/officeDocument/2006/relationships/image" Target="../media/image16.png"/><Relationship Id="rId12" Type="http://schemas.openxmlformats.org/officeDocument/2006/relationships/customXml" Target="../ink/ink11.xml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33" Type="http://schemas.openxmlformats.org/officeDocument/2006/relationships/image" Target="../media/image31.png"/><Relationship Id="rId38" Type="http://schemas.openxmlformats.org/officeDocument/2006/relationships/customXml" Target="../ink/ink24.xml"/><Relationship Id="rId46" Type="http://schemas.openxmlformats.org/officeDocument/2006/relationships/customXml" Target="../ink/ink28.xml"/><Relationship Id="rId20" Type="http://schemas.openxmlformats.org/officeDocument/2006/relationships/customXml" Target="../ink/ink15.xml"/><Relationship Id="rId41" Type="http://schemas.openxmlformats.org/officeDocument/2006/relationships/image" Target="../media/image35.png"/><Relationship Id="rId54" Type="http://schemas.openxmlformats.org/officeDocument/2006/relationships/customXml" Target="../ink/ink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openxmlformats.org/officeDocument/2006/relationships/customXml" Target="../ink/ink19.xml"/><Relationship Id="rId36" Type="http://schemas.openxmlformats.org/officeDocument/2006/relationships/customXml" Target="../ink/ink23.xml"/><Relationship Id="rId49" Type="http://schemas.openxmlformats.org/officeDocument/2006/relationships/image" Target="../media/image39.png"/><Relationship Id="rId57" Type="http://schemas.openxmlformats.org/officeDocument/2006/relationships/customXml" Target="../ink/ink34.xml"/><Relationship Id="rId10" Type="http://schemas.openxmlformats.org/officeDocument/2006/relationships/customXml" Target="../ink/ink10.xml"/><Relationship Id="rId31" Type="http://schemas.openxmlformats.org/officeDocument/2006/relationships/image" Target="../media/image30.png"/><Relationship Id="rId44" Type="http://schemas.openxmlformats.org/officeDocument/2006/relationships/customXml" Target="../ink/ink27.xml"/><Relationship Id="rId52" Type="http://schemas.openxmlformats.org/officeDocument/2006/relationships/customXml" Target="../ink/ink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customXml" Target="../ink/ink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customXml" Target="../ink/ink38.xml"/><Relationship Id="rId4" Type="http://schemas.openxmlformats.org/officeDocument/2006/relationships/image" Target="../media/image2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customXml" Target="../ink/ink40.xml"/><Relationship Id="rId4" Type="http://schemas.openxmlformats.org/officeDocument/2006/relationships/image" Target="../media/image2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使用顯微鏡的學生">
            <a:extLst>
              <a:ext uri="{FF2B5EF4-FFF2-40B4-BE49-F238E27FC236}">
                <a16:creationId xmlns:a16="http://schemas.microsoft.com/office/drawing/2014/main" id="{082DAC18-E623-0546-920C-6676DF6BBA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124" y="0"/>
            <a:ext cx="11251756" cy="6857990"/>
          </a:xfrm>
        </p:spPr>
        <p:txBody>
          <a:bodyPr rtlCol="0" anchor="ctr">
            <a:noAutofit/>
          </a:bodyPr>
          <a:lstStyle/>
          <a:p>
            <a:pPr algn="l" rtl="0"/>
            <a:r>
              <a:rPr lang="en-US" altLang="zh-TW" sz="9600" b="1" dirty="0"/>
              <a:t>114</a:t>
            </a:r>
            <a:r>
              <a:rPr lang="zh-TW" altLang="en-US" sz="9600" b="1" dirty="0"/>
              <a:t>學年度</a:t>
            </a:r>
            <a:br>
              <a:rPr lang="zh-TW" altLang="en-US" sz="9600" b="1" dirty="0"/>
            </a:br>
            <a:r>
              <a:rPr lang="zh-TW" altLang="en-US" sz="9600" b="1" dirty="0">
                <a:solidFill>
                  <a:srgbClr val="FF9797"/>
                </a:solidFill>
              </a:rPr>
              <a:t>屏東區</a:t>
            </a:r>
            <a:r>
              <a:rPr lang="zh-TW" altLang="en-US" sz="9600" b="1" dirty="0">
                <a:solidFill>
                  <a:srgbClr val="E8FC2E"/>
                </a:solidFill>
              </a:rPr>
              <a:t>高中職</a:t>
            </a:r>
            <a:r>
              <a:rPr lang="zh-TW" altLang="en-US" sz="9600" b="1" dirty="0"/>
              <a:t>免試入學志願選填模擬系統 </a:t>
            </a:r>
            <a:br>
              <a:rPr lang="zh-TW" altLang="en-US" sz="9600" b="1" dirty="0"/>
            </a:br>
            <a:r>
              <a:rPr lang="zh-TW" altLang="en-US" sz="9600" b="1" dirty="0"/>
              <a:t>操作說明</a:t>
            </a:r>
          </a:p>
        </p:txBody>
      </p:sp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76" y="81002"/>
            <a:ext cx="10479895" cy="6776998"/>
          </a:xfrm>
          <a:prstGeom prst="rect">
            <a:avLst/>
          </a:prstGeom>
        </p:spPr>
      </p:pic>
      <p:sp>
        <p:nvSpPr>
          <p:cNvPr id="5" name="矩形圖說文字 4"/>
          <p:cNvSpPr/>
          <p:nvPr/>
        </p:nvSpPr>
        <p:spPr>
          <a:xfrm>
            <a:off x="7191848" y="924234"/>
            <a:ext cx="4538036" cy="2005780"/>
          </a:xfrm>
          <a:prstGeom prst="wedgeRectCallout">
            <a:avLst>
              <a:gd name="adj1" fmla="val -100641"/>
              <a:gd name="adj2" fmla="val 2135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這裡建議不要做任何更動。</a:t>
            </a:r>
            <a:endParaRPr lang="en-US" altLang="zh-TW" sz="2800" dirty="0"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algn="ctr"/>
            <a:r>
              <a:rPr lang="zh-TW" altLang="en-US" sz="28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條件設定錯誤，會讓你找不到你要的學校</a:t>
            </a:r>
            <a:endParaRPr lang="en-US" altLang="zh-TW" sz="2800" dirty="0"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3175818" y="3637935"/>
            <a:ext cx="2015613" cy="403123"/>
          </a:xfrm>
          <a:prstGeom prst="wedgeRectCallout">
            <a:avLst>
              <a:gd name="adj1" fmla="val -82337"/>
              <a:gd name="adj2" fmla="val -32622"/>
            </a:avLst>
          </a:prstGeom>
          <a:solidFill>
            <a:srgbClr val="F2FC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請至少填</a:t>
            </a:r>
            <a:r>
              <a:rPr lang="en-US" altLang="zh-TW" dirty="0">
                <a:solidFill>
                  <a:schemeClr val="bg1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5</a:t>
            </a:r>
            <a:r>
              <a:rPr lang="zh-TW" altLang="en-US" dirty="0">
                <a:solidFill>
                  <a:schemeClr val="bg1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個志願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CE6D0F8-8B47-4568-9388-E8BEABA0D1CC}"/>
              </a:ext>
            </a:extLst>
          </p:cNvPr>
          <p:cNvGrpSpPr/>
          <p:nvPr/>
        </p:nvGrpSpPr>
        <p:grpSpPr>
          <a:xfrm>
            <a:off x="1820322" y="2085116"/>
            <a:ext cx="297000" cy="396360"/>
            <a:chOff x="1820322" y="2085116"/>
            <a:chExt cx="297000" cy="39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4" name="筆跡 13">
                  <a:extLst>
                    <a:ext uri="{FF2B5EF4-FFF2-40B4-BE49-F238E27FC236}">
                      <a16:creationId xmlns:a16="http://schemas.microsoft.com/office/drawing/2014/main" id="{B55A2A23-802C-4396-BC42-BFAB2BEEEB84}"/>
                    </a:ext>
                  </a:extLst>
                </p14:cNvPr>
                <p14:cNvContentPartPr/>
                <p14:nvPr/>
              </p14:nvContentPartPr>
              <p14:xfrm>
                <a:off x="1820322" y="2085116"/>
                <a:ext cx="275760" cy="396360"/>
              </p14:xfrm>
            </p:contentPart>
          </mc:Choice>
          <mc:Fallback xmlns="">
            <p:pic>
              <p:nvPicPr>
                <p:cNvPr id="14" name="筆跡 13">
                  <a:extLst>
                    <a:ext uri="{FF2B5EF4-FFF2-40B4-BE49-F238E27FC236}">
                      <a16:creationId xmlns:a16="http://schemas.microsoft.com/office/drawing/2014/main" id="{B55A2A23-802C-4396-BC42-BFAB2BEEEB8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84322" y="2049116"/>
                  <a:ext cx="3474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5" name="筆跡 14">
                  <a:extLst>
                    <a:ext uri="{FF2B5EF4-FFF2-40B4-BE49-F238E27FC236}">
                      <a16:creationId xmlns:a16="http://schemas.microsoft.com/office/drawing/2014/main" id="{73E157B2-8D5D-4854-BFF6-FA803281A3B6}"/>
                    </a:ext>
                  </a:extLst>
                </p14:cNvPr>
                <p14:cNvContentPartPr/>
                <p14:nvPr/>
              </p14:nvContentPartPr>
              <p14:xfrm>
                <a:off x="1828602" y="2136956"/>
                <a:ext cx="288720" cy="304920"/>
              </p14:xfrm>
            </p:contentPart>
          </mc:Choice>
          <mc:Fallback xmlns="">
            <p:pic>
              <p:nvPicPr>
                <p:cNvPr id="15" name="筆跡 14">
                  <a:extLst>
                    <a:ext uri="{FF2B5EF4-FFF2-40B4-BE49-F238E27FC236}">
                      <a16:creationId xmlns:a16="http://schemas.microsoft.com/office/drawing/2014/main" id="{73E157B2-8D5D-4854-BFF6-FA803281A3B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92647" y="2100998"/>
                  <a:ext cx="360271" cy="37647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筆跡 6">
                <a:extLst>
                  <a:ext uri="{FF2B5EF4-FFF2-40B4-BE49-F238E27FC236}">
                    <a16:creationId xmlns:a16="http://schemas.microsoft.com/office/drawing/2014/main" id="{077202D5-4D3C-9AC0-415B-002573F3F3A5}"/>
                  </a:ext>
                </a:extLst>
              </p14:cNvPr>
              <p14:cNvContentPartPr/>
              <p14:nvPr/>
            </p14:nvContentPartPr>
            <p14:xfrm>
              <a:off x="2172960" y="2098080"/>
              <a:ext cx="7337160" cy="3683880"/>
            </p14:xfrm>
          </p:contentPart>
        </mc:Choice>
        <mc:Fallback xmlns="">
          <p:pic>
            <p:nvPicPr>
              <p:cNvPr id="7" name="筆跡 6">
                <a:extLst>
                  <a:ext uri="{FF2B5EF4-FFF2-40B4-BE49-F238E27FC236}">
                    <a16:creationId xmlns:a16="http://schemas.microsoft.com/office/drawing/2014/main" id="{077202D5-4D3C-9AC0-415B-002573F3F3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63600" y="2088720"/>
                <a:ext cx="7355880" cy="37026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3D22C717-C469-433F-9EB2-02D5E907D7C9}"/>
              </a:ext>
            </a:extLst>
          </p:cNvPr>
          <p:cNvSpPr/>
          <p:nvPr/>
        </p:nvSpPr>
        <p:spPr>
          <a:xfrm>
            <a:off x="2568539" y="215757"/>
            <a:ext cx="410967" cy="338192"/>
          </a:xfrm>
          <a:prstGeom prst="rect">
            <a:avLst/>
          </a:prstGeom>
          <a:solidFill>
            <a:srgbClr val="FFD54F"/>
          </a:solidFill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1FD8518-2667-4239-998E-F4DD8D3F71D7}"/>
              </a:ext>
            </a:extLst>
          </p:cNvPr>
          <p:cNvSpPr/>
          <p:nvPr/>
        </p:nvSpPr>
        <p:spPr>
          <a:xfrm>
            <a:off x="2515455" y="1683689"/>
            <a:ext cx="410967" cy="338192"/>
          </a:xfrm>
          <a:prstGeom prst="rect">
            <a:avLst/>
          </a:prstGeom>
          <a:solidFill>
            <a:srgbClr val="FFD54F"/>
          </a:solidFill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5254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5514" y="2176111"/>
            <a:ext cx="9905998" cy="3124201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FFFF00"/>
                </a:solidFill>
              </a:rPr>
              <a:t>按下儲存志願後</a:t>
            </a:r>
            <a:endParaRPr lang="en-US" altLang="zh-TW" sz="3200" dirty="0">
              <a:solidFill>
                <a:srgbClr val="FFFF00"/>
              </a:solidFill>
            </a:endParaRPr>
          </a:p>
          <a:p>
            <a:r>
              <a:rPr lang="zh-TW" altLang="en-US" sz="3200" dirty="0">
                <a:solidFill>
                  <a:srgbClr val="FFFF00"/>
                </a:solidFill>
              </a:rPr>
              <a:t>有看到這個畫面</a:t>
            </a:r>
            <a:endParaRPr lang="en-US" altLang="zh-TW" sz="3200" dirty="0">
              <a:solidFill>
                <a:srgbClr val="FFFF00"/>
              </a:solidFill>
            </a:endParaRPr>
          </a:p>
          <a:p>
            <a:r>
              <a:rPr lang="zh-TW" altLang="en-US" sz="3200" dirty="0">
                <a:solidFill>
                  <a:srgbClr val="FFFF00"/>
                </a:solidFill>
              </a:rPr>
              <a:t>才是儲存成功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76" y="680949"/>
            <a:ext cx="8454245" cy="53027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01BD0E0F-E5A2-352A-EB05-D6D7EC44ED19}"/>
                  </a:ext>
                </a:extLst>
              </p14:cNvPr>
              <p14:cNvContentPartPr/>
              <p14:nvPr/>
            </p14:nvContentPartPr>
            <p14:xfrm>
              <a:off x="7000200" y="4248360"/>
              <a:ext cx="1432800" cy="152244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01BD0E0F-E5A2-352A-EB05-D6D7EC44ED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90840" y="4239000"/>
                <a:ext cx="1451520" cy="154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7030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2" y="428240"/>
            <a:ext cx="9905998" cy="1341566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檢查基本資料及比序積分</a:t>
            </a:r>
            <a:br>
              <a:rPr lang="en-US" altLang="zh-TW" dirty="0"/>
            </a:br>
            <a:r>
              <a:rPr lang="zh-TW" altLang="en-US" dirty="0">
                <a:solidFill>
                  <a:srgbClr val="E8FC2E"/>
                </a:solidFill>
              </a:rPr>
              <a:t>一定要做，有問題立刻向</a:t>
            </a:r>
            <a:r>
              <a:rPr lang="zh-TW" altLang="en-US" dirty="0">
                <a:solidFill>
                  <a:srgbClr val="FF9797"/>
                </a:solidFill>
              </a:rPr>
              <a:t>教務處註冊組</a:t>
            </a:r>
            <a:r>
              <a:rPr lang="zh-TW" altLang="en-US" dirty="0">
                <a:solidFill>
                  <a:srgbClr val="E8FC2E"/>
                </a:solidFill>
              </a:rPr>
              <a:t>詢問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09" y="1622322"/>
            <a:ext cx="8838329" cy="5434912"/>
          </a:xfrm>
          <a:prstGeom prst="rect">
            <a:avLst/>
          </a:prstGeom>
        </p:spPr>
      </p:pic>
      <p:sp>
        <p:nvSpPr>
          <p:cNvPr id="5" name="語音泡泡: 矩形 4">
            <a:extLst>
              <a:ext uri="{FF2B5EF4-FFF2-40B4-BE49-F238E27FC236}">
                <a16:creationId xmlns:a16="http://schemas.microsoft.com/office/drawing/2014/main" id="{ADA20011-4DEC-4511-9FC9-0BBA85AFACE3}"/>
              </a:ext>
            </a:extLst>
          </p:cNvPr>
          <p:cNvSpPr/>
          <p:nvPr/>
        </p:nvSpPr>
        <p:spPr>
          <a:xfrm>
            <a:off x="6688476" y="3174715"/>
            <a:ext cx="2712378" cy="2167847"/>
          </a:xfrm>
          <a:prstGeom prst="wedgeRectCallout">
            <a:avLst>
              <a:gd name="adj1" fmla="val -79545"/>
              <a:gd name="adj2" fmla="val 5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rgbClr val="FFFF00"/>
                </a:solidFill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點擊後，會自動生成下載</a:t>
            </a:r>
            <a:r>
              <a:rPr lang="en-US" altLang="zh-TW" sz="3200" dirty="0">
                <a:solidFill>
                  <a:srgbClr val="FFFF00"/>
                </a:solidFill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PDF</a:t>
            </a:r>
            <a:r>
              <a:rPr lang="zh-TW" altLang="en-US" sz="3200" dirty="0">
                <a:solidFill>
                  <a:srgbClr val="FFFF00"/>
                </a:solidFill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檔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筆跡 6">
                <a:extLst>
                  <a:ext uri="{FF2B5EF4-FFF2-40B4-BE49-F238E27FC236}">
                    <a16:creationId xmlns:a16="http://schemas.microsoft.com/office/drawing/2014/main" id="{7CC47AAC-9304-4A00-BEC2-8028C5E88DF4}"/>
                  </a:ext>
                </a:extLst>
              </p14:cNvPr>
              <p14:cNvContentPartPr/>
              <p14:nvPr/>
            </p14:nvContentPartPr>
            <p14:xfrm>
              <a:off x="4962402" y="1068533"/>
              <a:ext cx="360" cy="360"/>
            </p14:xfrm>
          </p:contentPart>
        </mc:Choice>
        <mc:Fallback>
          <p:pic>
            <p:nvPicPr>
              <p:cNvPr id="7" name="筆跡 6">
                <a:extLst>
                  <a:ext uri="{FF2B5EF4-FFF2-40B4-BE49-F238E27FC236}">
                    <a16:creationId xmlns:a16="http://schemas.microsoft.com/office/drawing/2014/main" id="{7CC47AAC-9304-4A00-BEC2-8028C5E88D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3762" y="10595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筆跡 7">
                <a:extLst>
                  <a:ext uri="{FF2B5EF4-FFF2-40B4-BE49-F238E27FC236}">
                    <a16:creationId xmlns:a16="http://schemas.microsoft.com/office/drawing/2014/main" id="{C7244686-4DBE-4F6C-8F34-C024AEEBECE3}"/>
                  </a:ext>
                </a:extLst>
              </p14:cNvPr>
              <p14:cNvContentPartPr/>
              <p14:nvPr/>
            </p14:nvContentPartPr>
            <p14:xfrm>
              <a:off x="5023962" y="1140173"/>
              <a:ext cx="360" cy="360"/>
            </p14:xfrm>
          </p:contentPart>
        </mc:Choice>
        <mc:Fallback>
          <p:pic>
            <p:nvPicPr>
              <p:cNvPr id="8" name="筆跡 7">
                <a:extLst>
                  <a:ext uri="{FF2B5EF4-FFF2-40B4-BE49-F238E27FC236}">
                    <a16:creationId xmlns:a16="http://schemas.microsoft.com/office/drawing/2014/main" id="{C7244686-4DBE-4F6C-8F34-C024AEEBEC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4962" y="113117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3879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B8DA60-2553-400D-A67E-E183AF5D3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45029"/>
            <a:ext cx="9905998" cy="1905000"/>
          </a:xfrm>
        </p:spPr>
        <p:txBody>
          <a:bodyPr/>
          <a:lstStyle/>
          <a:p>
            <a:r>
              <a:rPr lang="zh-TW" altLang="en-US" dirty="0"/>
              <a:t>下載成功後的檔案會出現在瀏覽器右上角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AEBF242-2108-48F0-8A56-6DA73B8FB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FF9CF70-87BB-4714-8841-E4AB56AD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046" y="1429301"/>
            <a:ext cx="6120397" cy="47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65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F90CCA-0936-4519-8ED0-07D77B6A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93" y="0"/>
            <a:ext cx="9905998" cy="1905000"/>
          </a:xfrm>
        </p:spPr>
        <p:txBody>
          <a:bodyPr/>
          <a:lstStyle/>
          <a:p>
            <a:r>
              <a:rPr lang="zh-TW" altLang="en-US" dirty="0"/>
              <a:t>如果沒有自動開啟，請從檔案總管的「下載」資料夾自行開啟檔案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D67D0D-C36E-4BF8-869A-E76AE4CEF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7EFE4C2-EE60-442D-AB67-37856C5C6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00" y="1670406"/>
            <a:ext cx="11224157" cy="41207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筆跡 5">
                <a:extLst>
                  <a:ext uri="{FF2B5EF4-FFF2-40B4-BE49-F238E27FC236}">
                    <a16:creationId xmlns:a16="http://schemas.microsoft.com/office/drawing/2014/main" id="{9810491F-291D-47F9-A9AF-A3C5019BBD1B}"/>
                  </a:ext>
                </a:extLst>
              </p14:cNvPr>
              <p14:cNvContentPartPr/>
              <p14:nvPr/>
            </p14:nvContentPartPr>
            <p14:xfrm>
              <a:off x="481842" y="5011556"/>
              <a:ext cx="1256040" cy="485640"/>
            </p14:xfrm>
          </p:contentPart>
        </mc:Choice>
        <mc:Fallback xmlns="">
          <p:pic>
            <p:nvPicPr>
              <p:cNvPr id="6" name="筆跡 5">
                <a:extLst>
                  <a:ext uri="{FF2B5EF4-FFF2-40B4-BE49-F238E27FC236}">
                    <a16:creationId xmlns:a16="http://schemas.microsoft.com/office/drawing/2014/main" id="{9810491F-291D-47F9-A9AF-A3C5019BBD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5842" y="4975556"/>
                <a:ext cx="1327680" cy="55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群組 8">
            <a:extLst>
              <a:ext uri="{FF2B5EF4-FFF2-40B4-BE49-F238E27FC236}">
                <a16:creationId xmlns:a16="http://schemas.microsoft.com/office/drawing/2014/main" id="{5FE44F99-2CA7-4BD3-9A73-DE84C986F1F3}"/>
              </a:ext>
            </a:extLst>
          </p:cNvPr>
          <p:cNvGrpSpPr/>
          <p:nvPr/>
        </p:nvGrpSpPr>
        <p:grpSpPr>
          <a:xfrm>
            <a:off x="1911042" y="4489556"/>
            <a:ext cx="1604520" cy="617040"/>
            <a:chOff x="1911042" y="4489556"/>
            <a:chExt cx="1604520" cy="61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筆跡 6">
                  <a:extLst>
                    <a:ext uri="{FF2B5EF4-FFF2-40B4-BE49-F238E27FC236}">
                      <a16:creationId xmlns:a16="http://schemas.microsoft.com/office/drawing/2014/main" id="{69FF3E8B-549F-4BA0-A506-8FB3F7100FC4}"/>
                    </a:ext>
                  </a:extLst>
                </p14:cNvPr>
                <p14:cNvContentPartPr/>
                <p14:nvPr/>
              </p14:nvContentPartPr>
              <p14:xfrm>
                <a:off x="1911042" y="4553996"/>
                <a:ext cx="1576080" cy="552600"/>
              </p14:xfrm>
            </p:contentPart>
          </mc:Choice>
          <mc:Fallback xmlns="">
            <p:pic>
              <p:nvPicPr>
                <p:cNvPr id="7" name="筆跡 6">
                  <a:extLst>
                    <a:ext uri="{FF2B5EF4-FFF2-40B4-BE49-F238E27FC236}">
                      <a16:creationId xmlns:a16="http://schemas.microsoft.com/office/drawing/2014/main" id="{69FF3E8B-549F-4BA0-A506-8FB3F7100FC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75042" y="4517996"/>
                  <a:ext cx="1647720" cy="62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筆跡 7">
                  <a:extLst>
                    <a:ext uri="{FF2B5EF4-FFF2-40B4-BE49-F238E27FC236}">
                      <a16:creationId xmlns:a16="http://schemas.microsoft.com/office/drawing/2014/main" id="{49504061-74C7-4C0B-AE25-FC1BEED09056}"/>
                    </a:ext>
                  </a:extLst>
                </p14:cNvPr>
                <p14:cNvContentPartPr/>
                <p14:nvPr/>
              </p14:nvContentPartPr>
              <p14:xfrm>
                <a:off x="3410802" y="4489556"/>
                <a:ext cx="104760" cy="153720"/>
              </p14:xfrm>
            </p:contentPart>
          </mc:Choice>
          <mc:Fallback xmlns="">
            <p:pic>
              <p:nvPicPr>
                <p:cNvPr id="8" name="筆跡 7">
                  <a:extLst>
                    <a:ext uri="{FF2B5EF4-FFF2-40B4-BE49-F238E27FC236}">
                      <a16:creationId xmlns:a16="http://schemas.microsoft.com/office/drawing/2014/main" id="{49504061-74C7-4C0B-AE25-FC1BEED0905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74802" y="4453640"/>
                  <a:ext cx="176400" cy="22519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" name="語音泡泡: 矩形 9">
            <a:extLst>
              <a:ext uri="{FF2B5EF4-FFF2-40B4-BE49-F238E27FC236}">
                <a16:creationId xmlns:a16="http://schemas.microsoft.com/office/drawing/2014/main" id="{80382777-E8EA-4636-9FA9-F9A1CBB04660}"/>
              </a:ext>
            </a:extLst>
          </p:cNvPr>
          <p:cNvSpPr/>
          <p:nvPr/>
        </p:nvSpPr>
        <p:spPr>
          <a:xfrm>
            <a:off x="8044665" y="2383604"/>
            <a:ext cx="2994497" cy="1263722"/>
          </a:xfrm>
          <a:prstGeom prst="wedgeRectCallout">
            <a:avLst>
              <a:gd name="adj1" fmla="val -99403"/>
              <a:gd name="adj2" fmla="val 887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檔案名稱通常是這樣</a:t>
            </a:r>
          </a:p>
        </p:txBody>
      </p:sp>
    </p:spTree>
    <p:extLst>
      <p:ext uri="{BB962C8B-B14F-4D97-AF65-F5344CB8AC3E}">
        <p14:creationId xmlns:p14="http://schemas.microsoft.com/office/powerpoint/2010/main" val="3006938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60" y="491844"/>
            <a:ext cx="10121279" cy="58743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1413" y="1641987"/>
            <a:ext cx="9811722" cy="23892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7639665" y="4227871"/>
            <a:ext cx="3313470" cy="1366684"/>
          </a:xfrm>
          <a:prstGeom prst="wedgeRectCallout">
            <a:avLst>
              <a:gd name="adj1" fmla="val -46187"/>
              <a:gd name="adj2" fmla="val -79946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E8FC2E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第</a:t>
            </a:r>
            <a:r>
              <a:rPr lang="en-US" altLang="zh-TW" sz="2400" dirty="0">
                <a:solidFill>
                  <a:srgbClr val="E8FC2E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1</a:t>
            </a:r>
            <a:r>
              <a:rPr lang="zh-TW" altLang="en-US" sz="2400" dirty="0">
                <a:solidFill>
                  <a:srgbClr val="E8FC2E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次志願選填模擬</a:t>
            </a:r>
            <a:endParaRPr lang="en-US" altLang="zh-TW" sz="2400" dirty="0">
              <a:solidFill>
                <a:srgbClr val="E8FC2E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E8FC2E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一定要確認紅框內資料</a:t>
            </a:r>
            <a:endParaRPr lang="en-US" altLang="zh-TW" sz="2400" dirty="0">
              <a:solidFill>
                <a:srgbClr val="E8FC2E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E8FC2E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綠框內資料不用管</a:t>
            </a:r>
          </a:p>
        </p:txBody>
      </p:sp>
      <p:sp>
        <p:nvSpPr>
          <p:cNvPr id="7" name="矩形 6"/>
          <p:cNvSpPr/>
          <p:nvPr/>
        </p:nvSpPr>
        <p:spPr>
          <a:xfrm>
            <a:off x="1047137" y="4031226"/>
            <a:ext cx="2590798" cy="2334929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3743988" y="5250194"/>
            <a:ext cx="3313470" cy="1366684"/>
          </a:xfrm>
          <a:prstGeom prst="wedgeRectCallout">
            <a:avLst>
              <a:gd name="adj1" fmla="val -57760"/>
              <a:gd name="adj2" fmla="val -79946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E8FC2E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第</a:t>
            </a:r>
            <a:r>
              <a:rPr lang="en-US" altLang="zh-TW" sz="2400" dirty="0">
                <a:solidFill>
                  <a:srgbClr val="E8FC2E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2</a:t>
            </a:r>
            <a:r>
              <a:rPr lang="zh-TW" altLang="en-US" sz="2400" dirty="0">
                <a:solidFill>
                  <a:srgbClr val="E8FC2E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次志願選填模擬</a:t>
            </a:r>
            <a:endParaRPr lang="en-US" altLang="zh-TW" sz="2400" dirty="0">
              <a:solidFill>
                <a:srgbClr val="E8FC2E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E8FC2E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一定要確認綠框內積分資料</a:t>
            </a:r>
          </a:p>
        </p:txBody>
      </p:sp>
    </p:spTree>
    <p:extLst>
      <p:ext uri="{BB962C8B-B14F-4D97-AF65-F5344CB8AC3E}">
        <p14:creationId xmlns:p14="http://schemas.microsoft.com/office/powerpoint/2010/main" val="790322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65066" b="19555"/>
          <a:stretch/>
        </p:blipFill>
        <p:spPr>
          <a:xfrm>
            <a:off x="1015889" y="1084780"/>
            <a:ext cx="10157045" cy="9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95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44" y="497795"/>
            <a:ext cx="10073649" cy="547739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91402" y="2483006"/>
            <a:ext cx="5505651" cy="4045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6497053" y="3038063"/>
            <a:ext cx="3773103" cy="1722922"/>
          </a:xfrm>
          <a:prstGeom prst="wedgeRectCallout">
            <a:avLst>
              <a:gd name="adj1" fmla="val -70444"/>
              <a:gd name="adj2" fmla="val -607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暫時先給分，如果「生涯發展記錄手冊」沒有完成，會扣除</a:t>
            </a:r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筆跡 6">
                <a:extLst>
                  <a:ext uri="{FF2B5EF4-FFF2-40B4-BE49-F238E27FC236}">
                    <a16:creationId xmlns:a16="http://schemas.microsoft.com/office/drawing/2014/main" id="{B4D6AE62-91FA-C4B3-0860-AF37A7CA9E27}"/>
                  </a:ext>
                </a:extLst>
              </p14:cNvPr>
              <p14:cNvContentPartPr/>
              <p14:nvPr/>
            </p14:nvContentPartPr>
            <p14:xfrm>
              <a:off x="7105680" y="2919960"/>
              <a:ext cx="2649960" cy="1749600"/>
            </p14:xfrm>
          </p:contentPart>
        </mc:Choice>
        <mc:Fallback xmlns="">
          <p:pic>
            <p:nvPicPr>
              <p:cNvPr id="7" name="筆跡 6">
                <a:extLst>
                  <a:ext uri="{FF2B5EF4-FFF2-40B4-BE49-F238E27FC236}">
                    <a16:creationId xmlns:a16="http://schemas.microsoft.com/office/drawing/2014/main" id="{B4D6AE62-91FA-C4B3-0860-AF37A7CA9E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96320" y="2910600"/>
                <a:ext cx="2668680" cy="176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4351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15FBA1-3003-4D5D-802B-081B0340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solidFill>
                  <a:srgbClr val="FFFF00"/>
                </a:solidFill>
              </a:rPr>
              <a:t>最後請</a:t>
            </a:r>
            <a:r>
              <a:rPr lang="zh-TW" altLang="en-US" sz="4000" dirty="0">
                <a:solidFill>
                  <a:srgbClr val="FF0000"/>
                </a:solidFill>
              </a:rPr>
              <a:t>務必刪除</a:t>
            </a:r>
            <a:r>
              <a:rPr lang="zh-TW" altLang="en-US" sz="4000" dirty="0">
                <a:solidFill>
                  <a:srgbClr val="FFFF00"/>
                </a:solidFill>
              </a:rPr>
              <a:t>剛剛的</a:t>
            </a:r>
            <a:r>
              <a:rPr lang="en-US" altLang="zh-TW" sz="4000" dirty="0">
                <a:solidFill>
                  <a:srgbClr val="FFFF00"/>
                </a:solidFill>
              </a:rPr>
              <a:t>PDF</a:t>
            </a:r>
            <a:r>
              <a:rPr lang="zh-TW" altLang="en-US" sz="4000" dirty="0">
                <a:solidFill>
                  <a:srgbClr val="FFFF00"/>
                </a:solidFill>
              </a:rPr>
              <a:t>檔</a:t>
            </a:r>
            <a:br>
              <a:rPr lang="en-US" altLang="zh-TW" dirty="0"/>
            </a:br>
            <a:r>
              <a:rPr lang="zh-TW" altLang="en-US" dirty="0">
                <a:solidFill>
                  <a:srgbClr val="92D050"/>
                </a:solidFill>
              </a:rPr>
              <a:t>（內有個資，沒有刪除會有個資外流風險。）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5AE93B4-1A52-4A33-9322-786460CDB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318" y="2255605"/>
            <a:ext cx="9905998" cy="517990"/>
          </a:xfrm>
        </p:spPr>
        <p:txBody>
          <a:bodyPr>
            <a:normAutofit lnSpcReduction="10000"/>
          </a:bodyPr>
          <a:lstStyle/>
          <a:p>
            <a:r>
              <a:rPr lang="zh-TW" altLang="en-US" sz="2800" dirty="0"/>
              <a:t>以</a:t>
            </a:r>
            <a:r>
              <a:rPr lang="en-US" altLang="zh-TW" sz="2800" dirty="0"/>
              <a:t>windows</a:t>
            </a:r>
            <a:r>
              <a:rPr lang="zh-TW" altLang="en-US" sz="2800" dirty="0"/>
              <a:t>系統為例，開啟檔案總管，找到「下載」資料夾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768708F-295B-4D3F-B489-EB2D07365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53" y="2773595"/>
            <a:ext cx="10583401" cy="3885549"/>
          </a:xfrm>
          <a:prstGeom prst="rect">
            <a:avLst/>
          </a:prstGeom>
        </p:spPr>
      </p:pic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23F1F8E0-902D-404A-9616-120181F694D2}"/>
              </a:ext>
            </a:extLst>
          </p:cNvPr>
          <p:cNvSpPr/>
          <p:nvPr/>
        </p:nvSpPr>
        <p:spPr>
          <a:xfrm>
            <a:off x="7592602" y="3801438"/>
            <a:ext cx="3133618" cy="1181528"/>
          </a:xfrm>
          <a:prstGeom prst="wedgeRectCallout">
            <a:avLst>
              <a:gd name="adj1" fmla="val -79427"/>
              <a:gd name="adj2" fmla="val 65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FFFF00"/>
                </a:solidFill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把檔案刪除，再清空資源回收桶</a:t>
            </a:r>
          </a:p>
        </p:txBody>
      </p:sp>
    </p:spTree>
    <p:extLst>
      <p:ext uri="{BB962C8B-B14F-4D97-AF65-F5344CB8AC3E}">
        <p14:creationId xmlns:p14="http://schemas.microsoft.com/office/powerpoint/2010/main" val="723496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190" y="288112"/>
            <a:ext cx="9587548" cy="1990618"/>
          </a:xfrm>
        </p:spPr>
        <p:txBody>
          <a:bodyPr rtlCol="0">
            <a:noAutofit/>
          </a:bodyPr>
          <a:lstStyle/>
          <a:p>
            <a:pPr algn="l" rtl="0"/>
            <a:r>
              <a:rPr lang="zh-TW" altLang="en-US" sz="11700" dirty="0">
                <a:solidFill>
                  <a:srgbClr val="FFFF00"/>
                </a:solidFill>
              </a:rPr>
              <a:t>祝各位同學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7C16727-EEE0-4941-8A09-9F8D032647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AFE7716-C1F7-44F9-99FC-C9850B6C7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47" b="93088" l="231" r="93649">
                        <a14:foregroundMark x1="3580" y1="4265" x2="92263" y2="6176"/>
                        <a14:foregroundMark x1="97072" y1="13636" x2="98614" y2="16029"/>
                        <a14:foregroundMark x1="95231" y1="10780" x2="95445" y2="11112"/>
                        <a14:foregroundMark x1="92263" y1="6176" x2="94553" y2="9728"/>
                        <a14:foregroundMark x1="98614" y1="16029" x2="97853" y2="86355"/>
                        <a14:foregroundMark x1="78784" y1="97224" x2="71940" y2="99559"/>
                        <a14:foregroundMark x1="94392" y1="91900" x2="83324" y2="95676"/>
                        <a14:foregroundMark x1="16924" y1="96215" x2="16282" y2="96176"/>
                        <a14:foregroundMark x1="71940" y1="99559" x2="31043" y2="97073"/>
                        <a14:foregroundMark x1="16282" y1="96176" x2="6005" y2="89853"/>
                        <a14:foregroundMark x1="4328" y1="60876" x2="4085" y2="56671"/>
                        <a14:foregroundMark x1="6005" y1="89853" x2="4452" y2="63018"/>
                        <a14:foregroundMark x1="3245" y1="32768" x2="4503" y2="6029"/>
                        <a14:foregroundMark x1="92893" y1="12294" x2="93764" y2="17647"/>
                        <a14:foregroundMark x1="91801" y1="5588" x2="92835" y2="11941"/>
                        <a14:foregroundMark x1="93764" y1="17647" x2="86374" y2="45147"/>
                        <a14:foregroundMark x1="86374" y1="45147" x2="58430" y2="40441"/>
                        <a14:foregroundMark x1="58430" y1="40441" x2="58661" y2="16912"/>
                        <a14:foregroundMark x1="58661" y1="16912" x2="63164" y2="8824"/>
                        <a14:foregroundMark x1="7390" y1="14265" x2="19630" y2="13676"/>
                        <a14:foregroundMark x1="19630" y1="13676" x2="61663" y2="18529"/>
                        <a14:foregroundMark x1="61663" y1="18529" x2="79792" y2="37941"/>
                        <a14:foregroundMark x1="79792" y1="37941" x2="77945" y2="56765"/>
                        <a14:foregroundMark x1="77945" y1="56765" x2="61894" y2="65294"/>
                        <a14:foregroundMark x1="61894" y1="65294" x2="13395" y2="57206"/>
                        <a14:foregroundMark x1="13395" y1="57206" x2="6813" y2="40147"/>
                        <a14:foregroundMark x1="6813" y1="40147" x2="7159" y2="16471"/>
                        <a14:foregroundMark x1="10508" y1="17206" x2="29099" y2="15882"/>
                        <a14:foregroundMark x1="29099" y1="15882" x2="74365" y2="22353"/>
                        <a14:foregroundMark x1="74365" y1="22353" x2="75520" y2="41765"/>
                        <a14:foregroundMark x1="75520" y1="41765" x2="14550" y2="58971"/>
                        <a14:foregroundMark x1="14550" y1="58971" x2="6697" y2="69265"/>
                        <a14:foregroundMark x1="6697" y1="69265" x2="5023" y2="43813"/>
                        <a14:foregroundMark x1="5520" y1="37011" x2="12240" y2="16471"/>
                        <a14:foregroundMark x1="8083" y1="16912" x2="23903" y2="16471"/>
                        <a14:foregroundMark x1="23903" y1="16471" x2="64319" y2="23971"/>
                        <a14:foregroundMark x1="64319" y1="23971" x2="79099" y2="34853"/>
                        <a14:foregroundMark x1="79099" y1="34853" x2="70785" y2="50294"/>
                        <a14:foregroundMark x1="70785" y1="50294" x2="14665" y2="53971"/>
                        <a14:foregroundMark x1="14665" y1="53971" x2="8083" y2="46765"/>
                        <a14:foregroundMark x1="8083" y1="46765" x2="8314" y2="18088"/>
                        <a14:foregroundMark x1="22864" y1="18088" x2="28637" y2="26765"/>
                        <a14:foregroundMark x1="28637" y1="26765" x2="64550" y2="31029"/>
                        <a14:foregroundMark x1="19053" y1="22941" x2="25289" y2="24265"/>
                        <a14:foregroundMark x1="25289" y1="24265" x2="25289" y2="24265"/>
                        <a14:foregroundMark x1="67552" y1="35294" x2="59469" y2="37647"/>
                        <a14:foregroundMark x1="72171" y1="28676" x2="75520" y2="30735"/>
                        <a14:foregroundMark x1="68591" y1="33676" x2="70323" y2="33382"/>
                        <a14:foregroundMark x1="67321" y1="31912" x2="69169" y2="33824"/>
                        <a14:foregroundMark x1="62240" y1="32941" x2="38915" y2="35882"/>
                        <a14:foregroundMark x1="38915" y1="35882" x2="13510" y2="21471"/>
                        <a14:foregroundMark x1="13510" y1="21471" x2="16744" y2="35294"/>
                        <a14:foregroundMark x1="16744" y1="35294" x2="6236" y2="48676"/>
                        <a14:foregroundMark x1="6236" y1="48676" x2="9238" y2="20588"/>
                        <a14:foregroundMark x1="9238" y1="20588" x2="18014" y2="22059"/>
                        <a14:foregroundMark x1="18014" y1="22059" x2="19053" y2="32206"/>
                        <a14:foregroundMark x1="91801" y1="46765" x2="86490" y2="80294"/>
                        <a14:foregroundMark x1="86490" y1="80294" x2="62009" y2="91912"/>
                        <a14:foregroundMark x1="62009" y1="91912" x2="37298" y2="88676"/>
                        <a14:foregroundMark x1="37298" y1="88676" x2="61663" y2="54412"/>
                        <a14:foregroundMark x1="61663" y1="54412" x2="91455" y2="37353"/>
                        <a14:foregroundMark x1="91455" y1="37353" x2="91570" y2="37206"/>
                        <a14:foregroundMark x1="4388" y1="19118" x2="21709" y2="41176"/>
                        <a14:foregroundMark x1="21709" y1="41176" x2="18938" y2="71324"/>
                        <a14:foregroundMark x1="18938" y1="71324" x2="5543" y2="75588"/>
                        <a14:foregroundMark x1="1864" y1="62041" x2="1749" y2="61618"/>
                        <a14:foregroundMark x1="5543" y1="75588" x2="2660" y2="64974"/>
                        <a14:foregroundMark x1="2746" y1="32709" x2="3349" y2="21618"/>
                        <a14:foregroundMark x1="3349" y1="21618" x2="3926" y2="18824"/>
                        <a14:foregroundMark x1="14088" y1="27647" x2="6467" y2="41765"/>
                        <a14:foregroundMark x1="6467" y1="41765" x2="13972" y2="34559"/>
                        <a14:foregroundMark x1="13972" y1="34559" x2="13741" y2="31912"/>
                        <a14:foregroundMark x1="65127" y1="33088" x2="66744" y2="32353"/>
                        <a14:foregroundMark x1="70901" y1="31029" x2="68245" y2="30000"/>
                        <a14:foregroundMark x1="73095" y1="35294" x2="62125" y2="32941"/>
                        <a14:foregroundMark x1="62125" y1="32941" x2="63972" y2="31912"/>
                        <a14:foregroundMark x1="10277" y1="45000" x2="12702" y2="67941"/>
                        <a14:foregroundMark x1="12702" y1="67941" x2="3580" y2="69853"/>
                        <a14:foregroundMark x1="3981" y1="60147" x2="4157" y2="55882"/>
                        <a14:foregroundMark x1="3580" y1="69853" x2="3834" y2="63693"/>
                        <a14:foregroundMark x1="4157" y1="55882" x2="8545" y2="44118"/>
                        <a14:foregroundMark x1="8545" y1="44118" x2="9815" y2="46765"/>
                        <a14:foregroundMark x1="6236" y1="51471" x2="6236" y2="65735"/>
                        <a14:foregroundMark x1="6236" y1="65735" x2="6351" y2="64559"/>
                        <a14:foregroundMark x1="9007" y1="56029" x2="10508" y2="57206"/>
                        <a14:foregroundMark x1="11432" y1="49559" x2="6005" y2="59853"/>
                        <a14:foregroundMark x1="7390" y1="48088" x2="6236" y2="67794"/>
                        <a14:foregroundMark x1="6236" y1="67794" x2="6928" y2="60441"/>
                        <a14:foregroundMark x1="91224" y1="61471" x2="95191" y2="85570"/>
                        <a14:foregroundMark x1="93575" y1="88926" x2="5889" y2="93088"/>
                        <a14:foregroundMark x1="2376" y1="77358" x2="2309" y2="77059"/>
                        <a14:foregroundMark x1="3747" y1="83497" x2="2731" y2="78948"/>
                        <a14:foregroundMark x1="5889" y1="93088" x2="5293" y2="90419"/>
                        <a14:foregroundMark x1="2309" y1="77059" x2="18476" y2="69706"/>
                        <a14:foregroundMark x1="18476" y1="69706" x2="21709" y2="70441"/>
                        <a14:foregroundMark x1="6351" y1="75735" x2="3750" y2="83496"/>
                        <a14:foregroundMark x1="3714" y1="77204" x2="3811" y2="76471"/>
                        <a14:foregroundMark x1="2857" y1="83661" x2="3494" y2="78860"/>
                        <a14:foregroundMark x1="3811" y1="76471" x2="3811" y2="75441"/>
                        <a14:foregroundMark x1="4376" y1="52687" x2="5081" y2="56471"/>
                        <a14:foregroundMark x1="5081" y1="56471" x2="4251" y2="54407"/>
                        <a14:foregroundMark x1="2887" y1="32059" x2="3233" y2="44265"/>
                        <a14:foregroundMark x1="3233" y1="44265" x2="2887" y2="46324"/>
                        <a14:foregroundMark x1="43303" y1="93971" x2="54850" y2="93235"/>
                        <a14:foregroundMark x1="54850" y1="93235" x2="45266" y2="93088"/>
                        <a14:foregroundMark x1="45266" y1="93088" x2="49192" y2="92353"/>
                        <a14:foregroundMark x1="5543" y1="89559" x2="6236" y2="90294"/>
                        <a14:foregroundMark x1="3580" y1="84118" x2="3580" y2="88088"/>
                        <a14:foregroundMark x1="3695" y1="90294" x2="3695" y2="90294"/>
                        <a14:foregroundMark x1="3349" y1="89265" x2="3695" y2="88235"/>
                        <a14:foregroundMark x1="3233" y1="87500" x2="4042" y2="89706"/>
                        <a14:foregroundMark x1="4157" y1="89412" x2="4157" y2="89853"/>
                        <a14:foregroundMark x1="4157" y1="90735" x2="3695" y2="89412"/>
                        <a14:foregroundMark x1="4503" y1="91324" x2="4503" y2="90294"/>
                        <a14:foregroundMark x1="4157" y1="90441" x2="5543" y2="89412"/>
                        <a14:backgroundMark x1="2309" y1="3676" x2="2309" y2="3676"/>
                        <a14:backgroundMark x1="71858" y1="96719" x2="55769" y2="95089"/>
                        <a14:backgroundMark x1="89723" y1="98529" x2="84822" y2="98032"/>
                        <a14:backgroundMark x1="18161" y1="21789" x2="18781" y2="21932"/>
                        <a14:backgroundMark x1="2485" y1="46215" x2="1501" y2="59706"/>
                        <a14:backgroundMark x1="1501" y1="59706" x2="1617" y2="60882"/>
                        <a14:backgroundMark x1="1848" y1="62059" x2="3580" y2="63971"/>
                        <a14:backgroundMark x1="1617" y1="60147" x2="1617" y2="61618"/>
                        <a14:backgroundMark x1="1617" y1="61618" x2="1617" y2="61618"/>
                        <a14:backgroundMark x1="94342" y1="10000" x2="95266" y2="10735"/>
                        <a14:backgroundMark x1="95958" y1="13088" x2="96767" y2="13971"/>
                        <a14:backgroundMark x1="95843" y1="11765" x2="95843" y2="11765"/>
                        <a14:backgroundMark x1="95612" y1="11324" x2="96074" y2="12794"/>
                        <a14:backgroundMark x1="95150" y1="10882" x2="94688" y2="9853"/>
                        <a14:backgroundMark x1="95266" y1="11618" x2="95727" y2="11176"/>
                        <a14:backgroundMark x1="95958" y1="10147" x2="94804" y2="7647"/>
                        <a14:backgroundMark x1="95150" y1="85588" x2="96767" y2="91471"/>
                        <a14:backgroundMark x1="96767" y1="91471" x2="96767" y2="91471"/>
                        <a14:backgroundMark x1="79330" y1="96176" x2="82910" y2="96471"/>
                        <a14:backgroundMark x1="16513" y1="97059" x2="31409" y2="96324"/>
                        <a14:backgroundMark x1="2425" y1="77353" x2="2540" y2="78971"/>
                        <a14:backgroundMark x1="3530" y1="90294" x2="3580" y2="90735"/>
                        <a14:backgroundMark x1="3497" y1="90009" x2="3530" y2="90294"/>
                        <a14:backgroundMark x1="2771" y1="83676" x2="2822" y2="84118"/>
                        <a14:backgroundMark x1="3464" y1="90294" x2="3002" y2="89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893" y="2278730"/>
            <a:ext cx="5498213" cy="43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61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6724" y="1428535"/>
            <a:ext cx="11178283" cy="3422855"/>
          </a:xfrm>
        </p:spPr>
        <p:txBody>
          <a:bodyPr>
            <a:noAutofit/>
          </a:bodyPr>
          <a:lstStyle/>
          <a:p>
            <a:r>
              <a:rPr lang="zh-TW" altLang="en-US" sz="5400" dirty="0"/>
              <a:t>預計轉換就學區、音樂班、體育班的同學</a:t>
            </a:r>
            <a:br>
              <a:rPr lang="en-US" altLang="zh-TW" sz="5400" dirty="0"/>
            </a:br>
            <a:r>
              <a:rPr lang="zh-TW" altLang="en-US" sz="5400" dirty="0"/>
              <a:t>請一同練習屏東區的志願選填</a:t>
            </a:r>
            <a:br>
              <a:rPr lang="en-US" altLang="zh-TW" sz="5400" dirty="0"/>
            </a:br>
            <a:br>
              <a:rPr lang="en-US" altLang="zh-TW" sz="5400" dirty="0"/>
            </a:br>
            <a:r>
              <a:rPr lang="zh-TW" altLang="en-US" sz="5400" dirty="0"/>
              <a:t>瀏覽器建議使用</a:t>
            </a:r>
            <a:r>
              <a:rPr lang="zh-TW" altLang="en-US" sz="5400" dirty="0">
                <a:solidFill>
                  <a:srgbClr val="FF0000"/>
                </a:solidFill>
              </a:rPr>
              <a:t>無痕模式</a:t>
            </a:r>
          </a:p>
        </p:txBody>
      </p:sp>
    </p:spTree>
    <p:extLst>
      <p:ext uri="{BB962C8B-B14F-4D97-AF65-F5344CB8AC3E}">
        <p14:creationId xmlns:p14="http://schemas.microsoft.com/office/powerpoint/2010/main" val="344773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6256867" cy="1905000"/>
          </a:xfrm>
        </p:spPr>
        <p:txBody>
          <a:bodyPr rtlCol="0">
            <a:normAutofit/>
          </a:bodyPr>
          <a:lstStyle/>
          <a:p>
            <a:pPr algn="ctr" rtl="0"/>
            <a:r>
              <a:rPr lang="zh-TW" altLang="en-US" b="1" dirty="0"/>
              <a:t>點選</a:t>
            </a:r>
            <a:r>
              <a:rPr lang="zh-TW" altLang="en-US" b="1" dirty="0">
                <a:solidFill>
                  <a:srgbClr val="FF9797"/>
                </a:solidFill>
              </a:rPr>
              <a:t>中正國中校網</a:t>
            </a:r>
            <a:br>
              <a:rPr lang="en-US" altLang="zh-TW" b="1" dirty="0">
                <a:solidFill>
                  <a:srgbClr val="FF9797"/>
                </a:solidFill>
              </a:rPr>
            </a:br>
            <a:r>
              <a:rPr lang="zh-TW" altLang="en-US" b="1" dirty="0">
                <a:solidFill>
                  <a:srgbClr val="FFD54F"/>
                </a:solidFill>
              </a:rPr>
              <a:t>往下滑動</a:t>
            </a:r>
            <a:br>
              <a:rPr lang="en-US" altLang="zh-TW" b="1" dirty="0"/>
            </a:br>
            <a:r>
              <a:rPr lang="zh-TW" altLang="en-US" b="1" dirty="0"/>
              <a:t>畫面右方可找到</a:t>
            </a:r>
            <a:r>
              <a:rPr lang="zh-TW" altLang="en-US" b="1" dirty="0">
                <a:solidFill>
                  <a:srgbClr val="E8FC2E"/>
                </a:solidFill>
              </a:rPr>
              <a:t>「重要連結」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AD3CCB2-EDB2-420F-BAAF-D4812A7D5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174" y="439863"/>
            <a:ext cx="8460326" cy="29891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筆跡 9">
                <a:extLst>
                  <a:ext uri="{FF2B5EF4-FFF2-40B4-BE49-F238E27FC236}">
                    <a16:creationId xmlns:a16="http://schemas.microsoft.com/office/drawing/2014/main" id="{2CC5F377-F556-47F4-A90F-55399EAFD7F7}"/>
                  </a:ext>
                </a:extLst>
              </p14:cNvPr>
              <p14:cNvContentPartPr/>
              <p14:nvPr/>
            </p14:nvContentPartPr>
            <p14:xfrm>
              <a:off x="9205338" y="3995693"/>
              <a:ext cx="1128240" cy="32040"/>
            </p14:xfrm>
          </p:contentPart>
        </mc:Choice>
        <mc:Fallback xmlns="">
          <p:pic>
            <p:nvPicPr>
              <p:cNvPr id="10" name="筆跡 9">
                <a:extLst>
                  <a:ext uri="{FF2B5EF4-FFF2-40B4-BE49-F238E27FC236}">
                    <a16:creationId xmlns:a16="http://schemas.microsoft.com/office/drawing/2014/main" id="{2CC5F377-F556-47F4-A90F-55399EAFD7F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96341" y="3986693"/>
                <a:ext cx="1145874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筆跡 10">
                <a:extLst>
                  <a:ext uri="{FF2B5EF4-FFF2-40B4-BE49-F238E27FC236}">
                    <a16:creationId xmlns:a16="http://schemas.microsoft.com/office/drawing/2014/main" id="{9B0707AD-4D0B-4716-99EF-843E375CE15F}"/>
                  </a:ext>
                </a:extLst>
              </p14:cNvPr>
              <p14:cNvContentPartPr/>
              <p14:nvPr/>
            </p14:nvContentPartPr>
            <p14:xfrm>
              <a:off x="11557578" y="5044733"/>
              <a:ext cx="185760" cy="256320"/>
            </p14:xfrm>
          </p:contentPart>
        </mc:Choice>
        <mc:Fallback xmlns="">
          <p:pic>
            <p:nvPicPr>
              <p:cNvPr id="11" name="筆跡 10">
                <a:extLst>
                  <a:ext uri="{FF2B5EF4-FFF2-40B4-BE49-F238E27FC236}">
                    <a16:creationId xmlns:a16="http://schemas.microsoft.com/office/drawing/2014/main" id="{9B0707AD-4D0B-4716-99EF-843E375CE15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548578" y="5035746"/>
                <a:ext cx="203400" cy="273935"/>
              </a:xfrm>
              <a:prstGeom prst="rect">
                <a:avLst/>
              </a:prstGeom>
            </p:spPr>
          </p:pic>
        </mc:Fallback>
      </mc:AlternateContent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E93AAFD4-ED55-4A71-AF70-7F5F896FB396}"/>
              </a:ext>
            </a:extLst>
          </p:cNvPr>
          <p:cNvCxnSpPr/>
          <p:nvPr/>
        </p:nvCxnSpPr>
        <p:spPr>
          <a:xfrm>
            <a:off x="10520737" y="1562100"/>
            <a:ext cx="0" cy="2897312"/>
          </a:xfrm>
          <a:prstGeom prst="straightConnector1">
            <a:avLst/>
          </a:prstGeom>
          <a:ln w="762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id="{376DD94B-4BBD-435C-AAD5-7C04485324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747" y="3130778"/>
            <a:ext cx="11517330" cy="341382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4410D23-F060-4EA5-8AAC-224AEDB2A7DC}"/>
              </a:ext>
            </a:extLst>
          </p:cNvPr>
          <p:cNvSpPr/>
          <p:nvPr/>
        </p:nvSpPr>
        <p:spPr>
          <a:xfrm>
            <a:off x="10755210" y="1913601"/>
            <a:ext cx="1169420" cy="2792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3600" dirty="0">
                <a:solidFill>
                  <a:srgbClr val="FFFF00"/>
                </a:solidFill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畫面往下滑</a:t>
            </a:r>
          </a:p>
        </p:txBody>
      </p:sp>
    </p:spTree>
    <p:extLst>
      <p:ext uri="{BB962C8B-B14F-4D97-AF65-F5344CB8AC3E}">
        <p14:creationId xmlns:p14="http://schemas.microsoft.com/office/powerpoint/2010/main" val="270140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3929A2D-4122-4C29-92F6-71202B136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43" b="2854"/>
          <a:stretch/>
        </p:blipFill>
        <p:spPr>
          <a:xfrm>
            <a:off x="151013" y="289147"/>
            <a:ext cx="6106854" cy="332235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11" y="3837552"/>
            <a:ext cx="5583439" cy="29820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筆跡 13">
                <a:extLst>
                  <a:ext uri="{FF2B5EF4-FFF2-40B4-BE49-F238E27FC236}">
                    <a16:creationId xmlns:a16="http://schemas.microsoft.com/office/drawing/2014/main" id="{7F896707-4790-4DFC-A1A4-2D4843392995}"/>
                  </a:ext>
                </a:extLst>
              </p14:cNvPr>
              <p14:cNvContentPartPr/>
              <p14:nvPr/>
            </p14:nvContentPartPr>
            <p14:xfrm>
              <a:off x="10734642" y="1457636"/>
              <a:ext cx="981000" cy="753120"/>
            </p14:xfrm>
          </p:contentPart>
        </mc:Choice>
        <mc:Fallback xmlns="">
          <p:pic>
            <p:nvPicPr>
              <p:cNvPr id="14" name="筆跡 13">
                <a:extLst>
                  <a:ext uri="{FF2B5EF4-FFF2-40B4-BE49-F238E27FC236}">
                    <a16:creationId xmlns:a16="http://schemas.microsoft.com/office/drawing/2014/main" id="{7F896707-4790-4DFC-A1A4-2D48433929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25642" y="1448636"/>
                <a:ext cx="998640" cy="77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筆跡 14">
                <a:extLst>
                  <a:ext uri="{FF2B5EF4-FFF2-40B4-BE49-F238E27FC236}">
                    <a16:creationId xmlns:a16="http://schemas.microsoft.com/office/drawing/2014/main" id="{79F6885D-8EC3-4C8D-AF85-75D1DDF3235C}"/>
                  </a:ext>
                </a:extLst>
              </p14:cNvPr>
              <p14:cNvContentPartPr/>
              <p14:nvPr/>
            </p14:nvContentPartPr>
            <p14:xfrm>
              <a:off x="6729282" y="3503156"/>
              <a:ext cx="360" cy="360"/>
            </p14:xfrm>
          </p:contentPart>
        </mc:Choice>
        <mc:Fallback xmlns="">
          <p:pic>
            <p:nvPicPr>
              <p:cNvPr id="15" name="筆跡 14">
                <a:extLst>
                  <a:ext uri="{FF2B5EF4-FFF2-40B4-BE49-F238E27FC236}">
                    <a16:creationId xmlns:a16="http://schemas.microsoft.com/office/drawing/2014/main" id="{79F6885D-8EC3-4C8D-AF85-75D1DDF3235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20282" y="34941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圖片 15">
            <a:extLst>
              <a:ext uri="{FF2B5EF4-FFF2-40B4-BE49-F238E27FC236}">
                <a16:creationId xmlns:a16="http://schemas.microsoft.com/office/drawing/2014/main" id="{150EDC90-5AC7-442B-80A9-A9E99B5AB5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8164" y="181166"/>
            <a:ext cx="5748744" cy="3448313"/>
          </a:xfrm>
          <a:prstGeom prst="rect">
            <a:avLst/>
          </a:prstGeom>
        </p:spPr>
      </p:pic>
      <p:sp>
        <p:nvSpPr>
          <p:cNvPr id="7" name="向下箭號 6"/>
          <p:cNvSpPr/>
          <p:nvPr/>
        </p:nvSpPr>
        <p:spPr>
          <a:xfrm rot="16200000">
            <a:off x="5749295" y="846024"/>
            <a:ext cx="680383" cy="2047169"/>
          </a:xfrm>
          <a:prstGeom prst="downArrow">
            <a:avLst>
              <a:gd name="adj1" fmla="val 50000"/>
              <a:gd name="adj2" fmla="val 49378"/>
            </a:avLst>
          </a:prstGeom>
          <a:solidFill>
            <a:srgbClr val="E8FC2E"/>
          </a:solidFill>
          <a:ln>
            <a:solidFill>
              <a:srgbClr val="FF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82D266E6-0189-40E9-99E3-553F9D4C7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8164" y="3750795"/>
            <a:ext cx="5358554" cy="3008624"/>
          </a:xfrm>
          <a:prstGeom prst="rect">
            <a:avLst/>
          </a:prstGeom>
        </p:spPr>
      </p:pic>
      <p:sp>
        <p:nvSpPr>
          <p:cNvPr id="8" name="向下箭號 7"/>
          <p:cNvSpPr/>
          <p:nvPr/>
        </p:nvSpPr>
        <p:spPr>
          <a:xfrm>
            <a:off x="7885389" y="2683355"/>
            <a:ext cx="680383" cy="1711472"/>
          </a:xfrm>
          <a:prstGeom prst="downArrow">
            <a:avLst>
              <a:gd name="adj1" fmla="val 50000"/>
              <a:gd name="adj2" fmla="val 49378"/>
            </a:avLst>
          </a:prstGeom>
          <a:solidFill>
            <a:srgbClr val="E8FC2E"/>
          </a:solidFill>
          <a:ln>
            <a:solidFill>
              <a:srgbClr val="FF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6">
            <a:extLst>
              <a:ext uri="{FF2B5EF4-FFF2-40B4-BE49-F238E27FC236}">
                <a16:creationId xmlns:a16="http://schemas.microsoft.com/office/drawing/2014/main" id="{A9BC87C4-B3E2-4467-8AAC-9F7C24415004}"/>
              </a:ext>
            </a:extLst>
          </p:cNvPr>
          <p:cNvSpPr/>
          <p:nvPr/>
        </p:nvSpPr>
        <p:spPr>
          <a:xfrm rot="5400000">
            <a:off x="5901695" y="4643324"/>
            <a:ext cx="680383" cy="2047169"/>
          </a:xfrm>
          <a:prstGeom prst="downArrow">
            <a:avLst>
              <a:gd name="adj1" fmla="val 50000"/>
              <a:gd name="adj2" fmla="val 49378"/>
            </a:avLst>
          </a:prstGeom>
          <a:solidFill>
            <a:srgbClr val="E8FC2E"/>
          </a:solidFill>
          <a:ln>
            <a:solidFill>
              <a:srgbClr val="FF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13B93E88-3F25-4EE0-9D20-019B436622B2}"/>
              </a:ext>
            </a:extLst>
          </p:cNvPr>
          <p:cNvGrpSpPr/>
          <p:nvPr/>
        </p:nvGrpSpPr>
        <p:grpSpPr>
          <a:xfrm>
            <a:off x="2650482" y="2384636"/>
            <a:ext cx="850680" cy="630000"/>
            <a:chOff x="2650482" y="2384636"/>
            <a:chExt cx="850680" cy="630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1" name="筆跡 10">
                  <a:extLst>
                    <a:ext uri="{FF2B5EF4-FFF2-40B4-BE49-F238E27FC236}">
                      <a16:creationId xmlns:a16="http://schemas.microsoft.com/office/drawing/2014/main" id="{D18234F1-CC89-4953-9D58-29790141BBE2}"/>
                    </a:ext>
                  </a:extLst>
                </p14:cNvPr>
                <p14:cNvContentPartPr/>
                <p14:nvPr/>
              </p14:nvContentPartPr>
              <p14:xfrm>
                <a:off x="2650482" y="2384636"/>
                <a:ext cx="393480" cy="564840"/>
              </p14:xfrm>
            </p:contentPart>
          </mc:Choice>
          <mc:Fallback>
            <p:pic>
              <p:nvPicPr>
                <p:cNvPr id="11" name="筆跡 10">
                  <a:extLst>
                    <a:ext uri="{FF2B5EF4-FFF2-40B4-BE49-F238E27FC236}">
                      <a16:creationId xmlns:a16="http://schemas.microsoft.com/office/drawing/2014/main" id="{D18234F1-CC89-4953-9D58-29790141BBE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41842" y="2375636"/>
                  <a:ext cx="411120" cy="58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筆跡 11">
                  <a:extLst>
                    <a:ext uri="{FF2B5EF4-FFF2-40B4-BE49-F238E27FC236}">
                      <a16:creationId xmlns:a16="http://schemas.microsoft.com/office/drawing/2014/main" id="{A648043A-3008-4155-8AD9-8DAC64D60226}"/>
                    </a:ext>
                  </a:extLst>
                </p14:cNvPr>
                <p14:cNvContentPartPr/>
                <p14:nvPr/>
              </p14:nvContentPartPr>
              <p14:xfrm>
                <a:off x="2907162" y="2988356"/>
                <a:ext cx="594000" cy="26280"/>
              </p14:xfrm>
            </p:contentPart>
          </mc:Choice>
          <mc:Fallback>
            <p:pic>
              <p:nvPicPr>
                <p:cNvPr id="12" name="筆跡 11">
                  <a:extLst>
                    <a:ext uri="{FF2B5EF4-FFF2-40B4-BE49-F238E27FC236}">
                      <a16:creationId xmlns:a16="http://schemas.microsoft.com/office/drawing/2014/main" id="{A648043A-3008-4155-8AD9-8DAC64D6022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98522" y="2979716"/>
                  <a:ext cx="611640" cy="43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93160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6468" y="311216"/>
            <a:ext cx="6740107" cy="548681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92" y="311217"/>
            <a:ext cx="4965576" cy="454954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607081" y="1129270"/>
            <a:ext cx="5909912" cy="3465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35D2769-9EC8-40B1-873E-4C82BDBCEA09}"/>
              </a:ext>
            </a:extLst>
          </p:cNvPr>
          <p:cNvSpPr/>
          <p:nvPr/>
        </p:nvSpPr>
        <p:spPr>
          <a:xfrm>
            <a:off x="280892" y="5113408"/>
            <a:ext cx="7707240" cy="1433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rgbClr val="002060"/>
                </a:solidFill>
                <a:highlight>
                  <a:srgbClr val="FFFF00"/>
                </a:highlight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第</a:t>
            </a:r>
            <a:r>
              <a:rPr lang="en-US" altLang="zh-TW" sz="3200" dirty="0">
                <a:solidFill>
                  <a:srgbClr val="002060"/>
                </a:solidFill>
                <a:highlight>
                  <a:srgbClr val="FFFF00"/>
                </a:highlight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2</a:t>
            </a:r>
            <a:r>
              <a:rPr lang="zh-TW" altLang="en-US" sz="3200" dirty="0">
                <a:solidFill>
                  <a:srgbClr val="002060"/>
                </a:solidFill>
                <a:highlight>
                  <a:srgbClr val="FFFF00"/>
                </a:highlight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次選填、正式選填都會回復預設密碼</a:t>
            </a:r>
            <a:endParaRPr lang="en-US" altLang="zh-TW" sz="3200" dirty="0">
              <a:solidFill>
                <a:srgbClr val="002060"/>
              </a:solidFill>
              <a:highlight>
                <a:srgbClr val="FFFF00"/>
              </a:highlight>
              <a:latin typeface="小賴字體 等寬 SC" panose="02010600030101010101" pitchFamily="2" charset="-122"/>
              <a:ea typeface="小賴字體 等寬 SC" panose="02010600030101010101" pitchFamily="2" charset="-122"/>
            </a:endParaRPr>
          </a:p>
          <a:p>
            <a:pPr algn="ctr"/>
            <a:r>
              <a:rPr lang="zh-TW" altLang="en-US" sz="3200" dirty="0">
                <a:solidFill>
                  <a:srgbClr val="002060"/>
                </a:solidFill>
                <a:highlight>
                  <a:srgbClr val="FFFF00"/>
                </a:highlight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第一次登入會強制更新密碼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筆跡 9">
                <a:extLst>
                  <a:ext uri="{FF2B5EF4-FFF2-40B4-BE49-F238E27FC236}">
                    <a16:creationId xmlns:a16="http://schemas.microsoft.com/office/drawing/2014/main" id="{B9E0D0ED-59B6-4E34-A168-84A9EF488351}"/>
                  </a:ext>
                </a:extLst>
              </p14:cNvPr>
              <p14:cNvContentPartPr/>
              <p14:nvPr/>
            </p14:nvContentPartPr>
            <p14:xfrm>
              <a:off x="4592322" y="5989676"/>
              <a:ext cx="360" cy="360"/>
            </p14:xfrm>
          </p:contentPart>
        </mc:Choice>
        <mc:Fallback>
          <p:pic>
            <p:nvPicPr>
              <p:cNvPr id="10" name="筆跡 9">
                <a:extLst>
                  <a:ext uri="{FF2B5EF4-FFF2-40B4-BE49-F238E27FC236}">
                    <a16:creationId xmlns:a16="http://schemas.microsoft.com/office/drawing/2014/main" id="{B9E0D0ED-59B6-4E34-A168-84A9EF4883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83322" y="598103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群組 56">
            <a:extLst>
              <a:ext uri="{FF2B5EF4-FFF2-40B4-BE49-F238E27FC236}">
                <a16:creationId xmlns:a16="http://schemas.microsoft.com/office/drawing/2014/main" id="{557E933E-5819-45CF-99C5-9F4A8C470B51}"/>
              </a:ext>
            </a:extLst>
          </p:cNvPr>
          <p:cNvGrpSpPr/>
          <p:nvPr/>
        </p:nvGrpSpPr>
        <p:grpSpPr>
          <a:xfrm>
            <a:off x="3390282" y="1920956"/>
            <a:ext cx="1872360" cy="1358280"/>
            <a:chOff x="3390282" y="1920956"/>
            <a:chExt cx="1872360" cy="1358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0" name="筆跡 19">
                  <a:extLst>
                    <a:ext uri="{FF2B5EF4-FFF2-40B4-BE49-F238E27FC236}">
                      <a16:creationId xmlns:a16="http://schemas.microsoft.com/office/drawing/2014/main" id="{B756E392-A882-4C8D-A4A5-C5DE477AB59C}"/>
                    </a:ext>
                  </a:extLst>
                </p14:cNvPr>
                <p14:cNvContentPartPr/>
                <p14:nvPr/>
              </p14:nvContentPartPr>
              <p14:xfrm>
                <a:off x="4242762" y="2496236"/>
                <a:ext cx="41760" cy="459360"/>
              </p14:xfrm>
            </p:contentPart>
          </mc:Choice>
          <mc:Fallback>
            <p:pic>
              <p:nvPicPr>
                <p:cNvPr id="20" name="筆跡 19">
                  <a:extLst>
                    <a:ext uri="{FF2B5EF4-FFF2-40B4-BE49-F238E27FC236}">
                      <a16:creationId xmlns:a16="http://schemas.microsoft.com/office/drawing/2014/main" id="{B756E392-A882-4C8D-A4A5-C5DE477AB59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34122" y="2487596"/>
                  <a:ext cx="5940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1" name="筆跡 20">
                  <a:extLst>
                    <a:ext uri="{FF2B5EF4-FFF2-40B4-BE49-F238E27FC236}">
                      <a16:creationId xmlns:a16="http://schemas.microsoft.com/office/drawing/2014/main" id="{FD1951C2-B491-4255-BBC7-A647CC99D8B1}"/>
                    </a:ext>
                  </a:extLst>
                </p14:cNvPr>
                <p14:cNvContentPartPr/>
                <p14:nvPr/>
              </p14:nvContentPartPr>
              <p14:xfrm>
                <a:off x="4140522" y="2807996"/>
                <a:ext cx="240840" cy="138240"/>
              </p14:xfrm>
            </p:contentPart>
          </mc:Choice>
          <mc:Fallback>
            <p:pic>
              <p:nvPicPr>
                <p:cNvPr id="21" name="筆跡 20">
                  <a:extLst>
                    <a:ext uri="{FF2B5EF4-FFF2-40B4-BE49-F238E27FC236}">
                      <a16:creationId xmlns:a16="http://schemas.microsoft.com/office/drawing/2014/main" id="{FD1951C2-B491-4255-BBC7-A647CC99D8B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131522" y="2799356"/>
                  <a:ext cx="2584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2" name="筆跡 21">
                  <a:extLst>
                    <a:ext uri="{FF2B5EF4-FFF2-40B4-BE49-F238E27FC236}">
                      <a16:creationId xmlns:a16="http://schemas.microsoft.com/office/drawing/2014/main" id="{6FEBD921-70DF-464E-BAB6-2DE3E4D77132}"/>
                    </a:ext>
                  </a:extLst>
                </p14:cNvPr>
                <p14:cNvContentPartPr/>
                <p14:nvPr/>
              </p14:nvContentPartPr>
              <p14:xfrm>
                <a:off x="3400362" y="2167196"/>
                <a:ext cx="183600" cy="11160"/>
              </p14:xfrm>
            </p:contentPart>
          </mc:Choice>
          <mc:Fallback>
            <p:pic>
              <p:nvPicPr>
                <p:cNvPr id="22" name="筆跡 21">
                  <a:extLst>
                    <a:ext uri="{FF2B5EF4-FFF2-40B4-BE49-F238E27FC236}">
                      <a16:creationId xmlns:a16="http://schemas.microsoft.com/office/drawing/2014/main" id="{6FEBD921-70DF-464E-BAB6-2DE3E4D7713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91722" y="2158196"/>
                  <a:ext cx="2012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3" name="筆跡 22">
                  <a:extLst>
                    <a:ext uri="{FF2B5EF4-FFF2-40B4-BE49-F238E27FC236}">
                      <a16:creationId xmlns:a16="http://schemas.microsoft.com/office/drawing/2014/main" id="{AE54B0F8-22F7-4A9B-B5AC-A99A111D1E2A}"/>
                    </a:ext>
                  </a:extLst>
                </p14:cNvPr>
                <p14:cNvContentPartPr/>
                <p14:nvPr/>
              </p14:nvContentPartPr>
              <p14:xfrm>
                <a:off x="3390282" y="2232716"/>
                <a:ext cx="84240" cy="48240"/>
              </p14:xfrm>
            </p:contentPart>
          </mc:Choice>
          <mc:Fallback>
            <p:pic>
              <p:nvPicPr>
                <p:cNvPr id="23" name="筆跡 22">
                  <a:extLst>
                    <a:ext uri="{FF2B5EF4-FFF2-40B4-BE49-F238E27FC236}">
                      <a16:creationId xmlns:a16="http://schemas.microsoft.com/office/drawing/2014/main" id="{AE54B0F8-22F7-4A9B-B5AC-A99A111D1E2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381282" y="2223716"/>
                  <a:ext cx="1018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4" name="筆跡 23">
                  <a:extLst>
                    <a:ext uri="{FF2B5EF4-FFF2-40B4-BE49-F238E27FC236}">
                      <a16:creationId xmlns:a16="http://schemas.microsoft.com/office/drawing/2014/main" id="{A22839D5-09F8-45A1-A230-383D5C25475A}"/>
                    </a:ext>
                  </a:extLst>
                </p14:cNvPr>
                <p14:cNvContentPartPr/>
                <p14:nvPr/>
              </p14:nvContentPartPr>
              <p14:xfrm>
                <a:off x="3400362" y="2336036"/>
                <a:ext cx="96480" cy="47880"/>
              </p14:xfrm>
            </p:contentPart>
          </mc:Choice>
          <mc:Fallback>
            <p:pic>
              <p:nvPicPr>
                <p:cNvPr id="24" name="筆跡 23">
                  <a:extLst>
                    <a:ext uri="{FF2B5EF4-FFF2-40B4-BE49-F238E27FC236}">
                      <a16:creationId xmlns:a16="http://schemas.microsoft.com/office/drawing/2014/main" id="{A22839D5-09F8-45A1-A230-383D5C25475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391722" y="2327036"/>
                  <a:ext cx="1141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5" name="筆跡 24">
                  <a:extLst>
                    <a:ext uri="{FF2B5EF4-FFF2-40B4-BE49-F238E27FC236}">
                      <a16:creationId xmlns:a16="http://schemas.microsoft.com/office/drawing/2014/main" id="{E9EBFE80-BD3C-4DBE-A65B-68B712F55FD8}"/>
                    </a:ext>
                  </a:extLst>
                </p14:cNvPr>
                <p14:cNvContentPartPr/>
                <p14:nvPr/>
              </p14:nvContentPartPr>
              <p14:xfrm>
                <a:off x="3547242" y="2003396"/>
                <a:ext cx="197640" cy="399600"/>
              </p14:xfrm>
            </p:contentPart>
          </mc:Choice>
          <mc:Fallback>
            <p:pic>
              <p:nvPicPr>
                <p:cNvPr id="25" name="筆跡 24">
                  <a:extLst>
                    <a:ext uri="{FF2B5EF4-FFF2-40B4-BE49-F238E27FC236}">
                      <a16:creationId xmlns:a16="http://schemas.microsoft.com/office/drawing/2014/main" id="{E9EBFE80-BD3C-4DBE-A65B-68B712F55FD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38242" y="1994396"/>
                  <a:ext cx="21528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6" name="筆跡 25">
                  <a:extLst>
                    <a:ext uri="{FF2B5EF4-FFF2-40B4-BE49-F238E27FC236}">
                      <a16:creationId xmlns:a16="http://schemas.microsoft.com/office/drawing/2014/main" id="{E967CA23-76B5-4475-92D4-FE96E3EEE589}"/>
                    </a:ext>
                  </a:extLst>
                </p14:cNvPr>
                <p14:cNvContentPartPr/>
                <p14:nvPr/>
              </p14:nvContentPartPr>
              <p14:xfrm>
                <a:off x="3739482" y="2021756"/>
                <a:ext cx="227880" cy="64080"/>
              </p14:xfrm>
            </p:contentPart>
          </mc:Choice>
          <mc:Fallback>
            <p:pic>
              <p:nvPicPr>
                <p:cNvPr id="26" name="筆跡 25">
                  <a:extLst>
                    <a:ext uri="{FF2B5EF4-FFF2-40B4-BE49-F238E27FC236}">
                      <a16:creationId xmlns:a16="http://schemas.microsoft.com/office/drawing/2014/main" id="{E967CA23-76B5-4475-92D4-FE96E3EEE58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730842" y="2013116"/>
                  <a:ext cx="2455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7" name="筆跡 26">
                  <a:extLst>
                    <a:ext uri="{FF2B5EF4-FFF2-40B4-BE49-F238E27FC236}">
                      <a16:creationId xmlns:a16="http://schemas.microsoft.com/office/drawing/2014/main" id="{D420B36B-E1BC-46A7-8EBF-6260B223B7DE}"/>
                    </a:ext>
                  </a:extLst>
                </p14:cNvPr>
                <p14:cNvContentPartPr/>
                <p14:nvPr/>
              </p14:nvContentPartPr>
              <p14:xfrm>
                <a:off x="3807162" y="1920956"/>
                <a:ext cx="87120" cy="306720"/>
              </p14:xfrm>
            </p:contentPart>
          </mc:Choice>
          <mc:Fallback>
            <p:pic>
              <p:nvPicPr>
                <p:cNvPr id="27" name="筆跡 26">
                  <a:extLst>
                    <a:ext uri="{FF2B5EF4-FFF2-40B4-BE49-F238E27FC236}">
                      <a16:creationId xmlns:a16="http://schemas.microsoft.com/office/drawing/2014/main" id="{D420B36B-E1BC-46A7-8EBF-6260B223B7D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798162" y="1911956"/>
                  <a:ext cx="10476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8" name="筆跡 27">
                  <a:extLst>
                    <a:ext uri="{FF2B5EF4-FFF2-40B4-BE49-F238E27FC236}">
                      <a16:creationId xmlns:a16="http://schemas.microsoft.com/office/drawing/2014/main" id="{D689D052-F322-4EAB-A68F-7C627A79A992}"/>
                    </a:ext>
                  </a:extLst>
                </p14:cNvPr>
                <p14:cNvContentPartPr/>
                <p14:nvPr/>
              </p14:nvContentPartPr>
              <p14:xfrm>
                <a:off x="3832002" y="2164676"/>
                <a:ext cx="191160" cy="363960"/>
              </p14:xfrm>
            </p:contentPart>
          </mc:Choice>
          <mc:Fallback>
            <p:pic>
              <p:nvPicPr>
                <p:cNvPr id="28" name="筆跡 27">
                  <a:extLst>
                    <a:ext uri="{FF2B5EF4-FFF2-40B4-BE49-F238E27FC236}">
                      <a16:creationId xmlns:a16="http://schemas.microsoft.com/office/drawing/2014/main" id="{D689D052-F322-4EAB-A68F-7C627A79A99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823362" y="2155676"/>
                  <a:ext cx="20880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9" name="筆跡 28">
                  <a:extLst>
                    <a:ext uri="{FF2B5EF4-FFF2-40B4-BE49-F238E27FC236}">
                      <a16:creationId xmlns:a16="http://schemas.microsoft.com/office/drawing/2014/main" id="{BDC70D31-6C73-4A82-AFB1-31A3674AC562}"/>
                    </a:ext>
                  </a:extLst>
                </p14:cNvPr>
                <p14:cNvContentPartPr/>
                <p14:nvPr/>
              </p14:nvContentPartPr>
              <p14:xfrm>
                <a:off x="3883122" y="2275196"/>
                <a:ext cx="55800" cy="36720"/>
              </p14:xfrm>
            </p:contentPart>
          </mc:Choice>
          <mc:Fallback>
            <p:pic>
              <p:nvPicPr>
                <p:cNvPr id="29" name="筆跡 28">
                  <a:extLst>
                    <a:ext uri="{FF2B5EF4-FFF2-40B4-BE49-F238E27FC236}">
                      <a16:creationId xmlns:a16="http://schemas.microsoft.com/office/drawing/2014/main" id="{BDC70D31-6C73-4A82-AFB1-31A3674AC56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874482" y="2266556"/>
                  <a:ext cx="734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30" name="筆跡 29">
                  <a:extLst>
                    <a:ext uri="{FF2B5EF4-FFF2-40B4-BE49-F238E27FC236}">
                      <a16:creationId xmlns:a16="http://schemas.microsoft.com/office/drawing/2014/main" id="{847E4D86-FC7F-45E1-AED4-9F6792A52249}"/>
                    </a:ext>
                  </a:extLst>
                </p14:cNvPr>
                <p14:cNvContentPartPr/>
                <p14:nvPr/>
              </p14:nvContentPartPr>
              <p14:xfrm>
                <a:off x="3893922" y="2318036"/>
                <a:ext cx="69840" cy="45000"/>
              </p14:xfrm>
            </p:contentPart>
          </mc:Choice>
          <mc:Fallback>
            <p:pic>
              <p:nvPicPr>
                <p:cNvPr id="30" name="筆跡 29">
                  <a:extLst>
                    <a:ext uri="{FF2B5EF4-FFF2-40B4-BE49-F238E27FC236}">
                      <a16:creationId xmlns:a16="http://schemas.microsoft.com/office/drawing/2014/main" id="{847E4D86-FC7F-45E1-AED4-9F6792A5224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885282" y="2309396"/>
                  <a:ext cx="874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31" name="筆跡 30">
                  <a:extLst>
                    <a:ext uri="{FF2B5EF4-FFF2-40B4-BE49-F238E27FC236}">
                      <a16:creationId xmlns:a16="http://schemas.microsoft.com/office/drawing/2014/main" id="{AAFF9109-DC90-4AEA-A01A-5013CA88DCF9}"/>
                    </a:ext>
                  </a:extLst>
                </p14:cNvPr>
                <p14:cNvContentPartPr/>
                <p14:nvPr/>
              </p14:nvContentPartPr>
              <p14:xfrm>
                <a:off x="4088682" y="2134436"/>
                <a:ext cx="227520" cy="85320"/>
              </p14:xfrm>
            </p:contentPart>
          </mc:Choice>
          <mc:Fallback>
            <p:pic>
              <p:nvPicPr>
                <p:cNvPr id="31" name="筆跡 30">
                  <a:extLst>
                    <a:ext uri="{FF2B5EF4-FFF2-40B4-BE49-F238E27FC236}">
                      <a16:creationId xmlns:a16="http://schemas.microsoft.com/office/drawing/2014/main" id="{AAFF9109-DC90-4AEA-A01A-5013CA88DCF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080042" y="2125796"/>
                  <a:ext cx="2451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2" name="筆跡 31">
                  <a:extLst>
                    <a:ext uri="{FF2B5EF4-FFF2-40B4-BE49-F238E27FC236}">
                      <a16:creationId xmlns:a16="http://schemas.microsoft.com/office/drawing/2014/main" id="{C29344C8-28F6-48AC-B7F3-FAF16EC526A0}"/>
                    </a:ext>
                  </a:extLst>
                </p14:cNvPr>
                <p14:cNvContentPartPr/>
                <p14:nvPr/>
              </p14:nvContentPartPr>
              <p14:xfrm>
                <a:off x="4300722" y="2188436"/>
                <a:ext cx="14760" cy="20880"/>
              </p14:xfrm>
            </p:contentPart>
          </mc:Choice>
          <mc:Fallback>
            <p:pic>
              <p:nvPicPr>
                <p:cNvPr id="32" name="筆跡 31">
                  <a:extLst>
                    <a:ext uri="{FF2B5EF4-FFF2-40B4-BE49-F238E27FC236}">
                      <a16:creationId xmlns:a16="http://schemas.microsoft.com/office/drawing/2014/main" id="{C29344C8-28F6-48AC-B7F3-FAF16EC526A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91722" y="2179436"/>
                  <a:ext cx="324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3" name="筆跡 32">
                  <a:extLst>
                    <a:ext uri="{FF2B5EF4-FFF2-40B4-BE49-F238E27FC236}">
                      <a16:creationId xmlns:a16="http://schemas.microsoft.com/office/drawing/2014/main" id="{BB067233-18B4-4743-A6CE-246BD27ABEC5}"/>
                    </a:ext>
                  </a:extLst>
                </p14:cNvPr>
                <p14:cNvContentPartPr/>
                <p14:nvPr/>
              </p14:nvContentPartPr>
              <p14:xfrm>
                <a:off x="4171122" y="2033996"/>
                <a:ext cx="11160" cy="360720"/>
              </p14:xfrm>
            </p:contentPart>
          </mc:Choice>
          <mc:Fallback>
            <p:pic>
              <p:nvPicPr>
                <p:cNvPr id="33" name="筆跡 32">
                  <a:extLst>
                    <a:ext uri="{FF2B5EF4-FFF2-40B4-BE49-F238E27FC236}">
                      <a16:creationId xmlns:a16="http://schemas.microsoft.com/office/drawing/2014/main" id="{BB067233-18B4-4743-A6CE-246BD27ABEC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162482" y="2024996"/>
                  <a:ext cx="2880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4" name="筆跡 33">
                  <a:extLst>
                    <a:ext uri="{FF2B5EF4-FFF2-40B4-BE49-F238E27FC236}">
                      <a16:creationId xmlns:a16="http://schemas.microsoft.com/office/drawing/2014/main" id="{B4027AE2-9962-4372-8106-F092788AB092}"/>
                    </a:ext>
                  </a:extLst>
                </p14:cNvPr>
                <p14:cNvContentPartPr/>
                <p14:nvPr/>
              </p14:nvContentPartPr>
              <p14:xfrm>
                <a:off x="4088682" y="2296796"/>
                <a:ext cx="285840" cy="117360"/>
              </p14:xfrm>
            </p:contentPart>
          </mc:Choice>
          <mc:Fallback>
            <p:pic>
              <p:nvPicPr>
                <p:cNvPr id="34" name="筆跡 33">
                  <a:extLst>
                    <a:ext uri="{FF2B5EF4-FFF2-40B4-BE49-F238E27FC236}">
                      <a16:creationId xmlns:a16="http://schemas.microsoft.com/office/drawing/2014/main" id="{B4027AE2-9962-4372-8106-F092788AB09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079682" y="2287796"/>
                  <a:ext cx="30348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42" name="筆跡 41">
                  <a:extLst>
                    <a:ext uri="{FF2B5EF4-FFF2-40B4-BE49-F238E27FC236}">
                      <a16:creationId xmlns:a16="http://schemas.microsoft.com/office/drawing/2014/main" id="{959E949F-CF27-45D4-A4D4-6A7E547816F8}"/>
                    </a:ext>
                  </a:extLst>
                </p14:cNvPr>
                <p14:cNvContentPartPr/>
                <p14:nvPr/>
              </p14:nvContentPartPr>
              <p14:xfrm>
                <a:off x="4500162" y="1992956"/>
                <a:ext cx="360" cy="273240"/>
              </p14:xfrm>
            </p:contentPart>
          </mc:Choice>
          <mc:Fallback>
            <p:pic>
              <p:nvPicPr>
                <p:cNvPr id="42" name="筆跡 41">
                  <a:extLst>
                    <a:ext uri="{FF2B5EF4-FFF2-40B4-BE49-F238E27FC236}">
                      <a16:creationId xmlns:a16="http://schemas.microsoft.com/office/drawing/2014/main" id="{959E949F-CF27-45D4-A4D4-6A7E547816F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491162" y="1984316"/>
                  <a:ext cx="180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43" name="筆跡 42">
                  <a:extLst>
                    <a:ext uri="{FF2B5EF4-FFF2-40B4-BE49-F238E27FC236}">
                      <a16:creationId xmlns:a16="http://schemas.microsoft.com/office/drawing/2014/main" id="{9CFFB708-3486-456D-8D9F-A0888CF4FD64}"/>
                    </a:ext>
                  </a:extLst>
                </p14:cNvPr>
                <p14:cNvContentPartPr/>
                <p14:nvPr/>
              </p14:nvContentPartPr>
              <p14:xfrm>
                <a:off x="4510242" y="2156756"/>
                <a:ext cx="340920" cy="11160"/>
              </p14:xfrm>
            </p:contentPart>
          </mc:Choice>
          <mc:Fallback>
            <p:pic>
              <p:nvPicPr>
                <p:cNvPr id="43" name="筆跡 42">
                  <a:extLst>
                    <a:ext uri="{FF2B5EF4-FFF2-40B4-BE49-F238E27FC236}">
                      <a16:creationId xmlns:a16="http://schemas.microsoft.com/office/drawing/2014/main" id="{9CFFB708-3486-456D-8D9F-A0888CF4FD6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501602" y="2148116"/>
                  <a:ext cx="3585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44" name="筆跡 43">
                  <a:extLst>
                    <a:ext uri="{FF2B5EF4-FFF2-40B4-BE49-F238E27FC236}">
                      <a16:creationId xmlns:a16="http://schemas.microsoft.com/office/drawing/2014/main" id="{89465963-D677-4701-AAF4-6B0C77563563}"/>
                    </a:ext>
                  </a:extLst>
                </p14:cNvPr>
                <p14:cNvContentPartPr/>
                <p14:nvPr/>
              </p14:nvContentPartPr>
              <p14:xfrm>
                <a:off x="4592322" y="2211116"/>
                <a:ext cx="170280" cy="8640"/>
              </p14:xfrm>
            </p:contentPart>
          </mc:Choice>
          <mc:Fallback>
            <p:pic>
              <p:nvPicPr>
                <p:cNvPr id="44" name="筆跡 43">
                  <a:extLst>
                    <a:ext uri="{FF2B5EF4-FFF2-40B4-BE49-F238E27FC236}">
                      <a16:creationId xmlns:a16="http://schemas.microsoft.com/office/drawing/2014/main" id="{89465963-D677-4701-AAF4-6B0C7756356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83322" y="2202116"/>
                  <a:ext cx="1879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45" name="筆跡 44">
                  <a:extLst>
                    <a:ext uri="{FF2B5EF4-FFF2-40B4-BE49-F238E27FC236}">
                      <a16:creationId xmlns:a16="http://schemas.microsoft.com/office/drawing/2014/main" id="{EB45C3A0-0EAA-4E9F-AEEC-DA9D287C9296}"/>
                    </a:ext>
                  </a:extLst>
                </p14:cNvPr>
                <p14:cNvContentPartPr/>
                <p14:nvPr/>
              </p14:nvContentPartPr>
              <p14:xfrm>
                <a:off x="4614282" y="2044076"/>
                <a:ext cx="51120" cy="274320"/>
              </p14:xfrm>
            </p:contentPart>
          </mc:Choice>
          <mc:Fallback>
            <p:pic>
              <p:nvPicPr>
                <p:cNvPr id="45" name="筆跡 44">
                  <a:extLst>
                    <a:ext uri="{FF2B5EF4-FFF2-40B4-BE49-F238E27FC236}">
                      <a16:creationId xmlns:a16="http://schemas.microsoft.com/office/drawing/2014/main" id="{EB45C3A0-0EAA-4E9F-AEEC-DA9D287C929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05282" y="2035436"/>
                  <a:ext cx="687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46" name="筆跡 45">
                  <a:extLst>
                    <a:ext uri="{FF2B5EF4-FFF2-40B4-BE49-F238E27FC236}">
                      <a16:creationId xmlns:a16="http://schemas.microsoft.com/office/drawing/2014/main" id="{6682C0A0-4674-4A23-AD6F-3B2E614FE979}"/>
                    </a:ext>
                  </a:extLst>
                </p14:cNvPr>
                <p14:cNvContentPartPr/>
                <p14:nvPr/>
              </p14:nvContentPartPr>
              <p14:xfrm>
                <a:off x="4510242" y="2321636"/>
                <a:ext cx="314640" cy="17640"/>
              </p14:xfrm>
            </p:contentPart>
          </mc:Choice>
          <mc:Fallback>
            <p:pic>
              <p:nvPicPr>
                <p:cNvPr id="46" name="筆跡 45">
                  <a:extLst>
                    <a:ext uri="{FF2B5EF4-FFF2-40B4-BE49-F238E27FC236}">
                      <a16:creationId xmlns:a16="http://schemas.microsoft.com/office/drawing/2014/main" id="{6682C0A0-4674-4A23-AD6F-3B2E614FE97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501602" y="2312636"/>
                  <a:ext cx="3322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7" name="筆跡 46">
                  <a:extLst>
                    <a:ext uri="{FF2B5EF4-FFF2-40B4-BE49-F238E27FC236}">
                      <a16:creationId xmlns:a16="http://schemas.microsoft.com/office/drawing/2014/main" id="{355E31D7-4985-4B24-8450-23ED51821818}"/>
                    </a:ext>
                  </a:extLst>
                </p14:cNvPr>
                <p14:cNvContentPartPr/>
                <p14:nvPr/>
              </p14:nvContentPartPr>
              <p14:xfrm>
                <a:off x="5022162" y="1972436"/>
                <a:ext cx="201600" cy="194040"/>
              </p14:xfrm>
            </p:contentPart>
          </mc:Choice>
          <mc:Fallback>
            <p:pic>
              <p:nvPicPr>
                <p:cNvPr id="47" name="筆跡 46">
                  <a:extLst>
                    <a:ext uri="{FF2B5EF4-FFF2-40B4-BE49-F238E27FC236}">
                      <a16:creationId xmlns:a16="http://schemas.microsoft.com/office/drawing/2014/main" id="{355E31D7-4985-4B24-8450-23ED5182181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013162" y="1963796"/>
                  <a:ext cx="21924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8" name="筆跡 47">
                  <a:extLst>
                    <a:ext uri="{FF2B5EF4-FFF2-40B4-BE49-F238E27FC236}">
                      <a16:creationId xmlns:a16="http://schemas.microsoft.com/office/drawing/2014/main" id="{BF659633-EECC-40F8-8212-E0B530C05C4A}"/>
                    </a:ext>
                  </a:extLst>
                </p14:cNvPr>
                <p14:cNvContentPartPr/>
                <p14:nvPr/>
              </p14:nvContentPartPr>
              <p14:xfrm>
                <a:off x="5054562" y="2219036"/>
                <a:ext cx="144000" cy="360"/>
              </p14:xfrm>
            </p:contentPart>
          </mc:Choice>
          <mc:Fallback>
            <p:pic>
              <p:nvPicPr>
                <p:cNvPr id="48" name="筆跡 47">
                  <a:extLst>
                    <a:ext uri="{FF2B5EF4-FFF2-40B4-BE49-F238E27FC236}">
                      <a16:creationId xmlns:a16="http://schemas.microsoft.com/office/drawing/2014/main" id="{BF659633-EECC-40F8-8212-E0B530C05C4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45562" y="2210396"/>
                  <a:ext cx="161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9" name="筆跡 48">
                  <a:extLst>
                    <a:ext uri="{FF2B5EF4-FFF2-40B4-BE49-F238E27FC236}">
                      <a16:creationId xmlns:a16="http://schemas.microsoft.com/office/drawing/2014/main" id="{1DC916DE-2FAF-4A37-99D5-45D6D36B02B9}"/>
                    </a:ext>
                  </a:extLst>
                </p14:cNvPr>
                <p14:cNvContentPartPr/>
                <p14:nvPr/>
              </p14:nvContentPartPr>
              <p14:xfrm>
                <a:off x="5044482" y="2208956"/>
                <a:ext cx="360" cy="68760"/>
              </p14:xfrm>
            </p:contentPart>
          </mc:Choice>
          <mc:Fallback>
            <p:pic>
              <p:nvPicPr>
                <p:cNvPr id="49" name="筆跡 48">
                  <a:extLst>
                    <a:ext uri="{FF2B5EF4-FFF2-40B4-BE49-F238E27FC236}">
                      <a16:creationId xmlns:a16="http://schemas.microsoft.com/office/drawing/2014/main" id="{1DC916DE-2FAF-4A37-99D5-45D6D36B02B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035482" y="2199956"/>
                  <a:ext cx="180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52" name="筆跡 51">
                  <a:extLst>
                    <a:ext uri="{FF2B5EF4-FFF2-40B4-BE49-F238E27FC236}">
                      <a16:creationId xmlns:a16="http://schemas.microsoft.com/office/drawing/2014/main" id="{F280C430-3779-4D35-93C7-904EDF3CA361}"/>
                    </a:ext>
                  </a:extLst>
                </p14:cNvPr>
                <p14:cNvContentPartPr/>
                <p14:nvPr/>
              </p14:nvContentPartPr>
              <p14:xfrm>
                <a:off x="4931442" y="2321996"/>
                <a:ext cx="331200" cy="26640"/>
              </p14:xfrm>
            </p:contentPart>
          </mc:Choice>
          <mc:Fallback>
            <p:pic>
              <p:nvPicPr>
                <p:cNvPr id="52" name="筆跡 51">
                  <a:extLst>
                    <a:ext uri="{FF2B5EF4-FFF2-40B4-BE49-F238E27FC236}">
                      <a16:creationId xmlns:a16="http://schemas.microsoft.com/office/drawing/2014/main" id="{F280C430-3779-4D35-93C7-904EDF3CA36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22442" y="2312996"/>
                  <a:ext cx="34884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53" name="筆跡 52">
                  <a:extLst>
                    <a:ext uri="{FF2B5EF4-FFF2-40B4-BE49-F238E27FC236}">
                      <a16:creationId xmlns:a16="http://schemas.microsoft.com/office/drawing/2014/main" id="{A6DC2C5B-3558-4016-B485-D3E3EF2676A5}"/>
                    </a:ext>
                  </a:extLst>
                </p14:cNvPr>
                <p14:cNvContentPartPr/>
                <p14:nvPr/>
              </p14:nvContentPartPr>
              <p14:xfrm>
                <a:off x="5126562" y="2177636"/>
                <a:ext cx="360" cy="253080"/>
              </p14:xfrm>
            </p:contentPart>
          </mc:Choice>
          <mc:Fallback>
            <p:pic>
              <p:nvPicPr>
                <p:cNvPr id="53" name="筆跡 52">
                  <a:extLst>
                    <a:ext uri="{FF2B5EF4-FFF2-40B4-BE49-F238E27FC236}">
                      <a16:creationId xmlns:a16="http://schemas.microsoft.com/office/drawing/2014/main" id="{A6DC2C5B-3558-4016-B485-D3E3EF2676A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117922" y="2168996"/>
                  <a:ext cx="180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54" name="筆跡 53">
                  <a:extLst>
                    <a:ext uri="{FF2B5EF4-FFF2-40B4-BE49-F238E27FC236}">
                      <a16:creationId xmlns:a16="http://schemas.microsoft.com/office/drawing/2014/main" id="{79721304-1BEB-4FBA-AE76-84CA46C2636E}"/>
                    </a:ext>
                  </a:extLst>
                </p14:cNvPr>
                <p14:cNvContentPartPr/>
                <p14:nvPr/>
              </p14:nvContentPartPr>
              <p14:xfrm>
                <a:off x="5126562" y="2445116"/>
                <a:ext cx="360" cy="360"/>
              </p14:xfrm>
            </p:contentPart>
          </mc:Choice>
          <mc:Fallback>
            <p:pic>
              <p:nvPicPr>
                <p:cNvPr id="54" name="筆跡 53">
                  <a:extLst>
                    <a:ext uri="{FF2B5EF4-FFF2-40B4-BE49-F238E27FC236}">
                      <a16:creationId xmlns:a16="http://schemas.microsoft.com/office/drawing/2014/main" id="{79721304-1BEB-4FBA-AE76-84CA46C2636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17922" y="24364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56" name="筆跡 55">
                  <a:extLst>
                    <a:ext uri="{FF2B5EF4-FFF2-40B4-BE49-F238E27FC236}">
                      <a16:creationId xmlns:a16="http://schemas.microsoft.com/office/drawing/2014/main" id="{DDACC710-E156-4BC4-8E0C-FD20FC568A31}"/>
                    </a:ext>
                  </a:extLst>
                </p14:cNvPr>
                <p14:cNvContentPartPr/>
                <p14:nvPr/>
              </p14:nvContentPartPr>
              <p14:xfrm>
                <a:off x="3502962" y="2864156"/>
                <a:ext cx="864720" cy="415080"/>
              </p14:xfrm>
            </p:contentPart>
          </mc:Choice>
          <mc:Fallback>
            <p:pic>
              <p:nvPicPr>
                <p:cNvPr id="56" name="筆跡 55">
                  <a:extLst>
                    <a:ext uri="{FF2B5EF4-FFF2-40B4-BE49-F238E27FC236}">
                      <a16:creationId xmlns:a16="http://schemas.microsoft.com/office/drawing/2014/main" id="{DDACC710-E156-4BC4-8E0C-FD20FC568A3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493962" y="2855156"/>
                  <a:ext cx="882360" cy="432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385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125" y="537759"/>
            <a:ext cx="8773749" cy="57824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A6ADA606-4A9D-F408-9968-11FD0126FCD2}"/>
                  </a:ext>
                </a:extLst>
              </p14:cNvPr>
              <p14:cNvContentPartPr/>
              <p14:nvPr/>
            </p14:nvContentPartPr>
            <p14:xfrm>
              <a:off x="2022120" y="4799880"/>
              <a:ext cx="4754160" cy="74844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A6ADA606-4A9D-F408-9968-11FD0126FCD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2760" y="4790520"/>
                <a:ext cx="4772880" cy="76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9230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-2197" t="-7207" r="2197" b="86826"/>
          <a:stretch/>
        </p:blipFill>
        <p:spPr>
          <a:xfrm>
            <a:off x="704873" y="-389967"/>
            <a:ext cx="9284702" cy="158617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23" y="1196211"/>
            <a:ext cx="8959063" cy="55917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26700D61-B2C4-9CBA-694E-FFA59FBE762B}"/>
                  </a:ext>
                </a:extLst>
              </p14:cNvPr>
              <p14:cNvContentPartPr/>
              <p14:nvPr/>
            </p14:nvContentPartPr>
            <p14:xfrm>
              <a:off x="7337520" y="3284640"/>
              <a:ext cx="2144160" cy="67680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26700D61-B2C4-9CBA-694E-FFA59FBE76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28160" y="3275280"/>
                <a:ext cx="2162880" cy="6955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257CDFB9-1882-49D0-80E4-B51349818ACD}"/>
              </a:ext>
            </a:extLst>
          </p:cNvPr>
          <p:cNvSpPr/>
          <p:nvPr/>
        </p:nvSpPr>
        <p:spPr>
          <a:xfrm>
            <a:off x="7337520" y="1196212"/>
            <a:ext cx="2392107" cy="1238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打勾為範例</a:t>
            </a:r>
            <a:endParaRPr lang="en-US" altLang="zh-TW" dirty="0">
              <a:solidFill>
                <a:srgbClr val="FF0000"/>
              </a:solidFill>
              <a:latin typeface="小賴字體 等寬 SC" panose="02010600030101010101" pitchFamily="2" charset="-122"/>
              <a:ea typeface="小賴字體 等寬 SC" panose="02010600030101010101" pitchFamily="2" charset="-122"/>
            </a:endParaRPr>
          </a:p>
          <a:p>
            <a:pPr algn="ctr"/>
            <a:r>
              <a:rPr lang="zh-TW" altLang="en-US" dirty="0">
                <a:solidFill>
                  <a:srgbClr val="FF0000"/>
                </a:solidFill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請同學依照自己的情形勾選</a:t>
            </a:r>
          </a:p>
        </p:txBody>
      </p:sp>
    </p:spTree>
    <p:extLst>
      <p:ext uri="{BB962C8B-B14F-4D97-AF65-F5344CB8AC3E}">
        <p14:creationId xmlns:p14="http://schemas.microsoft.com/office/powerpoint/2010/main" val="2658042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27527" y="5083277"/>
            <a:ext cx="11179338" cy="1612697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3200" dirty="0"/>
              <a:t>第三題、未來想讀</a:t>
            </a:r>
            <a:r>
              <a:rPr lang="zh-TW" altLang="en-US" sz="3200" dirty="0">
                <a:solidFill>
                  <a:srgbClr val="FF3300"/>
                </a:solidFill>
              </a:rPr>
              <a:t>高中選</a:t>
            </a:r>
            <a:r>
              <a:rPr lang="en-US" altLang="zh-TW" sz="3200" dirty="0">
                <a:solidFill>
                  <a:srgbClr val="FF3300"/>
                </a:solidFill>
              </a:rPr>
              <a:t>A</a:t>
            </a:r>
            <a:r>
              <a:rPr lang="zh-TW" altLang="en-US" sz="3200" dirty="0"/>
              <a:t>、讀</a:t>
            </a:r>
            <a:r>
              <a:rPr lang="zh-TW" altLang="en-US" sz="3200" dirty="0">
                <a:solidFill>
                  <a:srgbClr val="FFCC00"/>
                </a:solidFill>
              </a:rPr>
              <a:t>高職、五專選</a:t>
            </a:r>
            <a:r>
              <a:rPr lang="en-US" altLang="zh-TW" sz="3200" dirty="0">
                <a:solidFill>
                  <a:srgbClr val="FFCC00"/>
                </a:solidFill>
              </a:rPr>
              <a:t>B</a:t>
            </a:r>
            <a:r>
              <a:rPr lang="zh-TW" altLang="en-US" sz="3200" dirty="0"/>
              <a:t>、</a:t>
            </a:r>
            <a:r>
              <a:rPr lang="zh-TW" altLang="en-US" sz="3200" dirty="0">
                <a:solidFill>
                  <a:srgbClr val="E8FC2E"/>
                </a:solidFill>
              </a:rPr>
              <a:t>不確定選</a:t>
            </a:r>
            <a:r>
              <a:rPr lang="en-US" altLang="zh-TW" sz="3200" dirty="0">
                <a:solidFill>
                  <a:srgbClr val="E8FC2E"/>
                </a:solidFill>
              </a:rPr>
              <a:t>C</a:t>
            </a:r>
            <a:r>
              <a:rPr lang="zh-TW" altLang="en-US" sz="3200" dirty="0"/>
              <a:t>、</a:t>
            </a:r>
            <a:r>
              <a:rPr lang="zh-TW" altLang="en-US" sz="3200" dirty="0">
                <a:solidFill>
                  <a:srgbClr val="00B0F0"/>
                </a:solidFill>
              </a:rPr>
              <a:t>讀音樂班、體育班、美術班等選</a:t>
            </a:r>
            <a:r>
              <a:rPr lang="en-US" altLang="zh-TW" sz="3200" dirty="0">
                <a:solidFill>
                  <a:srgbClr val="00B0F0"/>
                </a:solidFill>
              </a:rPr>
              <a:t>D</a:t>
            </a:r>
            <a:r>
              <a:rPr lang="zh-TW" altLang="en-US" sz="3200" dirty="0"/>
              <a:t>、</a:t>
            </a:r>
            <a:r>
              <a:rPr lang="zh-TW" altLang="en-US" sz="3200" dirty="0">
                <a:solidFill>
                  <a:srgbClr val="FF99FF"/>
                </a:solidFill>
              </a:rPr>
              <a:t>讀軍校選</a:t>
            </a:r>
            <a:r>
              <a:rPr lang="en-US" altLang="zh-TW" sz="3200" dirty="0">
                <a:solidFill>
                  <a:srgbClr val="FF99FF"/>
                </a:solidFill>
              </a:rPr>
              <a:t>E</a:t>
            </a:r>
          </a:p>
          <a:p>
            <a:r>
              <a:rPr lang="zh-TW" altLang="en-US" sz="3200" dirty="0"/>
              <a:t>第三題選</a:t>
            </a:r>
            <a:r>
              <a:rPr lang="en-US" altLang="zh-TW" sz="3200" dirty="0"/>
              <a:t>B</a:t>
            </a:r>
            <a:r>
              <a:rPr lang="zh-TW" altLang="en-US" sz="3200" dirty="0"/>
              <a:t>的才要填第四題</a:t>
            </a:r>
          </a:p>
        </p:txBody>
      </p:sp>
      <p:pic>
        <p:nvPicPr>
          <p:cNvPr id="4" name="內容版面配置區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4" y="151080"/>
            <a:ext cx="10671202" cy="48573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6ABC9D28-02E0-29C6-88E8-49C416888D95}"/>
                  </a:ext>
                </a:extLst>
              </p14:cNvPr>
              <p14:cNvContentPartPr/>
              <p14:nvPr/>
            </p14:nvContentPartPr>
            <p14:xfrm>
              <a:off x="1709280" y="818280"/>
              <a:ext cx="8351640" cy="117612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6ABC9D28-02E0-29C6-88E8-49C416888D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99920" y="808920"/>
                <a:ext cx="8370360" cy="11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筆跡 5">
                <a:extLst>
                  <a:ext uri="{FF2B5EF4-FFF2-40B4-BE49-F238E27FC236}">
                    <a16:creationId xmlns:a16="http://schemas.microsoft.com/office/drawing/2014/main" id="{A7A2B4F4-AB9C-B9F9-A85D-EC3AB79F6DA4}"/>
                  </a:ext>
                </a:extLst>
              </p14:cNvPr>
              <p14:cNvContentPartPr/>
              <p14:nvPr/>
            </p14:nvContentPartPr>
            <p14:xfrm>
              <a:off x="1649880" y="624600"/>
              <a:ext cx="1681200" cy="665280"/>
            </p14:xfrm>
          </p:contentPart>
        </mc:Choice>
        <mc:Fallback xmlns="">
          <p:pic>
            <p:nvPicPr>
              <p:cNvPr id="6" name="筆跡 5">
                <a:extLst>
                  <a:ext uri="{FF2B5EF4-FFF2-40B4-BE49-F238E27FC236}">
                    <a16:creationId xmlns:a16="http://schemas.microsoft.com/office/drawing/2014/main" id="{A7A2B4F4-AB9C-B9F9-A85D-EC3AB79F6D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0520" y="615240"/>
                <a:ext cx="1699920" cy="684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圖說文字: 向上箭號 7">
            <a:extLst>
              <a:ext uri="{FF2B5EF4-FFF2-40B4-BE49-F238E27FC236}">
                <a16:creationId xmlns:a16="http://schemas.microsoft.com/office/drawing/2014/main" id="{681A328C-1E7F-4845-B61B-7AD3EBC10235}"/>
              </a:ext>
            </a:extLst>
          </p:cNvPr>
          <p:cNvSpPr/>
          <p:nvPr/>
        </p:nvSpPr>
        <p:spPr>
          <a:xfrm>
            <a:off x="9350319" y="925080"/>
            <a:ext cx="2307062" cy="19050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  <a:highlight>
                  <a:srgbClr val="FFFF00"/>
                </a:highlight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第三題如果選</a:t>
            </a:r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B</a:t>
            </a:r>
          </a:p>
          <a:p>
            <a:pPr algn="ctr"/>
            <a:r>
              <a:rPr lang="zh-TW" altLang="en-US" dirty="0">
                <a:solidFill>
                  <a:srgbClr val="FF0000"/>
                </a:solidFill>
                <a:highlight>
                  <a:srgbClr val="FFFF00"/>
                </a:highlight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要繼續填第四題</a:t>
            </a:r>
            <a:endParaRPr lang="en-US" altLang="zh-TW" dirty="0">
              <a:solidFill>
                <a:srgbClr val="FF0000"/>
              </a:solidFill>
              <a:highlight>
                <a:srgbClr val="FFFF00"/>
              </a:highlight>
              <a:latin typeface="小賴字體 等寬 SC" panose="02010600030101010101" pitchFamily="2" charset="-122"/>
              <a:ea typeface="小賴字體 等寬 SC" panose="02010600030101010101" pitchFamily="2" charset="-122"/>
            </a:endParaRPr>
          </a:p>
          <a:p>
            <a:pPr algn="ctr"/>
            <a:r>
              <a:rPr lang="zh-TW" altLang="en-US" dirty="0">
                <a:solidFill>
                  <a:srgbClr val="FF0000"/>
                </a:solidFill>
                <a:highlight>
                  <a:srgbClr val="FFFF00"/>
                </a:highlight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選其他</a:t>
            </a:r>
            <a:endParaRPr lang="en-US" altLang="zh-TW" dirty="0">
              <a:solidFill>
                <a:srgbClr val="FF0000"/>
              </a:solidFill>
              <a:highlight>
                <a:srgbClr val="FFFF00"/>
              </a:highlight>
              <a:latin typeface="小賴字體 等寬 SC" panose="02010600030101010101" pitchFamily="2" charset="-122"/>
              <a:ea typeface="小賴字體 等寬 SC" panose="02010600030101010101" pitchFamily="2" charset="-122"/>
            </a:endParaRPr>
          </a:p>
          <a:p>
            <a:pPr algn="ctr"/>
            <a:r>
              <a:rPr lang="zh-TW" altLang="en-US" dirty="0">
                <a:solidFill>
                  <a:srgbClr val="FF0000"/>
                </a:solidFill>
                <a:highlight>
                  <a:srgbClr val="FFFF00"/>
                </a:highlight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則跳過第四題</a:t>
            </a:r>
            <a:endParaRPr lang="en-US" altLang="zh-TW" dirty="0">
              <a:solidFill>
                <a:srgbClr val="FF0000"/>
              </a:solidFill>
              <a:highlight>
                <a:srgbClr val="FFFF00"/>
              </a:highlight>
              <a:latin typeface="小賴字體 等寬 SC" panose="02010600030101010101" pitchFamily="2" charset="-122"/>
              <a:ea typeface="小賴字體 等寬 SC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03B7743-C717-43B9-A990-D1D434BF773D}"/>
              </a:ext>
            </a:extLst>
          </p:cNvPr>
          <p:cNvSpPr/>
          <p:nvPr/>
        </p:nvSpPr>
        <p:spPr>
          <a:xfrm>
            <a:off x="9265274" y="3410335"/>
            <a:ext cx="2392107" cy="1238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打勾為範例</a:t>
            </a:r>
            <a:endParaRPr lang="en-US" altLang="zh-TW" dirty="0">
              <a:solidFill>
                <a:srgbClr val="FF0000"/>
              </a:solidFill>
              <a:latin typeface="小賴字體 等寬 SC" panose="02010600030101010101" pitchFamily="2" charset="-122"/>
              <a:ea typeface="小賴字體 等寬 SC" panose="02010600030101010101" pitchFamily="2" charset="-122"/>
            </a:endParaRPr>
          </a:p>
          <a:p>
            <a:pPr algn="ctr"/>
            <a:r>
              <a:rPr lang="zh-TW" altLang="en-US" dirty="0">
                <a:solidFill>
                  <a:srgbClr val="FF0000"/>
                </a:solidFill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請同學依照自己的情形勾選</a:t>
            </a:r>
          </a:p>
        </p:txBody>
      </p:sp>
    </p:spTree>
    <p:extLst>
      <p:ext uri="{BB962C8B-B14F-4D97-AF65-F5344CB8AC3E}">
        <p14:creationId xmlns:p14="http://schemas.microsoft.com/office/powerpoint/2010/main" val="1908056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37" y="2698127"/>
            <a:ext cx="3861937" cy="4385187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第六題、會參加體育班、音樂班、美術班甄選的同學選</a:t>
            </a:r>
            <a:r>
              <a:rPr lang="en-US" altLang="zh-TW" sz="2800" dirty="0"/>
              <a:t>A</a:t>
            </a:r>
          </a:p>
          <a:p>
            <a:r>
              <a:rPr lang="zh-TW" altLang="en-US" sz="2800" dirty="0"/>
              <a:t>第七題、選填你要報考的班別</a:t>
            </a:r>
            <a:endParaRPr lang="en-US" altLang="zh-TW" sz="2800" dirty="0"/>
          </a:p>
          <a:p>
            <a:r>
              <a:rPr lang="zh-TW" altLang="en-US" sz="2800" b="1" dirty="0">
                <a:solidFill>
                  <a:srgbClr val="E8FC2E"/>
                </a:solidFill>
              </a:rPr>
              <a:t>一定要按儲存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074" y="324464"/>
            <a:ext cx="8131926" cy="62541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4B94D51C-DFE1-E80A-0B72-6E22E1AE53D4}"/>
                  </a:ext>
                </a:extLst>
              </p14:cNvPr>
              <p14:cNvContentPartPr/>
              <p14:nvPr/>
            </p14:nvContentPartPr>
            <p14:xfrm>
              <a:off x="6180480" y="304560"/>
              <a:ext cx="5236560" cy="563076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4B94D51C-DFE1-E80A-0B72-6E22E1AE53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71120" y="295200"/>
                <a:ext cx="5255280" cy="56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筆跡 5">
                <a:extLst>
                  <a:ext uri="{FF2B5EF4-FFF2-40B4-BE49-F238E27FC236}">
                    <a16:creationId xmlns:a16="http://schemas.microsoft.com/office/drawing/2014/main" id="{752914F0-1F57-5D00-FB75-0F12C869F309}"/>
                  </a:ext>
                </a:extLst>
              </p14:cNvPr>
              <p14:cNvContentPartPr/>
              <p14:nvPr/>
            </p14:nvContentPartPr>
            <p14:xfrm>
              <a:off x="4179240" y="5008680"/>
              <a:ext cx="4613040" cy="1251360"/>
            </p14:xfrm>
          </p:contentPart>
        </mc:Choice>
        <mc:Fallback xmlns="">
          <p:pic>
            <p:nvPicPr>
              <p:cNvPr id="6" name="筆跡 5">
                <a:extLst>
                  <a:ext uri="{FF2B5EF4-FFF2-40B4-BE49-F238E27FC236}">
                    <a16:creationId xmlns:a16="http://schemas.microsoft.com/office/drawing/2014/main" id="{752914F0-1F57-5D00-FB75-0F12C869F30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69880" y="4999320"/>
                <a:ext cx="4631760" cy="12700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03A722C5-EA60-4497-80E1-E25CA6C949DF}"/>
              </a:ext>
            </a:extLst>
          </p:cNvPr>
          <p:cNvSpPr/>
          <p:nvPr/>
        </p:nvSpPr>
        <p:spPr>
          <a:xfrm>
            <a:off x="9649205" y="1196212"/>
            <a:ext cx="2392107" cy="1238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打勾為範例</a:t>
            </a:r>
            <a:endParaRPr lang="en-US" altLang="zh-TW" dirty="0">
              <a:solidFill>
                <a:srgbClr val="FF0000"/>
              </a:solidFill>
              <a:latin typeface="小賴字體 等寬 SC" panose="02010600030101010101" pitchFamily="2" charset="-122"/>
              <a:ea typeface="小賴字體 等寬 SC" panose="02010600030101010101" pitchFamily="2" charset="-122"/>
            </a:endParaRPr>
          </a:p>
          <a:p>
            <a:pPr algn="ctr"/>
            <a:r>
              <a:rPr lang="zh-TW" altLang="en-US" dirty="0">
                <a:solidFill>
                  <a:srgbClr val="FF0000"/>
                </a:solidFill>
                <a:latin typeface="小賴字體 等寬 SC" panose="02010600030101010101" pitchFamily="2" charset="-122"/>
                <a:ea typeface="小賴字體 等寬 SC" panose="02010600030101010101" pitchFamily="2" charset="-122"/>
              </a:rPr>
              <a:t>請同學依照自己的情形勾選</a:t>
            </a:r>
          </a:p>
        </p:txBody>
      </p:sp>
    </p:spTree>
    <p:extLst>
      <p:ext uri="{BB962C8B-B14F-4D97-AF65-F5344CB8AC3E}">
        <p14:creationId xmlns:p14="http://schemas.microsoft.com/office/powerpoint/2010/main" val="13236617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網格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dc7352e55e77714fab0739bd1a2ce12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b47b806cf7e90fe7257fa1ff83c741b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A0466F-55BA-4B4C-B910-3BFE9417EB92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7235EAC-5FEE-4CF4-B627-4AC327BD04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3075A8-A5B0-4ED9-ACD9-B97630E65A2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學校設計</Template>
  <TotalTime>0</TotalTime>
  <Words>427</Words>
  <Application>Microsoft Office PowerPoint</Application>
  <PresentationFormat>寬螢幕</PresentationFormat>
  <Paragraphs>45</Paragraphs>
  <Slides>19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6" baseType="lpstr">
      <vt:lpstr>jf open 粉圓 1.1</vt:lpstr>
      <vt:lpstr>小賴字體 等寬 SC</vt:lpstr>
      <vt:lpstr>微軟正黑體</vt:lpstr>
      <vt:lpstr>標楷體</vt:lpstr>
      <vt:lpstr>Arial</vt:lpstr>
      <vt:lpstr>Century Gothic</vt:lpstr>
      <vt:lpstr>網格</vt:lpstr>
      <vt:lpstr>114學年度 屏東區高中職免試入學志願選填模擬系統  操作說明</vt:lpstr>
      <vt:lpstr>預計轉換就學區、音樂班、體育班的同學 請一同練習屏東區的志願選填  瀏覽器建議使用無痕模式</vt:lpstr>
      <vt:lpstr>點選中正國中校網 往下滑動 畫面右方可找到「重要連結」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檢查基本資料及比序積分 一定要做，有問題立刻向教務處註冊組詢問</vt:lpstr>
      <vt:lpstr>下載成功後的檔案會出現在瀏覽器右上角</vt:lpstr>
      <vt:lpstr>如果沒有自動開啟，請從檔案總管的「下載」資料夾自行開啟檔案</vt:lpstr>
      <vt:lpstr>PowerPoint 簡報</vt:lpstr>
      <vt:lpstr>PowerPoint 簡報</vt:lpstr>
      <vt:lpstr>PowerPoint 簡報</vt:lpstr>
      <vt:lpstr>最後請務必刪除剛剛的PDF檔 （內有個資，沒有刪除會有個資外流風險。）</vt:lpstr>
      <vt:lpstr>祝各位同學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113學年度 屏東區高中職免試入學志願選填模擬系統  操作說明</dc:title>
  <dc:creator/>
  <cp:lastModifiedBy/>
  <cp:revision>2</cp:revision>
  <dcterms:created xsi:type="dcterms:W3CDTF">2022-03-28T01:03:47Z</dcterms:created>
  <dcterms:modified xsi:type="dcterms:W3CDTF">2025-03-20T06:38:10Z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