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61" r:id="rId4"/>
    <p:sldId id="263" r:id="rId5"/>
    <p:sldId id="291" r:id="rId6"/>
    <p:sldId id="262" r:id="rId7"/>
    <p:sldId id="264" r:id="rId8"/>
    <p:sldId id="292" r:id="rId9"/>
    <p:sldId id="265" r:id="rId10"/>
    <p:sldId id="266" r:id="rId11"/>
    <p:sldId id="267" r:id="rId12"/>
    <p:sldId id="268" r:id="rId13"/>
    <p:sldId id="282" r:id="rId14"/>
    <p:sldId id="269" r:id="rId15"/>
    <p:sldId id="28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84" r:id="rId25"/>
    <p:sldId id="277" r:id="rId26"/>
    <p:sldId id="278" r:id="rId27"/>
    <p:sldId id="279" r:id="rId28"/>
    <p:sldId id="280" r:id="rId29"/>
    <p:sldId id="285" r:id="rId30"/>
    <p:sldId id="286" r:id="rId31"/>
    <p:sldId id="290" r:id="rId32"/>
    <p:sldId id="287" r:id="rId33"/>
    <p:sldId id="288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4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4" csCatId="colorful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kern="1200" noProof="0" dirty="0"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rPr>
            <a:t>寫好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B88D0C4-6C39-4629-9DEF-57288A3EBE4C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寫滿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C5EEB-1654-4ECB-A96A-EED4BE9D4BB4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b="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拿</a:t>
          </a:r>
          <a:r>
            <a:rPr lang="en-US" altLang="zh-TW" sz="3600" b="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6</a:t>
          </a:r>
          <a:r>
            <a:rPr lang="zh-TW" altLang="en-US" sz="3600" b="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分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B74C31E-76ED-45EC-948F-C7E453DD4C23}">
      <dgm:prSet custT="1"/>
      <dgm:spPr/>
      <dgm:t>
        <a:bodyPr/>
        <a:lstStyle/>
        <a:p>
          <a:r>
            <a:rPr lang="zh-TW" altLang="en-US" sz="3600" dirty="0">
              <a:latin typeface="清松手寫體1" panose="00000500000000000000" pitchFamily="2" charset="-120"/>
              <a:ea typeface="清松手寫體1" panose="00000500000000000000" pitchFamily="2" charset="-120"/>
            </a:rPr>
            <a:t>五月抽查</a:t>
          </a:r>
        </a:p>
      </dgm:t>
    </dgm:pt>
    <dgm:pt modelId="{CE4798D9-5484-4753-9EE2-94FEF5E60A7B}" type="parTrans" cxnId="{45E0DB2C-E1E2-4464-8B83-639E7C4274CA}">
      <dgm:prSet/>
      <dgm:spPr/>
      <dgm:t>
        <a:bodyPr/>
        <a:lstStyle/>
        <a:p>
          <a:endParaRPr lang="zh-TW" altLang="en-US"/>
        </a:p>
      </dgm:t>
    </dgm:pt>
    <dgm:pt modelId="{37ACC4E6-6B92-4811-84F0-89DBED71F8C1}" type="sibTrans" cxnId="{45E0DB2C-E1E2-4464-8B83-639E7C4274CA}">
      <dgm:prSet/>
      <dgm:spPr/>
      <dgm:t>
        <a:bodyPr/>
        <a:lstStyle/>
        <a:p>
          <a:endParaRPr lang="zh-TW" altLang="en-US"/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4"/>
      <dgm:spPr/>
    </dgm:pt>
    <dgm:pt modelId="{C4244F91-F78D-44B7-A3EF-985F7CA01A3E}" type="pres">
      <dgm:prSet presAssocID="{666F1301-07F7-4F1E-88B9-30CCDFF34C2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4" custLinFactNeighborX="-2025">
        <dgm:presLayoutVars>
          <dgm:chMax val="0"/>
          <dgm:chPref val="0"/>
        </dgm:presLayoutVars>
      </dgm:prSet>
      <dgm:spPr/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A3300A1D-434B-4C4E-8590-BFF398413919}" type="pres">
      <dgm:prSet presAssocID="{CB88D0C4-6C39-4629-9DEF-57288A3EBE4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4" custLinFactNeighborX="-2025">
        <dgm:presLayoutVars>
          <dgm:chMax val="0"/>
          <dgm:chPref val="0"/>
        </dgm:presLayoutVars>
      </dgm:prSet>
      <dgm:spPr/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4" custLinFactNeighborX="-5818" custLinFactNeighborY="-1824"/>
      <dgm:spPr>
        <a:solidFill>
          <a:srgbClr val="FFC000"/>
        </a:solidFill>
      </dgm:spPr>
    </dgm:pt>
    <dgm:pt modelId="{F0A6A1BF-2EAD-4602-81E6-9CC50C37F6AE}" type="pres">
      <dgm:prSet presAssocID="{07DC5EEB-1654-4ECB-A96A-EED4BE9D4BB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4" custLinFactNeighborX="-2025">
        <dgm:presLayoutVars>
          <dgm:chMax val="0"/>
          <dgm:chPref val="0"/>
        </dgm:presLayoutVars>
      </dgm:prSet>
      <dgm:spPr/>
    </dgm:pt>
    <dgm:pt modelId="{DB3CA2E3-CB9C-464C-A75F-E5CA4EE54D57}" type="pres">
      <dgm:prSet presAssocID="{42EB8256-925E-4B15-B238-A97EE64E9CC8}" presName="sibTrans" presStyleCnt="0"/>
      <dgm:spPr/>
    </dgm:pt>
    <dgm:pt modelId="{4A9A11D9-653F-4C87-87CE-D0AEE9BCC474}" type="pres">
      <dgm:prSet presAssocID="{7B74C31E-76ED-45EC-948F-C7E453DD4C23}" presName="compNode" presStyleCnt="0"/>
      <dgm:spPr/>
    </dgm:pt>
    <dgm:pt modelId="{9937C35C-7290-4113-8B4A-C12206D5D99A}" type="pres">
      <dgm:prSet presAssocID="{7B74C31E-76ED-45EC-948F-C7E453DD4C23}" presName="bgRect" presStyleLbl="bgShp" presStyleIdx="3" presStyleCnt="4" custLinFactNeighborX="-16249" custLinFactNeighborY="-671"/>
      <dgm:spPr>
        <a:solidFill>
          <a:schemeClr val="accent4">
            <a:lumMod val="75000"/>
          </a:schemeClr>
        </a:solidFill>
      </dgm:spPr>
    </dgm:pt>
    <dgm:pt modelId="{9CA75845-46CD-47ED-8357-21AE96443EE5}" type="pres">
      <dgm:prSet presAssocID="{7B74C31E-76ED-45EC-948F-C7E453DD4C23}" presName="iconRect" presStyleLbl="node1" presStyleIdx="3" presStyleCnt="4"/>
      <dgm:spPr>
        <a:blipFill rotWithShape="1">
          <a:blip xmlns:r="http://schemas.openxmlformats.org/officeDocument/2006/relationships" r:embed="rId7">
            <a:duotone>
              <a:schemeClr val="accent4">
                <a:hueOff val="9800891"/>
                <a:satOff val="-40777"/>
                <a:lumOff val="9608"/>
                <a:alphaOff val="0"/>
                <a:shade val="20000"/>
                <a:satMod val="200000"/>
              </a:schemeClr>
              <a:schemeClr val="accent4">
                <a:hueOff val="9800891"/>
                <a:satOff val="-40777"/>
                <a:lumOff val="9608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3D5DEAC6-45BD-4B9C-A6EB-73E98E4CAF2C}" type="pres">
      <dgm:prSet presAssocID="{7B74C31E-76ED-45EC-948F-C7E453DD4C23}" presName="spaceRect" presStyleCnt="0"/>
      <dgm:spPr/>
    </dgm:pt>
    <dgm:pt modelId="{32D7DCE4-6DA1-4334-91B7-D94B270E3DE5}" type="pres">
      <dgm:prSet presAssocID="{7B74C31E-76ED-45EC-948F-C7E453DD4C2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45E0DB2C-E1E2-4464-8B83-639E7C4274CA}" srcId="{1EC23686-56D6-4482-B4E3-3F9784E88994}" destId="{7B74C31E-76ED-45EC-948F-C7E453DD4C23}" srcOrd="3" destOrd="0" parTransId="{CE4798D9-5484-4753-9EE2-94FEF5E60A7B}" sibTransId="{37ACC4E6-6B92-4811-84F0-89DBED71F8C1}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FDAF1D6E-307B-42A8-89A5-2AA98D8217D4}" type="presOf" srcId="{7B74C31E-76ED-45EC-948F-C7E453DD4C23}" destId="{32D7DCE4-6DA1-4334-91B7-D94B270E3DE5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  <dgm:cxn modelId="{67F9A5C3-6FDB-4BA2-97A5-1A01A5FA3759}" type="presParOf" srcId="{D23FCED1-BFD8-4C56-922F-0F0B6F0FCA06}" destId="{DB3CA2E3-CB9C-464C-A75F-E5CA4EE54D57}" srcOrd="5" destOrd="0" presId="urn:microsoft.com/office/officeart/2018/2/layout/IconVerticalSolidList"/>
    <dgm:cxn modelId="{CBDD2CBB-15D1-4563-BC14-FBE5355537B8}" type="presParOf" srcId="{D23FCED1-BFD8-4C56-922F-0F0B6F0FCA06}" destId="{4A9A11D9-653F-4C87-87CE-D0AEE9BCC474}" srcOrd="6" destOrd="0" presId="urn:microsoft.com/office/officeart/2018/2/layout/IconVerticalSolidList"/>
    <dgm:cxn modelId="{37D9D41B-E7AB-4C90-9212-E9BB04518F06}" type="presParOf" srcId="{4A9A11D9-653F-4C87-87CE-D0AEE9BCC474}" destId="{9937C35C-7290-4113-8B4A-C12206D5D99A}" srcOrd="0" destOrd="0" presId="urn:microsoft.com/office/officeart/2018/2/layout/IconVerticalSolidList"/>
    <dgm:cxn modelId="{40E8E973-58CF-493D-AC0D-C420A6A15B4F}" type="presParOf" srcId="{4A9A11D9-653F-4C87-87CE-D0AEE9BCC474}" destId="{9CA75845-46CD-47ED-8357-21AE96443EE5}" srcOrd="1" destOrd="0" presId="urn:microsoft.com/office/officeart/2018/2/layout/IconVerticalSolidList"/>
    <dgm:cxn modelId="{56DA2187-DF7A-4AAD-9976-96A3A00CB9CB}" type="presParOf" srcId="{4A9A11D9-653F-4C87-87CE-D0AEE9BCC474}" destId="{3D5DEAC6-45BD-4B9C-A6EB-73E98E4CAF2C}" srcOrd="2" destOrd="0" presId="urn:microsoft.com/office/officeart/2018/2/layout/IconVerticalSolidList"/>
    <dgm:cxn modelId="{D8097796-3583-4A85-B70C-AB46F4DA4B03}" type="presParOf" srcId="{4A9A11D9-653F-4C87-87CE-D0AEE9BCC474}" destId="{32D7DCE4-6DA1-4334-91B7-D94B270E3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2134"/>
          <a:ext cx="4462724" cy="10816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327193" y="245500"/>
          <a:ext cx="594896" cy="5948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184210" y="2134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noProof="0" dirty="0"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rPr>
            <a:t>寫好</a:t>
          </a:r>
        </a:p>
      </dsp:txBody>
      <dsp:txXfrm>
        <a:off x="1184210" y="2134"/>
        <a:ext cx="3213441" cy="1081629"/>
      </dsp:txXfrm>
    </dsp:sp>
    <dsp:sp modelId="{92FAFA61-277F-4763-B110-7FC285F8CB15}">
      <dsp:nvSpPr>
        <dsp:cNvPr id="0" name=""/>
        <dsp:cNvSpPr/>
      </dsp:nvSpPr>
      <dsp:spPr>
        <a:xfrm>
          <a:off x="0" y="1354171"/>
          <a:ext cx="4462724" cy="10816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327193" y="1597538"/>
          <a:ext cx="594896" cy="5948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184210" y="1354171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寫滿</a:t>
          </a:r>
        </a:p>
      </dsp:txBody>
      <dsp:txXfrm>
        <a:off x="1184210" y="1354171"/>
        <a:ext cx="3213441" cy="1081629"/>
      </dsp:txXfrm>
    </dsp:sp>
    <dsp:sp modelId="{076138F6-ECA1-482E-996E-9880FB31D2B3}">
      <dsp:nvSpPr>
        <dsp:cNvPr id="0" name=""/>
        <dsp:cNvSpPr/>
      </dsp:nvSpPr>
      <dsp:spPr>
        <a:xfrm>
          <a:off x="0" y="2686479"/>
          <a:ext cx="4462724" cy="108162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327193" y="2949575"/>
          <a:ext cx="594896" cy="59489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184210" y="2706208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拿</a:t>
          </a:r>
          <a:r>
            <a:rPr lang="en-US" altLang="zh-TW" sz="3600" b="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6</a:t>
          </a:r>
          <a:r>
            <a:rPr lang="zh-TW" altLang="en-US" sz="3600" b="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分</a:t>
          </a:r>
        </a:p>
      </dsp:txBody>
      <dsp:txXfrm>
        <a:off x="1184210" y="2706208"/>
        <a:ext cx="3213441" cy="1081629"/>
      </dsp:txXfrm>
    </dsp:sp>
    <dsp:sp modelId="{9937C35C-7290-4113-8B4A-C12206D5D99A}">
      <dsp:nvSpPr>
        <dsp:cNvPr id="0" name=""/>
        <dsp:cNvSpPr/>
      </dsp:nvSpPr>
      <dsp:spPr>
        <a:xfrm>
          <a:off x="0" y="4050988"/>
          <a:ext cx="4462724" cy="108162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A75845-46CD-47ED-8357-21AE96443EE5}">
      <dsp:nvSpPr>
        <dsp:cNvPr id="0" name=""/>
        <dsp:cNvSpPr/>
      </dsp:nvSpPr>
      <dsp:spPr>
        <a:xfrm>
          <a:off x="327193" y="4301612"/>
          <a:ext cx="594896" cy="594896"/>
        </a:xfrm>
        <a:prstGeom prst="rect">
          <a:avLst/>
        </a:prstGeom>
        <a:blipFill rotWithShape="1">
          <a:blip xmlns:r="http://schemas.openxmlformats.org/officeDocument/2006/relationships" r:embed="rId7">
            <a:duotone>
              <a:schemeClr val="accent4">
                <a:hueOff val="9800891"/>
                <a:satOff val="-40777"/>
                <a:lumOff val="9608"/>
                <a:alphaOff val="0"/>
                <a:shade val="20000"/>
                <a:satMod val="200000"/>
              </a:schemeClr>
              <a:schemeClr val="accent4">
                <a:hueOff val="9800891"/>
                <a:satOff val="-40777"/>
                <a:lumOff val="9608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7DCE4-6DA1-4334-91B7-D94B270E3DE5}">
      <dsp:nvSpPr>
        <dsp:cNvPr id="0" name=""/>
        <dsp:cNvSpPr/>
      </dsp:nvSpPr>
      <dsp:spPr>
        <a:xfrm>
          <a:off x="1249282" y="4058246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清松手寫體1" panose="00000500000000000000" pitchFamily="2" charset="-120"/>
              <a:ea typeface="清松手寫體1" panose="00000500000000000000" pitchFamily="2" charset="-120"/>
            </a:rPr>
            <a:t>五月抽查</a:t>
          </a:r>
        </a:p>
      </dsp:txBody>
      <dsp:txXfrm>
        <a:off x="1249282" y="4058246"/>
        <a:ext cx="3213441" cy="1081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7T01:12:16.212"/>
    </inkml:context>
    <inkml:brush xml:id="br0">
      <inkml:brushProperty name="width" value="0.2" units="cm"/>
      <inkml:brushProperty name="height" value="0.2" units="cm"/>
      <inkml:brushProperty name="color" value="#FF0066"/>
      <inkml:brushProperty name="ignorePressure" value="1"/>
    </inkml:brush>
  </inkml:definitions>
  <inkml:trace contextRef="#ctx0" brushRef="#br0">7284 147,'-3'-1,"0"1,0-1,0 0,0 0,1 0,-1 0,1 0,-1 0,-2-3,-19-7,-22-1,-1 2,-57-5,-101 1,176 12,-1830-37,1246 38,-452 4,223 64,-325 53,1152-118,-113 7,-221 25,341-32,-210 40,188-33,1 0,0 2,0 1,1 1,-31 20,-1-2,51-28,0 1,0 0,0 0,1 1,0 0,0 1,0 0,1 0,-13 14,-22 32,-60 98,97-139,0 0,0 1,1 0,1-1,0 1,1 0,-2 24,6 91,1-59,-2-52,0-1,2 1,0 0,1-1,0 0,10 21,2 1,29 46,52 66,-79-125,1-1,1-1,1 0,23 17,55 46,-56-46,60 42,-74-61,1-1,1-2,0-1,2-1,66 21,300 43,6-25,-66-10,-204-31,191-6,-94-5,-124 7,203 44,-53-6,22 12,4 1,111-31,3-30,67 2,-220 12,115 2,-269-14,515 15,334-3,-590-15,244 2,-589 1,0-1,0 0,0 0,-1 0,1-1,0 0,0 0,0 0,-1 0,1-1,0 1,-1-1,1 0,-1-1,0 1,0-1,0 0,0 0,0 0,-1-1,1 1,-1-1,0 0,0 1,0-2,-1 1,1 0,2-9,3-7,11-38,7-20,-9 41,-2 0,-2-2,-1 1,-2-2,-1 1,-2-1,1-47,-7-16,7-116,5 8,-7 87,7-4,1-38,-15-225,1 369,-1 0,-1 0,-1 1,-1-1,-1 1,-1 0,-1 0,-17-37,18 48,0-1,0 1,-1 0,0 1,-1-1,0 2,0-1,-1 1,0 0,-1 1,1 0,-1 1,-1 0,1 0,-1 1,0 0,-22-5,-290-48,163 47,-199 9,160 5,160-3,-15-1,-1 3,-103 15,133-11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5:39.74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101 4765 7313 0,'0'0'2673'0,"0"0"-1585"16,0 0-720-16,0 0 112 0,0 0 8 15,0 0-408-15,0 0-80 16,0 15-48-16,0 6 48 0,0 10 0 31,6 0-8-31,-1-6 8 16,2 7 0-16,6-13 8 0,-6 12 40 15,0-15-64-15,4-1 16 16,-4-4-8-16,-7-8-40 16,7-3-8-16,-1 0-56 0,1 0 40 31,7 0 16-31,-3-3 56 15,16-18 128-15,-2-10-24 0,2-5 56 16,-2 0-104-16,0-6-48 0,8-3 56 16,-14 4 0-16,1 5-56 15,-8 5-8-15,1 4 0 16,0 13 0 0,-13 4 8-16,0 10-8 15,7 0 0-15,-7 0 0 0,0 0 0 16,0 0-8-16,0 0-72 0,0 0-120 15,0 0-232-15,0-7-448 16,0 4-1033 0,0-8-1399-16</inkml:trace>
  <inkml:trace contextRef="#ctx0" brushRef="#br0" timeOffset="-2971">74 2618 4865 0,'0'0'1560'15,"0"0"-784"-15,0 0-48 0,0 0 288 0,0 0-63 16,0 0-281-16,0 0-208 16,0 0-128-16,0 0 56 15,0 0-144-15,0 0-8 0,0 0-120 32,0 0-40-32,0 0-72 15,0 15 0-15,0 11 0 0,0 3 96 16,6 13 32-16,15-6-72 31,-15 2-8-31,6-3-56 0,1-15 16 16,1 1-8-16,-8-10-8 15,-1-7 40-15,2 7-40 0,-7-11 0 16,0 0 0-16,0 0-8 16,7 0 8-16,-7 0 0 15,0 0-8-15,0 0 8 0,13 0-48 16,-6-5 48-16,5-16 184 31,14 0-32-31,-7-10-8 0,7 0-144 0,0-10 160 16,0 4-96-16,-7-2-56 15,7 2 0-15,-14 6 8 16,2 6 48-16,-1 4-64 0,-6 12 0 16,-7-2 0-1,0 11 0 1,5 0-8-16,-5 0 0 0,0 0-56 15,0 0 48-15,0 0-64 0,0 0 80 16,0 0-144-16,0 0-296 16,0 0-248-16,6 0-520 0,1 0-881 31,-7 0-2280-31</inkml:trace>
  <inkml:trace contextRef="#ctx0" brushRef="#br0" timeOffset="-848.59">184 3887 280 0,'0'0'7625'16,"0"0"-6120"-16,0 0-1025 15,0 0 64-15,0 0 112 16,0 0-376-16,0 0-184 0,0 4-96 16,0 12 8-16,0 15 48 15,0-5-32-15,0 10 88 0,7-4-104 32,0-1 88-32,4-2-96 15,-4-3 80-15,0-5-80 0,6-6 8 16,-6-5-8-16,-7 1 0 15,11-6 0-15,-11-5-56 0,7 0 48 16,0 0-72-16,6 0 64 31,-1-5-48-31,15-16 64 16,-2-15 160-16,6-5-24 0,10-11-88 16,-10 7 32-16,-6-7-80 15,2 15 48-15,-8 2-48 16,-6 21 0-16,-6-3 8 0,-1 11 48 31,-6 1-56-31,0 5-64 0,0 0 64 16,0 0-16-16,0 0-216 0,0 0-112 15,0 0-448-15,0 0-649 16,0 0-1319-16</inkml:trace>
  <inkml:trace contextRef="#ctx0" brushRef="#br0" timeOffset="-1661.44">101 3286 7089 0,'0'0'1976'15,"0"0"-1359"-15,0 0-177 0,0 0 216 0,0 0-256 32,0 0-312-32,0 0-80 15,0 0 0-15,0 25-8 16,6-15 0-16,-1 1 56 0,-5-1-48 16,7 0 0-16,-7-5-8 0,7 1 8 15,-7 4 0-15,6 0 0 16,1-5-8-16,0 1 8 31,-7-2-8-31,0-4 0 0,0 0-8 16,6 0 8-16,-6 0 0 15,0 0 8-15,0 0-8 0,0 0 0 16,0 0 0-16,0 0 0 16,0 0 0-16,0 0 8 31,0 0-8-31,5 0 56 0,-5 0 16 15,0 0 96-15,0 0 32 16,0 0 104-16,0 6-48 0,0-6-168 0,0 0 0 16,0 5-80-1,0-5 56-15,0 0-56 16,0 0 40 0,0 0-40-16,0 0 56 0,0 0 8 15,0 0-72-15,0 0 0 16,0 0 0-16,0 0 0 0,0 0-40 15,0 0 32 1,7 0 8-16,0 9 0 16,-7-9 8-16,0 0-8 15,6 0 0-15,-6 0-8 0,7 0-64 16,0 0 16-16,5 0 56 16,1-14 0-16,7-7 112 0,5-10-8 31,2 0-40-31,-2-4 16 31,7-12-80-31,-6 1 64 0,0 0 16 16,-1 0-72-16,-5 10-8 15,0 4 96-15,-15 17-96 0,1 5 0 16,-6 10-96-16,0 0 8 16,0 0-8-16,0 0-56 15,0 0 96-15,0 0-128 0,0 0-328 16,7 0-408-16,-7 0-704 15,0 0-913-15,0 0-3544 0</inkml:trace>
  <inkml:trace contextRef="#ctx0" brushRef="#br0" timeOffset="-4837.37">80 1016 5553 0,'0'0'1648'0,"0"0"-1072"31,0 0 136-31,0 0 185 0,0 0 71 16,0 0-440-16,0-6-192 15,0 6-80-15,0 0-56 0,0 0 80 16,0 0-72-16,0 0 16 16,0 0-112-16,0 0 8 15,0 0-120-15,0 0 8 16,0 0-8-1,0 0-80-15,0 0-8 16,0 0-96-16,0 15 136 0,14 6 48 0,4 10 72 16,9-1-24-16,-9-4 32 31,9 4-80-31,-13 2 8 16,4-12 8-16,-5 6-16 0,1-10 8 15,-3-6 0-15,-4-6 40 16,-7 2-48-16,0-6 80 0,0 0-24 15,0 0 24-15,0 0 88 32,0 0 64-32,0 0 24 0,0 0-96 15,0 0 64-15,0 0-152 16,0 0 32-16,0 0-96 0,7 0 56 16,-7 0-64-16,0 0 0 15,0-6 8-15,0 6-8 31,0-4 0-31,6-3 0 0,1-2 0 16,0-11 17-16,11-11 39 16,2-6-56-16,5-9 0 0,0 6 8 0,-4 3 0 15,-1 2-8-15,-9 9 0 16,3 5-8-16,-8 11 16 16,1-5-8-16,0 9 0 15,-2 2-48-15,-5-2 32 16,0 6-65-1,0 0-79-15,0 0-96 0,0 0 56 0,0 0-80 16,0 0 32-16,0 0-32 16,6 0-240-16,-6 0-304 15,0 0-536 1,0 0-233-16,0 0-863 0</inkml:trace>
  <inkml:trace contextRef="#ctx0" brushRef="#br0" timeOffset="-3922.94">164 1708 4120 0,'0'0'1353'0,"0"0"-513"31,0 0-224-31,0 0 192 0,0 0 152 16,0 0-263-16,0-4-177 16,0 4-8-16,0 0-120 0,0 0-56 15,0 0-56-15,0 0 32 16,0 0-104-16,0 0 0 31,0 0-200-31,0 0-8 0,0 0-56 16,0 11-16-16,0 9 72 15,0 1 0-15,7 4 80 0,6 0-64 0,1-4 64 16,-9-1-72-16,1-4 56 16,1-1-56-1,0-9 0 1,-1 4-8-16,-6-6 0 0,7-4 40 16,-7 0-32-16,0 7 0 15,7-7 0-15,-7 0 96 0,0 0-56 16,0 0 40-16,0 0 8 15,0 0-16 1,0 0 16-16,5 0-40 16,-5 0-56-16,6 0 8 0,-6-11 32 15,14 1-24-15,-1-6 48 16,6-5-16-16,1-10 0 0,5 0-40 16,-12-5 0-16,12 2 8 31,-11-3-8-31,6 6 48 0,-15 6-48 15,8 4-8-15,-6 5 0 16,-7 6 0-16,0 10 8 0,6-5-8 16,-6 5 0-16,0 0-72 15,0 0 72-15,0 0 64 32,0 0-56-32,0 0-8 0,0 0-8 15,0 0-120-15,0 0-288 16,0 0-448-16,0 0-992 0,0 0-2097 0</inkml:trace>
  <inkml:trace contextRef="#ctx0" brushRef="#br0" timeOffset="-5856.27">-3 59 4785 0,'0'0'2064'0,"0"0"-1128"15,0 0-656 1,0 0 88-16,0 0 504 16,0 0-239-16,0 0-209 15,0 5-232-15,0-5 32 16,0 0 72-16,0 0-24 0,0 0-32 16,0 0-16-16,0 0-16 0,0 0-128 31,0 0-32-31,0 5-48 31,7 6-8-31,-1 4-56 16,1 6 64-16,-2-5-8 0,2 9 16 15,6-1-8-15,-6 4 0 16,-1-8 0-16,6 5 0 0,1-4 0 16,1-1 0-16,-1 1 8 15,-1 0-8-15,-5-5 8 16,6-1-8-16,-6-5 0 0,-1-10 0 15,-6 4 0-15,5-4 8 16,-5 0 0-16,0 0 88 0,0 0 8 16,0 0 0-1,0 0-24-15,7 0 0 16,-7 0 8-16,0 0-32 16,7-4 72-16,6 4-56 0,-6-10 16 15,0 5-40-15,-2-11 8 0,8 1-40 16,7-11-8-16,5-10 96 15,2-11-88 1,5-3-16-16,-7-2 0 16,1 5 0-16,-7 12 0 15,1 9 0-15,-13 11-8 0,-2 5 8 16,-5 4-8-16,0 6-24 16,0 0 32-1,0 0 64-15,0 0-56 16,0 0-8-16,0 0-40 15,0 0 32-15,0 0-56 0,0 0-160 16,0 0-288-16,0 0-176 16,0 0-624-16,0 0-993 0,0 10-2752 15</inkml:trace>
  <inkml:trace contextRef="#ctx0" brushRef="#br0" timeOffset="5159.53">1744 4046 8345 0,'0'0'2353'0,"0"0"-1777"15,0 0-504-15,0 0-72 0,0 0 96 16,0 0-96-16,0 108 0 16,0-72 16-16,7-11-16 0,-2-4-8 15,2-11-48-15,6 0 56 32,-6-4 8-32,-7-6-8 15,7 0-96-15,-1 0 96 0,-1 0-16 16,9 0 16-16,6 0 16 15,-9-20 0-15,16-11 32 0,-2-5-48 16,2-11 0-16,-9-4-8 16,9-5-120-16,-8 9-208 15,-6 1-512 1,5 9 31-16,-18 12-919 0,7 11-288 16</inkml:trace>
  <inkml:trace contextRef="#ctx0" brushRef="#br0" timeOffset="5961.49">1835 4801 5433 0,'0'0'1688'15,"0"0"-928"-15,0 0-192 0,0 0 232 16,0 0 89-16,0 0-393 31,0-5-264-31,0 5 144 0,0 0 120 16,0 0-64-16,0 0-120 15,0 0-192-15,6 0-96 16,-1 19 40-16,9 8-40 0,6 3 48 16,-2 6 8-16,2-5-64 15,-1 0-8-15,-6-15 0 0,0-5 0 16,1-3 0-16,-9-1-8 31,8-7 8-31,1 0-8 0,4 0-8 16,9-26 8-16,5-10 96 0,-1-6 8 15,3-10-96-15,-2-3-8 16,-14 3-24-16,9 6 16 0,-14 9-240 16,-8 13-56-1,2 3-216 1,-7 11-208-16,0 5-736 15,0 5-577-15</inkml:trace>
  <inkml:trace contextRef="#ctx0" brushRef="#br0" timeOffset="3749.71">1873 2526 7057 0,'0'0'2296'0,"0"0"-1311"16,0 0-641-16,0 0 408 31,0 0-96-31,0 0-392 0,0 0-264 16,0 0-8-16,0 3 0 16,0 18 0-16,0 5 8 15,7 5 96-15,0 5 56 0,4-5-104 16,-4 0-40-16,0-10 64 31,-1-7-72-31,1-7 16 0,-7-4-8 0,7-3-8 16,4 0 0-16,16-3 24 15,-2-28 240-15,14-5 192 16,6-22-256-16,-7 7-72 0,1-1-72 16,-12 7 0-1,-2 3-48 1,-12 17 0-16,0 4 0 0,-13 11-8 0,0 4 24 15,7 2-24-15,-7 4-8 16,0 0-272-16,0-6-360 16,0 6-584-16,0-4-1144 0</inkml:trace>
  <inkml:trace contextRef="#ctx0" brushRef="#br0" timeOffset="3082.62">1898 1908 96 0,'0'0'7769'16,"0"0"-6216"-16,0 0-985 15,0 0 208-15,0 0 112 16,0 0-496 15,0 0-248-31,0 0-144 16,0 0-8-16,0 0-56 0,0 0 56 15,0 7-96-15,0 7 104 16,7 7 56-16,6 0-40 16,1-1 72-16,-3 1-80 0,9 0 64 15,-13-1-72-15,12-9 8 16,-13 4 0-16,1-10-8 0,6 0 0 15,-8-5 0-15,2 0 8 16,0 0 0-16,6 0 40 16,0 0-48-1,6-25 128-15,8-12-16 0,-9-9 32 16,14-6-96-16,-5-9-40 16,-2-1 0-16,8 12 0 0,-15-2 0 15,3 9 8-15,-10 19 16 16,-4 3-24-1,-7 11 40-15,0 5-40 16,7 5-8-16,-7 0 8 0,0 0 48 16,0 0-56-16,0 0 8 15,0 0-16-15,0 0 0 0,0 0 0 16,0 0-104-16,0 0 40 31,0 0-104-31,0 0-104 0,0 0-272 16,0 10-856-16,0 1-1057 0</inkml:trace>
  <inkml:trace contextRef="#ctx0" brushRef="#br0" timeOffset="4446.72">1853 3250 6513 0,'0'0'1912'0,"0"0"-1384"16,0 0-352-16,0 0 161 15,0 0 127-15,0 0-176 16,20 113-168-16,-13-82-64 0,5-7 0 16,-6-8-48-16,1-1-8 15,6-9 8-15,-13-1 16 0,14-5 80 31,-9 0-88-31,15 0 80 16,0 0-40-16,5-26 72 0,0-4-24 16,8-11-96-16,-1-1 8 0,-7-4-16 15,2 0 0 1,-9 10 0 0,-4 6-104-16,-7 4-240 0,6 5-344 15,-13 11-249-15,0 5-575 16,0 5-608-16</inkml:trace>
  <inkml:trace contextRef="#ctx0" brushRef="#br0" timeOffset="2326.04">1808 1257 6065 0,'0'0'2520'0,"0"0"-1455"31,0 0-689-31,0 0 400 0,0 0-184 16,0 0-280-16,0 0-312 16,0-26-8-16,0 21-96 0,0-6 40 15,0 1-32-15,0-5-24 16,0 4 112-16,7-5 8 0,-7 6-16 16,6-5 32-1,-6 5-32 1,7-1 8-16,-7 1 8 15,7 1 0-15,-7 3 0 0,6 6 8 0,-6-5 56 16,0 5 104-16,0 0 48 16,0 0 136-1,0 0-192-15,0 0-16 16,0 0 24-16,0 0 0 16,0 0-32-16,0 0-16 0,0 0-72 15,0 0-40-15,0 0-8 16,0 0-56-16,0 5 48 15,0 1-120-15,5 3 128 0,2 12-8 32,0-6 8-32,6 1 48 15,1-1-32-15,-9-5 48 0,1 6-56 16,1-11 0-16,0 0 8 16,-1-5-8-16,-6 5 0 15,7-5 48-15,-7 0-56 0,7 0 8 31,-7 0-8-31,0 0 0 16,5 0 8-16,1 0-8 0,1 0 56 0,6 0-56 16,1 0 56-16,4-15-48 15,7-16 64-15,2 0-64 16,-9 0 0-16,9-5-8 16,-8 1 0-1,1 9 0-15,-7 1-32 16,-6 14 16-16,-7 1-8 0,5 4 24 15,-5 6 16-15,0 0-16 0,0 0 0 16,0 0-8-16,0 0-72 16,0 0-24-1,0 0 8-15,0 0-104 16,0 0 128-16,0 0-8 0,0 0 72 16,0 0-88-16,0 0-136 15,0 0-416-15,0 6-1432 16,0 4-2121-16</inkml:trace>
  <inkml:trace contextRef="#ctx0" brushRef="#br0" timeOffset="1253.7">1711 413 8209 0,'0'0'2585'31,"0"0"-1665"-31,0 0-216 15,0 0 336-15,0 0-151 0,0 0-489 16,0 0-248-16,0 0-88 16,0 0-64-16,0 0 8 0,0 0-8 15,0 0-8-15,0 0-80 32,0 6 88-32,0 5-48 15,0 13-8-15,0 13 56 0,0 9 0 16,7-5 48-16,6 1-40 15,0-6 0-15,-6-15-8 0,-2 0 0 16,-5-13 0-16,7-2 0 16,-1-6-96-1,1 0 40-15,0 0-64 16,0 0-8-16,4 0 120 0,3-6 8 16,12-9 56-16,6-9-32 15,0-7 24-15,0-16 24 0,8-5-8 16,-2-10-56-1,-6 6 32-15,0 5-40 16,-5 15-168-16,-16 10 56 16,-4 5 16-16,6 11 96 0,-13 5-8 15,0 5 8-15,0 0-8 16,0 0-56-16,0 0 56 0,0 0 0 31,0 0-56-31,0 0-48 16,0 0 96-16,0 0-145 0,0 0-111 31,0 0-200-31,0 0-208 16,0 0-264-16,0 10-928 0,0 1-1281 15</inkml:trace>
  <inkml:trace contextRef="#ctx0" brushRef="#br0" timeOffset="13913.12">3678 4760 5449 0,'0'0'5249'0,"0"0"-4089"16,0 0-544-1,0 0 600-15,0 0-151 16,0 0-481-16,0 0-312 0,0 0-264 16,0 0 96-16,0 0-104 15,0 0-40-15,0 0-88 32,0 16 120-32,20 4 8 0,-2 9 0 15,2 13 8-15,5-5 0 16,2 9 0-16,-9-5 64 0,2-6-72 15,-1-2 0-15,1-13 8 0,-7-5-16 16,-6-15-64-16,-2 0-40 16,2 0 40-16,6 0-24 15,7-25 96 1,5-12 128-16,0-9 72 16,9-5-144-16,-16-7 48 0,9 13-104 15,-15 4 0-15,1 5 0 16,-6 15-16-16,-7 11-80 15,0 0 88-15,6 4-96 16,-6 6-64-16,0 0-64 16,0 0-72-16,0 0-96 15,0 0-209-15,0-5-415 0,0 5-288 16,0 0-905-16,-6 0-4344 0</inkml:trace>
  <inkml:trace contextRef="#ctx0" brushRef="#br0" timeOffset="13132.21">3535 3964 8265 0,'0'0'2513'0,"0"0"-1713"15,0 0-440-15,0 0 552 16,0 0-424-16,0 0-440 31,0 0-48-31,0 0 0 0,20 71 0 16,-6-40 48-16,-7 0-32 16,4-10-16-16,3 0 8 0,-8-6 8 15,1-5 56-15,0-4-24 31,-2-6-48-31,8 0-48 16,0 0 0-16,6 0 48 0,14-11 8 16,-8-9 104-16,7-7-48 15,2-8-40-15,-9 4-24 0,0 0-144 0,-5-4-8 16,-7 8-88 0,-1 12-8-1,-5-1 16-15,-7 6 48 16,0 5 64-16,6 0 112 0,-6 5-96 15,0 0-40-15,0 0-112 0,0 0-440 16,0 0-696-16,0 0-793 0,0 0-3000 16</inkml:trace>
  <inkml:trace contextRef="#ctx0" brushRef="#br0" timeOffset="12288.56">3632 3116 1672 0,'0'0'9130'0,"0"0"-7282"16,0 0-1168-16,0 0 305 16,0 0 95-16,0 0-616 0,0 0-416 15,-11 0-48-15,11 0-104 16,0 6-72-16,0 15 72 0,11 13 104 31,9 3 0-31,-1 9 48 16,-6-10-48-16,1 0 48 0,-3-11-48 15,3-9 8-15,-1-1-8 16,-6-15-72-16,-1 0 72 0,6 0-200 16,2 0 96-16,6-5 104 31,5-15 64-31,13-16 8 16,-6-5 56-16,1-6-112 0,-1-4-16 15,-12 10-8-15,-1 0-248 16,-6 5 72-16,-6 15-16 0,-1 5 128 15,-6 6-80-15,0 5 152 16,0 5-8 0,0 0-56-16,0 0-40 15,0 0-16-15,0 0-136 0,0 0-305 16,0 0-471-16,0 0-680 16,0 0-1353-16</inkml:trace>
  <inkml:trace contextRef="#ctx0" brushRef="#br0" timeOffset="10534.51">3524 1718 5313 0,'0'0'2576'0,"0"0"-1480"0,0 0-343 0,0 0 351 16,0 0-96-16,0-10-608 16,0 10-144-16,0 0 64 0,0 0-24 15,0 0 72-15,0 0-176 32,0 0 40-32,0 0-71 0,0 0 39 15,0 0-96-15,0 0-104 16,0 0 0-16,0 0-128 0,6 7 80 31,13 3 48-31,1 4-56 16,-8 3 48-16,8-3 8 15,0 1 8-15,-9-4-8 0,3 5-40 16,-1-6 40-16,-8 0-8 16,2 1 0-16,0-7 8 0,-1-4-40 15,1 0 32-15,-7 0-9 16,7 0-31-16,-7 0-32 31,6 0 8-31,-6 0 64 0,5 0 8 0,15-4 0 16,0-17 0-16,6-10 0 15,5-11 0-15,3-3 0 0,-2-2-8 16,-7 1 8-16,1 5-176 16,-14 14 72-1,1 7-16 1,-6 9 112-16,-7 11-48 0,0 0 48 15,0 0 0-15,0 0-48 0,0 0-88 16,0 0-16-16,0 0 56 0,0 0-200 16,0 0-72-16,0 0-584 31,0 6-1209-31,0 4-2055 16</inkml:trace>
  <inkml:trace contextRef="#ctx0" brushRef="#br0" timeOffset="11436.71">3555 2299 6785 0,'0'0'2729'15,"0"0"-1617"-15,0 0-520 0,0 0 440 16,0 0-64-16,0 0-712 16,0 0-256-16,0 0 0 0,0 0-128 15,0 16 128 1,14 5 8 0,-2-1 72-16,8 0-72 0,-14 5 56 15,8-4-56-15,4 5 0 16,-5-5 8-16,-1 0-8 0,2-6 48 15,-1-1 24 1,-6-7-80-16,-1 3 0 16,-1-10 8-16,-5 0 40 15,7 0-48-15,6 0-88 0,-6 0 88 16,11-27 160-16,9 2-104 16,-2-11 121-16,9-5-169 15,-9-6 64-15,0 2-72 0,2 3-8 31,-9 1-40-31,2 11-33 0,-6 4-47 16,-8 6-24-16,-1 4 96 16,-5 16-24-16,0 0-40 31,0 0-136-31,0 0-96 0,0 0 8 16,0 0-64-16,0 0-152 15,0 0-312-15,0 0-937 0,-5 0-3440 0</inkml:trace>
  <inkml:trace contextRef="#ctx0" brushRef="#br0" timeOffset="7349">3259 126 7601 0,'0'0'2873'0,"0"0"-1553"0,0 0-408 31,0 0 240-31,0 0 81 0,0 0-321 16,0 0-360-16,0 0-224 15,-6 6-8-15,6-6 64 16,0 0-184-16,0 0-64 0,0 0-136 31,0 0 0-31,0 4-160 16,0 12 32-16,0 5-32 0,0 8 152 15,0 13 8-15,6 5 56 0,6-6-48 16,-5-5-8-16,0-12-8 16,6-3-72-16,-13-11 80 15,7-3-8-15,-2-7-152 16,-5 0-104 0,6 0 72-16,-6 0 40 0,14 0-96 15,-1 0 200-15,6-17 48 16,7-8 216-16,-1-10-64 15,7-7-104-15,2 1 8 0,-3-6-48 16,-11 2 64 0,-1 3-72-16,1 7 0 15,-8 3-184-15,-6 12 56 0,1 5 80 47,-7 10 40-47,7 5-32 78,-7 0 40-78,0 0-8 0,0 0 8 16,0 0-16-16,0 0 32 0,0 0-16 16,0 0-16-16,0 0 32 0,0 0-16 15,0 0-16-15,0 0 32 0,0 0-16 16,0 0-16-16,0 0-112 15,0 0 72-15,0 5-1792 16,0 20 487-16</inkml:trace>
  <inkml:trace contextRef="#ctx0" brushRef="#br0" timeOffset="9472.79">3440 974 8529 0,'0'0'2113'0,"0"0"-1241"0,0 0 256 0,0 0-120 15,0 0-383-15,0 0-321 16,0 0-64 0,0 0 0-16,0 0 24 15,0 0 56-15,0-5-40 16,0 5 144-16,0 0-120 16,0 0-32-16,0 0-112 0,0 0-112 15,0 0-48-15,0 0-8 0,0 0-96 31,0 0-80-31,0 0 72 16,0 0-80-16,5 5 144 16,8 6-24-16,14 4 72 0,-15-5-8 15,8 0 0-15,-2 1-48 16,-11-2 40-16,6 2-32 31,1-6-48-31,-7 6 96 0,-2-1-8 16,1-5 0-16,8 0-136 15,-8 0 48-15,1 1 0 0,0-2 16 16,-7 1 24-16,11 5-16 16,-11-10 72-16,7 0-40 15,-7 6 32 1,7-6-160-16,-7 0 168 0,0 0 0 16,6 0-72-16,1 0 16 15,5-6 56-15,8-13 104 0,-2-12-24 16,16-11-48-16,-9 2-32 15,2-7-80 1,-9 7-72-16,2 3 24 16,-8 16 8-16,-6 7 40 0,-6 8 80 15,0 1 0-15,0 5-8 16,0 0-48-16,0 0-72 0,0 0-112 16,0 0 72-16,0 0-153 31,0 0 17-31,0 0-88 0,0 0-288 15,0 0-680-15,0 0-2625 0</inkml:trace>
  <inkml:trace contextRef="#ctx0" brushRef="#br0" timeOffset="19591.59">5405 4745 6665 0,'0'0'2416'0,"0"0"-1303"0,0 0-457 15,0 0 496-15,0 0-48 16,0 0-528-16,0 0-312 0,0 0-7 16,0 0-81-1,0 0-56 1,0 0-112-16,0 0-16 0,0 10 16 15,0 0 32-15,13 1-32 0,1 4 0 16,-3-10 0-16,3 0 0 16,-7-5 40-16,6 4-40 0,-1-4-8 31,8 0 0-31,-7 0-88 16,-1 0-88-16,8-4 168 0,-7-17-144 15,12-10 24-15,2-4-233 16,-9-13-327-16,9-17-456 0,-8-2-1328 15,1 15-5362-15</inkml:trace>
  <inkml:trace contextRef="#ctx0" brushRef="#br0" timeOffset="18858.44">5438 3943 8529 0,'0'0'2225'0,"0"0"-1601"16,0 0 144-16,0 0 184 15,0 0-576-15,0 0-376 0,0 0-16 16,0 16-64-1,0 5 80-15,0 4 0 16,5-5 8-16,9 1 8 0,-7-11 32 16,-1-3-40-16,8-4-8 15,-9-3-8-15,8 0 0 16,7 0 8-16,-2-14 56 0,9-17 0 31,5 0-8-31,-7-12-48 0,9 3-32 16,-16 9-56-16,2 7-256 15,-7 1-568-15,-13 13-384 16,0 10-769-16,0 0-2384 0</inkml:trace>
  <inkml:trace contextRef="#ctx0" brushRef="#br0" timeOffset="18223.88">5412 3224 4032 0,'0'0'2737'0,"0"0"-1409"0,0 0-648 32,0 0 345-32,0 0 191 15,0 0-648-15,0 0-288 0,0 0-128 16,0 0-8-16,0 0-136 16,0 0 120-16,0 10-120 15,6 6 0-15,8-1 64 0,-3 6-72 31,3-11 88-31,-7 0-80 0,6-5-8 16,-1 1 0-16,8-6 8 16,-7 0 0-16,-1 0 88 15,15-6-88-15,-2-14 80 0,1-11 8 16,-1 0-96-16,-4-5-8 31,-3 0-232-31,2 6-96 0,-13 4-232 16,4 10-336-16,-11 1-136 15,0 15-249-15,0-5-239 0,0 5-3849 16</inkml:trace>
  <inkml:trace contextRef="#ctx0" brushRef="#br0" timeOffset="17541.72">5373 2628 8921 0,'0'0'1801'0,"0"0"-1297"0,0 0 136 0,0 0 136 16,0 0-472-16,0 0-256 31,0 0-48-31,0 0-72 0,0 5 8 16,7 5 64-16,0 0 8 15,-1 6 64-15,6-5-72 0,-5-6 8 16,-1-5 0-16,8 0 0 15,-8 0 0-15,6 0 0 32,2 0 40-32,6 0-48 0,-9 0 64 15,3 0 8-15,-1-5 8 16,5-16-16-16,3 5-56 0,-3-15 80 16,2 0-88-16,0-4 8 15,-2-6-8-15,-4-1-8 31,-1 1-64-31,-1 5-8 0,-5 0-32 0,6 11-8 16,-6 4-56-16,-1 6-192 16,-6 5-56-16,5 0-24 0,-5 10-224 15,0 0-384-15,0 0-673 16,0 0-2384-16</inkml:trace>
  <inkml:trace contextRef="#ctx0" brushRef="#br0" timeOffset="16682.34">5367 1996 7817 0,'0'0'2265'15,"0"0"-1625"-15,0 0-544 16,0 0 168-16,0 0-192 0,0 0-16 16,0 0-48-16,51 93-8 15,-37-63 56-15,-8-9-48 0,13-5 16 32,-6-7 24-32,1-3-48 15,-3-6 128-15,3 0-24 0,6 0 0 16,5-10 24-16,0-21 176 15,8-10-152-15,6-15-32 0,-7-6-104 16,6-15-32-16,-6 5 40 16,-5 6-48-16,-9-2 24 31,-11 27-8-31,6 5-40 0,-13 20-120 16,0 1-104-16,0 15-312 15,0 0-832-15,-13 0-7050 0</inkml:trace>
  <inkml:trace contextRef="#ctx0" brushRef="#br0" timeOffset="16063.46">5265 1128 4993 0,'0'0'1064'0,"0"0"-632"16,0 0 280-16,0 0 432 16,0 0-136-16,0 0-447 15,0 0 295-15,0 0-152 16,0 0-48-16,0 0-240 16,0 0-24-16,0 0-96 0,0 0-192 15,5 0-104-15,1 0 8 0,8 10-8 31,-1 5 0-31,-1 6 16 16,8-5-8-16,-7-1 48 16,6 1 0-16,1-6-48 0,-9 0 0 15,9 0 8-15,-6-10-8 16,-3 0 64-16,3 0 32 0,-1 0-96 31,6 0 0-31,1 0 0 16,5-15-8-16,2-11-8 15,4-15-8-15,1-5 8 0,2-10-96 16,-9-6 96-16,1 0-48 0,-1 7-24 16,-11 13-112-16,-2 1 88 15,-6 15 32 1,1 11-96-16,-7 4-216 16,0 6-120-16,0 5-576 15,0 0-448-15,-20 0-97 0,8 16-543 16</inkml:trace>
  <inkml:trace contextRef="#ctx0" brushRef="#br0" timeOffset="15291.82">5380 39 8249 0,'0'0'2617'0,"0"0"-1513"15,0 0 128 1,0 0 353-16,0 0-169 0,0 0-552 15,0 0-400-15,0 0-72 16,0 0 16-16,0 0-144 0,0 5-71 16,0-5-137-16,-7 0-56 15,7 5-56 1,0 0-8-16,0 5-97 16,0 6-7-16,0 9 88 15,0 6 80-15,20 6 48 0,-8-8-48 16,1-2 0-16,-6-7-48 15,0-10 40-15,-1-5-112 0,-1 1-8 32,-5-6-96-32,7 0-72 15,0 0 32-15,6 0 64 16,6 0 200-16,1-21 72 0,5-5 56 16,2-9-24-16,-2-1 64 15,1 0-120-15,-7-11-40 0,1 12 32 31,-7-1-40-31,-1 11-112 16,-5 4-24-16,6 6 64 16,-13 5-192-16,0 4 8 0,7 6-176 15,-7 0-72-15,0 0-376 0,0 0-329 16,0 0-815-16,0 10-2889 0</inkml:trace>
  <inkml:trace contextRef="#ctx0" brushRef="#br0" timeOffset="25395.26">6920 4687 832 0,'0'0'7817'15,"0"0"-5872"1,0 0-1145-16,0 0 232 16,0 0-48-16,0 0-496 15,0 0-408-15,0 0-72 0,0 0 145 16,0 16 119-16,7 5 16 16,6-6-16-16,1-5-168 0,-9 6 0 15,8-16-56-15,-6 5-48 16,6-5 8-16,5 0-8 15,-4 0 0-15,18 0-208 0,-6-25 40 16,13-6-224-16,-1-17-393 16,-6-2-303-1,0-17-144-15,-5 10-216 0,-14 11-1097 16</inkml:trace>
  <inkml:trace contextRef="#ctx0" brushRef="#br0" timeOffset="24592.59">6836 4011 8249 0,'0'0'2425'0,"0"0"-1577"15,0 0-72 1,0 0 88-16,0 0-480 16,0 0-272-16,0 0-64 15,0 0 96-15,0 0-80 0,0 0-64 16,14 14 8-16,-7 3 88 31,-1 7 1-31,6-3-89 0,-5-11 56 16,6 5-56-16,-6-9 40 15,-1-1-48-15,13-5-48 0,1 0-56 16,5 0-25-16,2-26 65 16,4-8-104-16,1-8-200 31,-7 1-248-31,9-1 32 0,-16-5-320 15,2 12-904-15,-6 8-921 0</inkml:trace>
  <inkml:trace contextRef="#ctx0" brushRef="#br0" timeOffset="23758.77">6954 3265 7737 0,'0'0'2785'0,"0"0"-1737"16,0 0-304-16,0 0 288 15,0 0-400-15,0 0-359 16,0 0-273-16,0 0 64 16,0 0-64-16,0 16 80 0,0-1-72 15,0-10 40-15,0 5-40 32,11-10 0-32,-4 0 64 0,6 0-72 15,1 0 0-15,17 0-8 16,1-20-104-16,-7-11-136 0,15-5-105 31,-8 0-335-31,-13 1-112 16,7-2-664-16,-19 12-1065 15,5 9-551-15</inkml:trace>
  <inkml:trace contextRef="#ctx0" brushRef="#br0" timeOffset="23028.17">6965 2386 9273 0,'0'0'2225'0,"0"0"-1257"16,0 0 40-16,0 0-247 0,0 0-489 15,0 0-272 1,0 0-32-16,0 0-40 16,7 5-48-16,0 5 120 15,-1 1 0-15,1 5 0 16,0-6 0-16,-2 0 8 0,1-5 48 16,8 1-56-16,4-6-80 15,-4 0-281 1,6 0 49-16,5 0-56 15,1-21 136-15,0-5-104 16,-6 0-72-16,-2-10 104 0,-5 6-40 16,6-1-392-16,-13-5-584 31,8 15-913-31,-14 6-4776 0</inkml:trace>
  <inkml:trace contextRef="#ctx0" brushRef="#br0" timeOffset="22364.49">6985 1718 7697 0,'0'0'2201'15,"0"0"-1441"-15,0 0-168 0,0 0 248 16,0 0-520-16,0 0-312 0,0 0 56 31,0 0-56-31,19 73 0 16,-13-52 0-16,1-6 112 15,0-5-120-15,-1-4 8 0,1-6 56 16,5 0 24-16,1 0-32 16,7 0 0-16,5-21-56 0,0 0 0 31,9-10-176-31,-9-4-112 15,-5-2-72-15,-2 0-120 16,3 6-392-16,-15 2-617 0,-6 3-655 0,0 10-3313 16</inkml:trace>
  <inkml:trace contextRef="#ctx0" brushRef="#br0" timeOffset="21756.6">6888 958 6209 0,'0'0'1704'15,"0"0"-976"-15,0 0 73 0,0 0 567 16,0 0-488-16,0 0-240 15,0 0 8-15,0 0 8 16,0 0-87-16,0 0-249 0,0 0-120 31,0 0-200-31,0 0 0 16,0 0-72-16,7 0-8 0,0 0-16 16,-1 11 96-16,13 5 0 15,-6-6 0-15,1 5 24 16,4-5-24-16,-5 1 0 0,1-2-16 15,-3 2 8-15,-4-6-8 16,0 6-88 0,6-11-80-16,-8 0 15 0,2 0 169 15,6 0-72-15,1 0 72 16,4-16 16-16,2-15-16 16,5-4 0-16,9-17-8 15,-9 7-88 1,-5-3-104-16,-2 7-264 15,-4 10 32-15,-1 11 144 0,-13-1-328 0,0 16-504 16,0 5-729-16,0 0-639 16</inkml:trace>
  <inkml:trace contextRef="#ctx0" brushRef="#br0" timeOffset="20999.68">6927 34 9882 0,'0'0'2832'0,"0"0"-1568"0,0 0-303 31,0 0 615-31,0 0-360 31,0 0-528-31,0 0-311 0,0 0-57 16,0 0 24-16,0 0-128 15,0 0-168-15,0 0-48 16,0 0-64-16,0 0-112 0,0 0 0 16,0 0 0-16,13 15 32 15,1 5 144-15,4-4 8 0,-5 4 24 16,1-4-24-16,-3-5-16 15,3-7-80-15,-8 2-80 16,1-6-81-16,5 0 81 0,-5 0 168 16,-1 0 0-1,8-6 64-15,-3-4-56 16,9-11 40-16,0-4-48 0,6-1 0 16,-6 1 0-16,-2-12-80 15,2 7-144-15,-8 5-120 16,8 4-96-16,-13 5-8 15,-7 6 88-15,0 5-192 16,0 5-128-16,0 0-280 16,0 0-665-16,0 10-2488 0</inkml:trace>
  <inkml:trace contextRef="#ctx0" brushRef="#br0" timeOffset="31896.33">10989 5012 11282 0,'0'0'2688'0,"0"0"-1423"31,0 0 71-31,0 0-112 0,0 0-784 15,0 0-320-15,0 0-40 16,0 0-64-16,0 0 16 0,0 0 16 0,0 0 40 16,0 0-80-16,0 0 64 15,0 0-64 1,0 0 9 0,0 0-9-16,0 0-8 0,0 0 0 15,0 0-49-15,0 0 41 16,0 0 0-16,0 0 8 15,0 0 0-15,0-7-8 16,0 3-40-16,0-6 40 16,0 5-80-16,0-5 88 15,0-6 0-15,0-5-32 0,0 6-16 16,6-5 32-16,-6 9 16 0,0 6-48 16,0-6 48-16,0 11 8 15,0 0 48-15,0 0-56 31,0 0-120-31,0 0 112 0,0 0 8 16,0 0 40-16,0 0-32 16,0 0-8-16,0 6 0 0,0-6-48 15,5 5-16-15,-5-5 56 16,0 5-80-16,7 0-16 31,0 11 104-31,6-6 0 0,-6 11-168 16,5-6 16-16,1 1-24 15,0-6-88-15,-6 1-72 0,0-7-40 16,-2 0 40-16,1 3 248 0,1-4-96 16,0 4-88-1,0-7 56-15,-7 0 152 0,6 0-112 16,-6 0 24 0,7 0 56-16,-2 0-24 15,2 0 112-15,-1 0 16 0,8-21 64 16,11-4-72-16,-5-12-64 0,5-4-88 31,2-4-256-31,-2-7-201 16,-5 0-143-16,5 6 152 0,-12 6-368 15,6 2-344-15,-6 14-609 16,-13 9-375-16</inkml:trace>
  <inkml:trace contextRef="#ctx0" brushRef="#br0" timeOffset="30813.1">10937 3969 8481 0,'0'0'3945'0,"0"0"-2745"15,0 0-135-15,0 0 407 16,0 0-560-16,0 0-656 31,0 0-200-31,0 0-48 0,0 0-16 0,0 0-32 16,0 5 40-16,13 11 0 15,-8-1 8-15,9 1-8 0,-8-5 8 16,14-1-8 0,-8-10 0-1,8 0 0-15,-1 0-72 16,1 0 64-16,5 0-144 0,2 0-24 0,-2-10-96 15,-5-7 144-15,11-14 56 16,1-6 16-16,-12-3 48 0,12-5-48 16,-12-3 48-16,5 8-168 31,-11 4-80-31,-8 5-320 16,6 10-256-16,-12 5-241 0,0 12-255 15,0-2-1272-15,0 6-6530 0</inkml:trace>
  <inkml:trace contextRef="#ctx0" brushRef="#br0" timeOffset="30096.67">10840 3352 960 0,'0'0'8746'15,"0"0"-6754"-15,0 0-824 16,0 0 265-16,0 0-121 0,0 0-648 15,0 0-400-15,0 0-136 16,0 0-96-16,7 0-32 0,-7 0-8 16,6 0 8-1,6 11-8-15,1-1 16 16,-6 0 32-16,6-5-32 16,-1 5-8-16,-5-10 0 0,6 0 0 15,-6 0-16-15,11 0 8 16,-4 0-64-16,-1 0 16 15,5 0 8-15,9 0-96 16,-8-15 80-16,7-11 64 16,-1-4-64-16,2-6 16 15,-8-5 32-15,1-1-48 0,5 1-56 32,-12 1-288-32,1 4 120 15,-3 10-120-15,-4 10 80 0,-7 6-8 16,0 4-97-16,7 6-335 15,-7 0-200-15,0 0-1240 0,0 0-2985 16</inkml:trace>
  <inkml:trace contextRef="#ctx0" brushRef="#br0" timeOffset="28543.96">10763 1929 7961 0,'0'0'2329'0,"0"0"-1289"16,0 0-96-1,0 0 72-15,0 0-552 0,0 0-216 16,0-14-87-16,0 14 199 0,0 0-32 16,0 0 88-16,0 0 120 15,0 0 72-15,0 0-16 16,0 0-288 0,0 0-96-16,0 0-104 15,0 0-104-15,0 0 0 0,0 0-8 16,0 0-40-16,0 0 24 31,0 4-104-31,0 6 40 16,7-3 88-16,4 3 0 0,-4 4 0 15,6-3 0-15,1-1-136 16,-9 0 128-16,8 1-120 0,1-7-56 16,-8-4-64-16,6 6 96 15,1-1 48-15,-6-5 16 16,0 0-96-16,6 0 72 0,-8 5 96 31,-5-5-56-31,7 0 16 0,0 0 56 16,-7 0-96-16,0 0 40 0,6 0 48 15,1 0-8-15,6 0 8 16,6-20 8-16,1-1 0 16,5-14-8-16,2 4-136 15,-9-10 16 1,9 4-64-16,-9 6 192 0,-4 6-16 15,4 0-112-15,-11 8 128 0,-1 3 0 16,-6 7 0-16,7 4-160 16,-7 3-160-16,0 0-297 15,0 0-47 1,0 0-536-16,0 0-760 16,0 0-1017-16</inkml:trace>
  <inkml:trace contextRef="#ctx0" brushRef="#br0" timeOffset="29332.54">10860 2448 6617 0,'0'0'1888'0,"0"0"-1216"0,0 0 777 31,0 0-137-31,0 0-496 16,0 0-304-16,0 0 32 0,0 0 89 15,0 0-201-15,0 0-176 16,0 0-208-16,0 0-8 31,0 0-32-31,5 5-8 0,8 5 8 16,-6 1 0-16,6-1 40 15,-1 0-48-15,2 5-8 0,-8 2 0 16,1-7 0 0,6 4 8-16,-8-4-8 15,2 1-88-15,0-6 16 16,-1 0-16-16,1-5-48 0,-7 0 32 16,7 0-144-16,-1 0 256 15,-1 0-216-15,2 0 216 16,7-10 0-16,-1-15 56 0,5-2-56 0,2-8 0 15,-1-1 0-15,8-11-8 16,-9 12-40 0,-5-1-24-16,1 0-16 15,4 5-193-15,-11 10 161 16,6 1-136-16,-13 10-232 16,7 5 112-16,-7 5 8 0,0 0-200 15,0 0-688-15,0 0-353 0,0 10-1119 16</inkml:trace>
  <inkml:trace contextRef="#ctx0" brushRef="#br0" timeOffset="27610.72">10840 1102 6993 0,'0'0'5169'0,"0"0"-4217"15,0 0-496 1,0 0 433-16,0 0-137 16,0 0-448-16,0 0-296 0,0 0 88 15,0 0-8-15,0 0 8 16,0 0 0-16,0 0 104 0,0 0-16 15,0 0-88 1,0 0-96-16,7 0-40 16,-7 0-8-16,13 15-64 15,-1 1 112-15,1 4 96 0,7-4-96 16,-1 5-24-16,-6-6 24 16,5 1-8-16,-11-11-72 0,6 0 72 31,-6-5-104-31,0 0 8 15,-1 0-40-15,6 0 88 0,2 0-40 16,-1 0 40-16,5 0 40 16,9-21 16-16,5-10 0 0,-7 0 8 15,2-10 32-15,4 1-40 32,-5-7-48-32,-6 12-8 15,0 4 48-15,-9 0-224 0,-4 15 32 16,0 1 0-16,-7 11-128 15,0 4-128-15,0 0-305 0,0 0-311 16,0 0-992-16,0 0-2697 0</inkml:trace>
  <inkml:trace contextRef="#ctx0" brushRef="#br0" timeOffset="26774.49">11131 34 11026 0,'0'0'2224'16,"0"0"-1680"-16,0 0-143 0,0 0 311 15,0 0-368-15,0 0-344 0,0 15-88 16,0-10 80-16,5 0-40 16,2 5 40-1,-7 1-40 1,6-1 40-16,1 1 8 0,0-1 0 0,-1 5 8 15,-6 6 48-15,12-1-48 16,-5 5 8-16,-7 6-16 0,6-5-16 31,1-5 16-31,-7-11 0 16,7 1-40-16,-7-7-64 0,7-4 48 16,-7 0-136-16,5 0-16 15,1 0 56-15,8 0 152 0,-1 0 0 16,5-15 8-16,2-6 48 31,-1 6-56-31,1-10-48 16,5-2-40-16,-12-8-217 0,7 4-255 15,-8-15-576-15,-5 10-1040 16,0 5-2369-16</inkml:trace>
  <inkml:trace contextRef="#ctx0" brushRef="#br0" timeOffset="38257.48">15785 4776 5265 0,'0'0'6177'16,"0"0"-4529"-16,0 0-479 16,0 0 759-16,0 0-424 15,0 0-776-15,0 0-335 0,-7 0 167 16,7 0-160-16,0 0-128 31,0 0-152-31,0 0 144 0,0 0-64 16,0 0 16-16,0 0-64 15,0 0-96-15,0 0-48 0,0 0-16 16,0 10-64-16,0 0-64 16,0 9 72-16,7 8 64 31,11-2 56-31,-4 6-56 0,-1-15-40 15,-1 1-16-15,-6-13-32 0,8 0-80 16,-8-4-80-16,8 0-192 0,-2 0 96 16,8-4 240-16,11-23-96 15,8-4 184 1,-6-10-80 0,6-4-24-16,-7-1-89 0,-7 4 57 15,-5 5 8-15,-7 13-56 16,-1 7 16-16,-12 13-24 0,6-1-16 0,-6 5-128 15,0 0-184-15,0 0-624 32,0 0-433-32,0 0-1199 15,0 0-4682-15</inkml:trace>
  <inkml:trace contextRef="#ctx0" brushRef="#br0" timeOffset="34560.71">15886 1082 5401 0,'0'0'2360'0,"0"0"-1264"0,0 0 9 0,0 0 183 31,0 0-360-31,0 0-488 16,0 0 176-16,-5 0 48 15,5 0-31-15,0 0-9 0,0 0-64 16,0 0-136-16,0 0-96 0,0 0 24 16,0 0-160-16,0 0-104 31,0 0-88-31,0 0-8 31,0 10-72-31,0 5 80 0,18 6 80 16,-4-1-80-16,11 1 8 15,-5 5 56-15,-2-6-32 0,2 6-24 16,-6-10-8-16,-3-6 8 16,-4 0-8-16,6-6 56 15,-13-4-56-15,7 0 0 0,-7 0-112 16,0 0 112-16,7 0 48 15,-1 0-32-15,6-4-16 0,2-16 88 16,11-6 24-16,1-5 0 16,-1-16 8-1,2 1-104-15,-8 6 24 16,1-7-32-16,-2 12-8 0,-5 8 0 16,-6 2 64-16,7 9-64 15,-9-3 0-15,1 9 0 0,1-7-72 16,0 3 0-16,-7 3-96 15,13 1 160 1,-13 0-56-16,0 4 56 16,0 6-72-16,0 0-32 0,0 0 40 15,0 0-120-15,0 0-80 16,0 0-664-16,0 10-584 0,0 6-1393 31,0 5-2992-31</inkml:trace>
  <inkml:trace contextRef="#ctx0" brushRef="#br0" timeOffset="36028.11">15796 2529 10362 0,'0'0'2672'0,"0"0"-1655"0,0 0 527 15,0 0 136-15,0 0-968 16,0 0-512-16,0 0-48 0,0 0-152 31,0 0 112-31,0 0-112 16,0 0-72-16,0 7 72 0,0 7 24 15,0 7 16-15,6-1-40 16,8 7 0-16,-1-2 56 16,-1-4-56-16,1 0-8 0,-6-11 8 31,-1 0-8-31,1-6 8 15,0-4 0-15,-7 0-48 0,0 0-24 16,5 0 72-16,-5 0-16 0,7 0-136 16,-1 0 96-16,8-10 32 15,11-9 24-15,8-18 0 16,-8-9-96 0,7-5 8-16,6-5-48 15,-11 4-24-15,-2 5-40 0,-5 16 64 16,-13 7 0-16,5 13 48 15,-12 1-40-15,0 10 48 0,0 0-40 16,0 0-64 0,0 0-224-16,0 0-368 15,0 0-160-15,0 0-457 16,0 10-791-16,-5 1-2873 0</inkml:trace>
  <inkml:trace contextRef="#ctx0" brushRef="#br0" timeOffset="33711.28">15809 295 11522 0,'0'0'3089'0,"0"0"-2177"16,0 0 312-16,0 0 248 16,0 0-455-16,-7 0-561 15,7 0-280 1,0 0 136-16,0 0-88 0,0 0 24 15,0 0-136-15,0 0-8 16,0 0 16-16,0 0-40 0,0 0-72 31,0 0-8-31,0 0-88 16,0 11-40-16,0-1 8 0,7 6-32 16,13 9 88-16,5 0-112 15,-5 6-88-15,-1-4 64 0,1-2 120 16,-7-3-64-16,5-8-128 31,-11 1-112-31,6 1 63 16,-1-5 89-16,-5-7-40 0,0 2 72 15,-7-6-32-15,6 0 0 16,-6 0 152-16,0 0 80 0,7 0 96 16,6-6-96-16,-1-9 72 31,8-16-8-31,5 0 24 15,2-9-72-15,-9-2-16 0,2 7-8 16,-1-7-144-16,-6 1-48 0,7 4-144 16,-8-4-152-16,1 12-264 0,-6-2 88 15,6 10 216 1,-13 5 0 0,0 16 143-16,0 0-111 15,0 0 8-15,0 0 40 0,0 6-72 16,0 14-528-16,-6 6-1857 15</inkml:trace>
  <inkml:trace contextRef="#ctx0" brushRef="#br0" timeOffset="37544.5">15712 4056 9522 0,'0'0'2600'0,"0"0"-1712"31,0 0 161-31,0 0 287 16,0 0-584-16,0 0-520 0,0 0 72 15,-5 0 192-15,5 0-64 16,0 0-40-16,0 0-120 16,0 0-96-16,0 0-48 0,0 0-120 15,0 0-8-15,0 7-128 16,0 7 128-16,5 1 0 0,8 1 0 15,1-1 0-15,-8-5 0 16,13 0-8 0,-13-4-72-16,8-1 32 15,-2 0-96-15,-6 0-8 0,8-5-176 16,-1 0 88-16,-1 0 40 16,1 0-120-16,7 0 112 15,-1-10 96 1,-6-5 112-16,7-12-192 15,5 2 184-15,-5-10-192 0,-8-2 0 16,8 2-152-16,-7-2-8 0,-8 12-72 16,9-2-48-16,-8 12-209 15,1 5-271 1,0 0-408-16,-7 10-945 16,0 0-3016-16</inkml:trace>
  <inkml:trace contextRef="#ctx0" brushRef="#br0" timeOffset="35286.75">15899 1698 10082 0,'0'0'2384'16,"0"0"-1360"-16,0 0 393 15,0 0 111-15,0 0-856 16,0 0-304 0,-6 0-216-16,6 0 40 15,0 0-144-15,0 0-40 0,0 0-8 16,0 0 0-16,0 0-8 15,0 10-56-15,6 17 64 16,8-6 8-16,4 4 32 0,2 0-40 16,0 1 0-16,-8 0-8 31,1-6 8-31,-6-4 0 0,6-12 64 16,-8 6-64-16,-5-10-48 15,7 0 40-15,-7 0-96 16,0 0 80-16,13 0-56 0,-6 0 16 31,0-3 56-31,11-13 8 0,9-10 80 16,-2-10 48-16,7 0 16 0,-12-9-128 15,12-3 80-15,-12 7-96 16,5 0 0-16,-12 10 0 16,6 0 0-16,-13 10-16 15,1 0-88 1,0 11 48-16,-7 6-88 15,6-2 136-15,-6 6-120 0,0 0 80 0,0 0-112 16,0 0-64-16,0 0-120 31,0 0-232-31,0 0-240 16,-6 10-320-16,-8 11-697 0,3-5-3368 16</inkml:trace>
  <inkml:trace contextRef="#ctx0" brushRef="#br0" timeOffset="36749.28">15707 3265 7041 0,'0'0'5265'0,"0"0"-4121"0,0 0-479 0,0 0 295 16,0 0-32-16,0 0-728 15,0 0-120 1,0-5 248-16,0 5-72 15,0 0-56-15,0 0 64 16,0 0 32-16,0 0-200 0,0 0 40 16,0 0-136-16,0 5 0 15,0 11-8-15,0 4 8 0,18 0 8 32,-4 1 112-32,4 0-120 15,-5-11 72-15,8 0-48 16,-16-5-24-16,1 5 8 0,1-10-8 15,0 0-96-15,-7 0 96 32,13 0 0-32,-6 0-72 0,-2 0-168 0,15 0 144 15,0-10 88-15,-2-11-8 16,9-9-168-16,-2-11 168 16,7 5-96-16,-12-5-24 0,-2 5 136 15,-4 6-48-15,-8 14-80 16,1 1-96-16,-7 9 24 15,0 2-224-15,0 4-256 16,0 0-224-16,0 0-633 16,0 0-2328-16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36.9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0 145 5393 0,'0'0'2000'0,"0"0"-1168"0,0 0-472 16,0 0 288-16,0 0 217 0,0 0-329 16,0 0-168-1,0 0-136 1,0 0 48-16,0 0 8 0,0 0 16 15,0 0-80-15,0 0 184 0,0 0-24 16,0 0-56-16,0 0 64 16,0 0-71-16,0 0-41 0,0 0-104 31,0 0-88-31,7 0 8 16,-7 0 48-16,0 0-16 0,0 0-72 15,0 0 40-15,0 0-88 16,0 0 72-16,6 0-80 0,1 0 56 15,7 0-48-15,-3 0-8 32,3 0 8-32,6 0-8 0,-9 0 0 31,3 6 16-31,4-6 40 16,-4 0-56-16,-1 0-8 15,5 5 8-15,2-5 0 0,0 0 56 16,-1 0-56-16,8 0 8 15,-16 0 0-15,9 5-8 0,-1-5 0 0,-6 0 8 16,7 0-8-16,-8 0 8 16,8 0-8-16,-7 0 8 15,-1 0-8-15,8 0 0 0,-6 0-40 16,4 0 40 0,2 0 40-1,-7 0-40-15,-1 0-8 0,1 0 0 16,1 0 0-16,-9 0-40 15,2 0 32-15,-1 0 8 0,1 0 8 16,6 0 0-16,-6 0 0 0,5 0 8 16,1 0 8-16,-6 0 32 15,6 0-48 1,6 0 0-16,-6 0-16 16,0 0 8-16,6 0 8 15,-6 0-56-15,0 5 56 0,-8-5 0 16,16 0 8-16,-8 0-8 31,-1 0 8-31,8 0-8 0,-7 0 0 16,5 0 56-16,-4 0-48 15,6 0-16-15,-8 0 16 16,8 0-8-16,-7 0 8 0,5 0-16 16,-11 6-32-16,13-6 40 31,-8 4-24-31,1-4 16 0,1 6-8 15,-3-6-40-15,3 5 56 16,-1-5 0-16,-1 0 48 0,8 4-48 16,0-4 0-16,-2 6 8 0,-4-6-8 15,-1 5 0 1,6 0-8 0,-6 0 8-16,5-5-48 15,-4 10 48-15,6-10-8 0,-2 6 8 16,-4-1 0-16,11 0 8 15,-5 0-8-15,0 1 8 0,5-2 0 16,0 1 0 0,2 1 64-1,-2-2-72-15,-5 2 0 0,-2-6 8 16,2 5-16-16,-1-5 8 0,1 5 0 16,-7 0 0-16,6 1 8 15,-6-1 0-15,0-5-8 0,-6 5 0 31,5-5 8-31,-6 4-16 16,8-4 16-16,-8 7-8 0,13-7 16 16,-13 3-16-16,8 3 16 15,4-6-16-15,2 0 128 0,12 0 496 16,-5 5-320-16,-2-5-208 31,2 0-88-31,-2 5 0 16,0-5 48-16,-5 0-48 0,12 5-8 15,-6-5 200-15,-7 6-192 16,1-6 8-16,-8 0-8 0,8 0 48 16,-14 0-56-16,8 0 8 15,-3 4-8 1,10-4 0-16,-8 0-8 16,-1 0 56-16,1 0-72 0,0 0 72 15,12 0-40-15,2 0-8 16,12 0 0-16,6 0 520 0,5 0-224 15,2 0-200-15,0-10-96 16,-7-5 64 0,0 6-56-16,-7-7-16 15,-4 0-24-15,4 0 32 0,-6 1 64 16,0 0-64-16,-5 5 8 16,-2-6 40-16,-5 11-40 0,-2 0-8 31,-4 0-8-31,-1-1-48 31,5 2 48-31,2-1 8 0,-8-1 0 16,8 6-56-16,-6 0 56 15,4-4 0-15,-5 4-8 0,1-6 8 16,-3 6-8-16,3 0 8 16,6 0-40-16,-8 0 32 15,8 0 16-15,5-5 40 0,1 5-48 16,0-5 0-16,0 0 8 15,6-5-8-15,-7 4 8 0,9-4-8 16,-3 0 0-16,-5 0-24 16,-6 4 24-16,5-4 0 15,-12 5-40 1,0-1 32-16,6 6 16 0,-13-4-16 16,1-2 8-16,7 6-8 15,-8 0 8-15,13-5-56 0,-6 5 56 0,5-5 8 31,2 1-8-31,-6-2 64 16,4 2-64 0,2 4-120-16,-8 0 120 0,8 0-136 0,-7 0 64 15,-1 0 72-15,2 0 56 16,-1 0-56-16,5 0 48 0,-4-6-32 31,6 1-8-31,-2 5 64 16,2-5-72-16,-1 5 64 0,1-5-64 15,-7-1 0-15,-1 6-8 16,1-4 0-16,-6 4 8 0,-7 0 0 16,0 0 72-16,7 0-72 15,-7 0 40-15,0 0-32 32,0 0-8-32,0 0 0 0,0 0 40 15,0 0-40-15,0 0-56 16,0 0 0-16,0 0-504 0,0-6-968 15,0 6-1257-15,0-5-4576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40.13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92 5337 0,'0'0'6025'0,"0"0"-5017"0,0 0-648 16,0 0 552-16,0 0 201 15,0 0-345-15,0 0-464 0,0 0-64 31,0 0-8-31,0 0-8 16,0 0-96-16,0 0-8 0,0 0-8 16,12 0 40-16,8 0 120 15,-7 0-24-15,6 0-136 16,7 0-8-16,-7 0-32 0,1 0-64 31,-2 0 112-31,9 6-120 16,-2-2 104-16,2 2-16 0,-2-1-80 15,0-5 56-15,2 5-64 16,-2 0 0-16,-5-5 8 0,5 0-8 16,-5 0 0-16,-7 0 0 15,-1 0-32-15,-5 6 32 16,0-6 0 0,-1 4-16-16,1-4 16 0,0 6 0 15,4-6 40-15,3 0-40 16,-1 5 0-16,-1-5 0 0,1 0-40 15,7 0 40 1,-1 0 48-16,1 0-48 16,-2 0 0-16,-5 0 8 15,8 0-8-15,-3 0 0 0,2 0-40 16,-2 0 40-16,2 0 0 16,-1 4 0-16,1 2 0 15,5-1 0 1,-5 5-72-16,0-4 72 15,-1-2-8-15,1 2 16 16,-2 4-8-16,-5-10 8 0,7 11-8 16,-8-11 40-16,2 4-32 15,6-4-8-15,11 0 8 0,-6 0 96 32,7 0 88-32,2 0-88 15,-9 0-56-15,-5 0-48 16,-8 0-8-16,1 0-40 0,0 0 48 15,1 0-80-15,-3 0 72 16,3 0 8-16,-8 0 48 0,13 0-48 31,1 0 8-31,12 0 169 0,6 0 119 16,2 0-184-16,-1 0-112 16,-1 0 8-16,1 0-8 0,-1 5 80 15,7-5-80-15,-6 0 0 0,-8 0 0 16,-4 0 0-1,-2 0 0-15,2 0 0 16,-9 0 0-16,9 0 88 16,-2 0 184-16,-5-5-264 15,-8 1 88-15,-5 4-96 0,-1 0 0 16,1 0 0-16,0 0-8 16,0 0 8-1,-7 0 0-15,6 0 8 16,6 0-8-16,1 0 8 15,1 0-8-15,4 0 16 0,14 0 40 16,1 0 184-16,-1 0-240 16,0 0 48-16,1 0-40 0,-1 0 0 31,7 4-8-31,-1-4 8 16,0 0 64-16,8 5-72 15,-8-5 104-15,7 0-104 0,-6 0 16 16,1 0-16-16,-8 0 72 15,-1 6-64-15,-4-6-8 0,-2 0 0 32,-5 0-40-32,-8 0 40 0,8 0 0 15,-7 0 8 1,6 0 40-16,-6 0-40 0,6 0 88 0,-6 0-96 16,14 0 8-16,5 0 8 15,6 0 208-15,7 0 24 0,7 0-152 16,0 0-96-1,-2 0 48-15,-10-6-48 16,5 6 0 0,-6-9 0-16,-8 9 0 0,-5-11 0 0,0 11 16 15,-7 0-32-15,1-5 16 16,-2 0 0 0,2 5 0-16,0 0 0 15,-1-6 0-15,1 6-8 16,5 0 0-16,-12-4 16 15,12-2-16 1,-5 6 16-16,-1 0 0 16,1 0-8-16,0 0 0 0,-2 0 8 15,2-5-8-15,5 5 0 16,-4 0 0-16,4-5 0 16,0 5 0-16,1-5 0 0,6 5 0 15,-5-6 0-15,5 6-40 16,0-4 40-16,-6-7-8 0,6 11-88 31,-7-10 40-31,9 5-16 0,-9 0 72 16,-5 5-72-16,-2-5 56 15,2 5 8-15,-1-6-40 0,1 6 32 16,-2-4-64-16,-5 4 72 16,8 0 0-16,-10 0 8 15,16-6-8 1,-15 6 8-16,14-5-8 15,-7 0 0-15,8 0-104 16,-2 0 24-16,1 0-32 0,0 0 0 0,0-1 112 16,-7 1-72-16,7 0 80 15,-7 5 0 1,1-11 8-16,-2 11 0 16,9-10-8-16,-9 10-8 15,2-5 8-15,-1 0 0 16,-6 1 0-16,1 4 0 0,-3-6 0 15,3 6-8-15,-8 0 0 0,8-4-24 16,-8 4 8-16,0 0 48 31,-6 0-8-31,6 0-16 16,-6 0-56-16,7 0 56 0,-7 0 0 16,0 0 56-16,0 0-48 15,7 0 40-15,-1 0-40 0,-6 0 8 31,0 0-8-31,7 0 48 16,-7 0-48-16,0 0 64 0,0 0-72 16,0 0 88-16,0 0-88 0,0-6 64 15,0 6-8-15,0 0-48 16,0 0 56-16,0 0-64 16,0-5 64-1,0 5-56-15,0 0-16 16,0 0-16-16,0 0-104 15,0 0-144-15,0 0-168 0,0 0-144 0,0 0-353 16,-20 0-503 0,1 0-888-1,-1 0-3498-15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43.47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772 1229 7665 0,'0'0'1801'31,"0"0"-1321"-31,0 0 280 0,0 0 280 16,0 0-296-16,0 0-264 16,-58 4-152-16,58-4 104 15,0 0 137-15,-7-4-113 0,7-7-80 16,0 6-128-16,-7-10-88 31,1-1-152-31,-6-4-8 0,-1-1-160 16,6 0 152-16,-6-4 16 15,6-6-16-15,-5 6-56 0,-1-12 56 16,6-4-144-16,7 0-16 0,0 0 88 16,0 5-24-1,0-6 48 1,0 12 56-16,0-7 64 0,0 12-56 0,0 0 0 15,0-1 72 1,0 5-72-16,0-5-8 0,0 6 0 16,7 0 16-16,0-1-16 0,-1 1-40 15,6-1 40-15,-5 0 72 16,6 6-72 0,-6-5 8-16,-1 9 40 15,1 1 40-15,-7-1 40 16,5 6 0-16,2 0-32 0,-1 5-8 15,-6-10 40-15,14-1-80 32,-7 2 24-32,11-8-72 0,2 3 8 15,5-7 56-15,-5 1-56 16,5-1 88-16,2 0-16 16,5 1-24-16,-7 4 72 0,8 1-8 15,-1-1-56-15,0-3-48 31,6 3 64-31,7 1-64 0,-6 4 112 16,13-4-128-16,-14 5 56 16,7 0-48-16,1-1 48 0,-8 1-56 15,2 5 0-15,-1-1 0 0,-1 2 0 16,-6-2 0 0,13 6 64-1,-7-5-24-15,1 5-32 0,13 0-16 16,0-5 16-16,13 0 432 15,5-1-48-15,7-4-264 16,2 0-40-16,-16-1-88 0,7 7 40 0,-4-2-32 31,-8 6-16-31,6 0 16 16,-13 0 72-16,8 0-80 0,-7 0 0 16,-7 0 32-16,5 6 32 15,2-2-64-15,0 2 32 0,0 4-32 16,-7-5 192-16,0 5-104 31,0-4-88-31,-13 4 0 0,6 1 0 16,-4 4-48-16,-2 1 0 15,-1-1 16-15,8 0 24 16,-6 6 16-16,-1-6-16 0,0 5-32 16,0 1 40-16,-6-1-8 31,-1-4-96-31,2 4-32 0,-2 1 48 15,0 0 72-15,2 4-40 16,-8 0 48-16,7-5 8 16,-1 7-8-16,-5-7-48 0,6 6 40 0,-13 0-40 15,0-5 40 1,-1 0-64 0,-5 8-16-16,-1-9 80 0,-6 1-72 15,0 10 40-15,0-4 48 16,0 4 8-16,0 4 0 15,0-4 0-15,-13 0-8 0,-5 6 0 16,-2-12 0 0,1 6-32-16,-8-11 24 15,2 6 16-15,-1-6 40 0,-13 1-40 16,7 0 32-16,-6-1-24 16,-1-4 0-16,1 5 40 15,-1 0-48-15,-1-7 24 0,-5 7-24 31,7-1-16-31,-7-5 8 0,6 1-56 16,-6-1 8-16,6 1 48 16,-6-1 0-16,7 5 0 15,-7-4 80-15,6-5-72 0,1 9-8 16,4-10 0-16,-4 0-16 31,-1 6 24-31,1-11-8 0,-7 10 8 16,0-5 0-16,-7 6-8 15,0-6 8-15,-12 11 24 32,-1-6-32-32,-5 0-48 0,-7 6 48 0,-2 5 16 15,-11 4-8-15,7-4 40 16,-1 5 48-16,7-5-16 16,0 0 16-16,12-6-88 0,1 1 72 15,12-11-80-15,-6 1 8 16,13-2-8-16,-7-4 8 0,7-5-8 15,-7 0 8 1,-5 0 56-16,-1-11-56 16,-1 1-8-16,2-4 136 15,5-7-72-15,0 4 48 0,-6-2-104 32,13-7 80-32,-19 11-88 0,12-11 8 15,-6 5 96-15,-1 0-64 16,9 1-32-16,-2 0-8 15,7-1 0-15,0 1 0 0,7 0-64 16,-1 4 64-16,12 1-8 16,-4-1 0-16,11 6 8 0,1 0-8 15,-8 0-72-15,9-1 80 32,5 1 56-32,6 5-56 15,-6-5-8-15,7 4-64 0,0 2 64 16,-1-2 16-16,7 1 0 15,0 5 8-15,0-5-16 0,0 5-40 16,0 0 24-16,0 0 16 16,0 0-184-16,0 0 168 15,0 0-144 1,0 0-88-16,0 0 0 0,0 0 24 16,0 0 104-16,0 0-136 15,0 0 0-15,0 0-264 0,0 0-440 16,0-11-280-1,7-4-473-15,-1 6-1015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B214-2B69-4437-AF6F-E0BF153B2870}" type="datetimeFigureOut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F8C5-C7FC-4CDE-8349-A386BA2BC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23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46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5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1_캡션 있는 그림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0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9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3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2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7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1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3.png"/><Relationship Id="rId7" Type="http://schemas.openxmlformats.org/officeDocument/2006/relationships/customXml" Target="../ink/ink3.xml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0.emf"/><Relationship Id="rId4" Type="http://schemas.openxmlformats.org/officeDocument/2006/relationships/image" Target="../media/image44.png"/><Relationship Id="rId9" Type="http://schemas.openxmlformats.org/officeDocument/2006/relationships/customXml" Target="../ink/ink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782903" y="1669147"/>
            <a:ext cx="8585740" cy="3970551"/>
            <a:chOff x="3575210" y="2273305"/>
            <a:chExt cx="5151399" cy="1737360"/>
          </a:xfrm>
        </p:grpSpPr>
        <p:sp>
          <p:nvSpPr>
            <p:cNvPr id="20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3675058" y="2401961"/>
              <a:ext cx="5051551" cy="1608704"/>
            </a:xfrm>
            <a:prstGeom prst="roundRect">
              <a:avLst>
                <a:gd name="adj" fmla="val 12688"/>
              </a:avLst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3575210" y="2273305"/>
              <a:ext cx="5051551" cy="1608704"/>
            </a:xfrm>
            <a:prstGeom prst="roundRect">
              <a:avLst>
                <a:gd name="adj" fmla="val 12688"/>
              </a:avLst>
            </a:prstGeom>
            <a:gradFill flip="none" rotWithShape="1">
              <a:gsLst>
                <a:gs pos="96000">
                  <a:schemeClr val="bg1"/>
                </a:gs>
                <a:gs pos="96000">
                  <a:srgbClr val="FAE4F1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sz="6600" dirty="0">
                  <a:solidFill>
                    <a:schemeClr val="tx1"/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生涯發展紀錄手冊</a:t>
              </a:r>
              <a:endParaRPr lang="en-US" altLang="zh-TW" sz="66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  <a:p>
              <a:pPr algn="ctr"/>
              <a:r>
                <a:rPr lang="zh-TW" altLang="en-US" sz="3600" dirty="0">
                  <a:solidFill>
                    <a:schemeClr val="accent1">
                      <a:lumMod val="50000"/>
                    </a:scheme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生涯統整面面觀</a:t>
              </a:r>
              <a:endParaRPr lang="en-US" altLang="zh-TW" sz="3600" dirty="0">
                <a:solidFill>
                  <a:schemeClr val="accent1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  <a:p>
              <a:pPr algn="ctr"/>
              <a:r>
                <a:rPr lang="zh-TW" altLang="en-US" sz="3600" dirty="0">
                  <a:solidFill>
                    <a:schemeClr val="accent1">
                      <a:lumMod val="50000"/>
                    </a:scheme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生涯發展規劃書</a:t>
              </a:r>
              <a:endParaRPr lang="en-US" altLang="zh-TW" sz="3600" dirty="0">
                <a:solidFill>
                  <a:schemeClr val="accent1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  <a:p>
              <a:pPr algn="ctr"/>
              <a:r>
                <a:rPr lang="zh-TW" altLang="en-US" sz="3600" dirty="0">
                  <a:solidFill>
                    <a:schemeClr val="accent1">
                      <a:lumMod val="50000"/>
                    </a:scheme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填寫說明</a:t>
              </a:r>
            </a:p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664767" y="699244"/>
            <a:ext cx="1561499" cy="744572"/>
            <a:chOff x="3575210" y="1303401"/>
            <a:chExt cx="1561499" cy="744572"/>
          </a:xfrm>
        </p:grpSpPr>
        <p:sp>
          <p:nvSpPr>
            <p:cNvPr id="22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3639219" y="1398749"/>
              <a:ext cx="1497490" cy="649224"/>
            </a:xfrm>
            <a:prstGeom prst="roundRect">
              <a:avLst>
                <a:gd name="adj" fmla="val 25892"/>
              </a:avLst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3575210" y="1303401"/>
              <a:ext cx="1497490" cy="649224"/>
            </a:xfrm>
            <a:prstGeom prst="roundRect">
              <a:avLst>
                <a:gd name="adj" fmla="val 27256"/>
              </a:avLst>
            </a:prstGeom>
            <a:solidFill>
              <a:srgbClr val="BCF1FA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3693346" y="1446961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9435" y="1545907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4166235" y="1446961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4613878" y="1446961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56826" y="5723519"/>
            <a:ext cx="2901802" cy="503084"/>
            <a:chOff x="5809567" y="4335590"/>
            <a:chExt cx="2901802" cy="503084"/>
          </a:xfrm>
        </p:grpSpPr>
        <p:sp>
          <p:nvSpPr>
            <p:cNvPr id="21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5870527" y="4427030"/>
              <a:ext cx="2840842" cy="411644"/>
            </a:xfrm>
            <a:prstGeom prst="roundRect">
              <a:avLst>
                <a:gd name="adj" fmla="val 36999"/>
              </a:avLst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5809567" y="4335590"/>
              <a:ext cx="2840841" cy="419264"/>
            </a:xfrm>
            <a:prstGeom prst="roundRect">
              <a:avLst>
                <a:gd name="adj" fmla="val 35044"/>
              </a:avLst>
            </a:prstGeom>
            <a:gradFill flip="none" rotWithShape="1">
              <a:gsLst>
                <a:gs pos="96000">
                  <a:schemeClr val="bg1"/>
                </a:gs>
                <a:gs pos="96000">
                  <a:srgbClr val="BCF1FA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sz="2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中正國中輔導室</a:t>
              </a:r>
              <a:endParaRPr lang="en-US" altLang="ko-KR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7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1727006" y="1732495"/>
            <a:ext cx="5320945" cy="3856632"/>
          </a:xfrm>
        </p:spPr>
        <p:txBody>
          <a:bodyPr>
            <a:normAutofit fontScale="90000"/>
          </a:bodyPr>
          <a:lstStyle/>
          <a:p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九下要填寫的部分</a:t>
            </a:r>
            <a:br>
              <a:rPr lang="en-US" altLang="zh-TW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開始說明囉～</a:t>
            </a:r>
            <a:br>
              <a:rPr lang="en-US" altLang="zh-TW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br>
              <a:rPr lang="en-US" altLang="zh-TW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同學利用輔導活動課邊看影片邊寫</a:t>
            </a:r>
          </a:p>
        </p:txBody>
      </p:sp>
      <p:grpSp>
        <p:nvGrpSpPr>
          <p:cNvPr id="16" name="그룹 183"/>
          <p:cNvGrpSpPr/>
          <p:nvPr/>
        </p:nvGrpSpPr>
        <p:grpSpPr>
          <a:xfrm>
            <a:off x="7653477" y="3009433"/>
            <a:ext cx="2484435" cy="2079402"/>
            <a:chOff x="4856136" y="144142"/>
            <a:chExt cx="2212187" cy="1872149"/>
          </a:xfrm>
        </p:grpSpPr>
        <p:grpSp>
          <p:nvGrpSpPr>
            <p:cNvPr id="18" name="그룹 160"/>
            <p:cNvGrpSpPr/>
            <p:nvPr/>
          </p:nvGrpSpPr>
          <p:grpSpPr>
            <a:xfrm>
              <a:off x="4856136" y="144142"/>
              <a:ext cx="2212187" cy="1656522"/>
              <a:chOff x="5730535" y="2413033"/>
              <a:chExt cx="4484697" cy="3890965"/>
            </a:xfrm>
          </p:grpSpPr>
          <p:sp>
            <p:nvSpPr>
              <p:cNvPr id="35" name="Freeform 63"/>
              <p:cNvSpPr>
                <a:spLocks/>
              </p:cNvSpPr>
              <p:nvPr/>
            </p:nvSpPr>
            <p:spPr bwMode="auto">
              <a:xfrm>
                <a:off x="8757904" y="2413033"/>
                <a:ext cx="1457328" cy="2097089"/>
              </a:xfrm>
              <a:custGeom>
                <a:avLst/>
                <a:gdLst>
                  <a:gd name="T0" fmla="*/ 0 w 2755"/>
                  <a:gd name="T1" fmla="*/ 785 h 3962"/>
                  <a:gd name="T2" fmla="*/ 722 w 2755"/>
                  <a:gd name="T3" fmla="*/ 62 h 3962"/>
                  <a:gd name="T4" fmla="*/ 750 w 2755"/>
                  <a:gd name="T5" fmla="*/ 38 h 3962"/>
                  <a:gd name="T6" fmla="*/ 818 w 2755"/>
                  <a:gd name="T7" fmla="*/ 6 h 3962"/>
                  <a:gd name="T8" fmla="*/ 892 w 2755"/>
                  <a:gd name="T9" fmla="*/ 0 h 3962"/>
                  <a:gd name="T10" fmla="*/ 962 w 2755"/>
                  <a:gd name="T11" fmla="*/ 19 h 3962"/>
                  <a:gd name="T12" fmla="*/ 995 w 2755"/>
                  <a:gd name="T13" fmla="*/ 39 h 3962"/>
                  <a:gd name="T14" fmla="*/ 1105 w 2755"/>
                  <a:gd name="T15" fmla="*/ 118 h 3962"/>
                  <a:gd name="T16" fmla="*/ 1311 w 2755"/>
                  <a:gd name="T17" fmla="*/ 284 h 3962"/>
                  <a:gd name="T18" fmla="*/ 1502 w 2755"/>
                  <a:gd name="T19" fmla="*/ 453 h 3962"/>
                  <a:gd name="T20" fmla="*/ 1682 w 2755"/>
                  <a:gd name="T21" fmla="*/ 624 h 3962"/>
                  <a:gd name="T22" fmla="*/ 1847 w 2755"/>
                  <a:gd name="T23" fmla="*/ 795 h 3962"/>
                  <a:gd name="T24" fmla="*/ 1998 w 2755"/>
                  <a:gd name="T25" fmla="*/ 965 h 3962"/>
                  <a:gd name="T26" fmla="*/ 2201 w 2755"/>
                  <a:gd name="T27" fmla="*/ 1212 h 3962"/>
                  <a:gd name="T28" fmla="*/ 2421 w 2755"/>
                  <a:gd name="T29" fmla="*/ 1510 h 3962"/>
                  <a:gd name="T30" fmla="*/ 2585 w 2755"/>
                  <a:gd name="T31" fmla="*/ 1760 h 3962"/>
                  <a:gd name="T32" fmla="*/ 2737 w 2755"/>
                  <a:gd name="T33" fmla="*/ 2020 h 3962"/>
                  <a:gd name="T34" fmla="*/ 2755 w 2755"/>
                  <a:gd name="T35" fmla="*/ 2056 h 3962"/>
                  <a:gd name="T36" fmla="*/ 2742 w 2755"/>
                  <a:gd name="T37" fmla="*/ 2102 h 3962"/>
                  <a:gd name="T38" fmla="*/ 2627 w 2755"/>
                  <a:gd name="T39" fmla="*/ 2410 h 3962"/>
                  <a:gd name="T40" fmla="*/ 2496 w 2755"/>
                  <a:gd name="T41" fmla="*/ 2694 h 3962"/>
                  <a:gd name="T42" fmla="*/ 2365 w 2755"/>
                  <a:gd name="T43" fmla="*/ 2930 h 3962"/>
                  <a:gd name="T44" fmla="*/ 2263 w 2755"/>
                  <a:gd name="T45" fmla="*/ 3093 h 3962"/>
                  <a:gd name="T46" fmla="*/ 2149 w 2755"/>
                  <a:gd name="T47" fmla="*/ 3254 h 3962"/>
                  <a:gd name="T48" fmla="*/ 2021 w 2755"/>
                  <a:gd name="T49" fmla="*/ 3411 h 3962"/>
                  <a:gd name="T50" fmla="*/ 1880 w 2755"/>
                  <a:gd name="T51" fmla="*/ 3561 h 3962"/>
                  <a:gd name="T52" fmla="*/ 1724 w 2755"/>
                  <a:gd name="T53" fmla="*/ 3697 h 3962"/>
                  <a:gd name="T54" fmla="*/ 1554 w 2755"/>
                  <a:gd name="T55" fmla="*/ 3818 h 3962"/>
                  <a:gd name="T56" fmla="*/ 1370 w 2755"/>
                  <a:gd name="T57" fmla="*/ 3921 h 3962"/>
                  <a:gd name="T58" fmla="*/ 1272 w 2755"/>
                  <a:gd name="T59" fmla="*/ 3962 h 3962"/>
                  <a:gd name="T60" fmla="*/ 0 w 2755"/>
                  <a:gd name="T61" fmla="*/ 785 h 3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55" h="3962">
                    <a:moveTo>
                      <a:pt x="0" y="785"/>
                    </a:moveTo>
                    <a:lnTo>
                      <a:pt x="722" y="62"/>
                    </a:lnTo>
                    <a:lnTo>
                      <a:pt x="750" y="38"/>
                    </a:lnTo>
                    <a:lnTo>
                      <a:pt x="818" y="6"/>
                    </a:lnTo>
                    <a:lnTo>
                      <a:pt x="892" y="0"/>
                    </a:lnTo>
                    <a:lnTo>
                      <a:pt x="962" y="19"/>
                    </a:lnTo>
                    <a:lnTo>
                      <a:pt x="995" y="39"/>
                    </a:lnTo>
                    <a:lnTo>
                      <a:pt x="1105" y="118"/>
                    </a:lnTo>
                    <a:lnTo>
                      <a:pt x="1311" y="284"/>
                    </a:lnTo>
                    <a:lnTo>
                      <a:pt x="1502" y="453"/>
                    </a:lnTo>
                    <a:lnTo>
                      <a:pt x="1682" y="624"/>
                    </a:lnTo>
                    <a:lnTo>
                      <a:pt x="1847" y="795"/>
                    </a:lnTo>
                    <a:lnTo>
                      <a:pt x="1998" y="965"/>
                    </a:lnTo>
                    <a:lnTo>
                      <a:pt x="2201" y="1212"/>
                    </a:lnTo>
                    <a:lnTo>
                      <a:pt x="2421" y="1510"/>
                    </a:lnTo>
                    <a:lnTo>
                      <a:pt x="2585" y="1760"/>
                    </a:lnTo>
                    <a:lnTo>
                      <a:pt x="2737" y="2020"/>
                    </a:lnTo>
                    <a:lnTo>
                      <a:pt x="2755" y="2056"/>
                    </a:lnTo>
                    <a:lnTo>
                      <a:pt x="2742" y="2102"/>
                    </a:lnTo>
                    <a:lnTo>
                      <a:pt x="2627" y="2410"/>
                    </a:lnTo>
                    <a:lnTo>
                      <a:pt x="2496" y="2694"/>
                    </a:lnTo>
                    <a:lnTo>
                      <a:pt x="2365" y="2930"/>
                    </a:lnTo>
                    <a:lnTo>
                      <a:pt x="2263" y="3093"/>
                    </a:lnTo>
                    <a:lnTo>
                      <a:pt x="2149" y="3254"/>
                    </a:lnTo>
                    <a:lnTo>
                      <a:pt x="2021" y="3411"/>
                    </a:lnTo>
                    <a:lnTo>
                      <a:pt x="1880" y="3561"/>
                    </a:lnTo>
                    <a:lnTo>
                      <a:pt x="1724" y="3697"/>
                    </a:lnTo>
                    <a:lnTo>
                      <a:pt x="1554" y="3818"/>
                    </a:lnTo>
                    <a:lnTo>
                      <a:pt x="1370" y="3921"/>
                    </a:lnTo>
                    <a:lnTo>
                      <a:pt x="1272" y="3962"/>
                    </a:lnTo>
                    <a:lnTo>
                      <a:pt x="0" y="785"/>
                    </a:lnTo>
                    <a:close/>
                  </a:path>
                </a:pathLst>
              </a:custGeom>
              <a:solidFill>
                <a:srgbClr val="5E3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4"/>
              <p:cNvSpPr>
                <a:spLocks/>
              </p:cNvSpPr>
              <p:nvPr/>
            </p:nvSpPr>
            <p:spPr bwMode="auto">
              <a:xfrm>
                <a:off x="9227805" y="2414621"/>
                <a:ext cx="987427" cy="2095501"/>
              </a:xfrm>
              <a:custGeom>
                <a:avLst/>
                <a:gdLst>
                  <a:gd name="T0" fmla="*/ 0 w 1866"/>
                  <a:gd name="T1" fmla="*/ 0 h 3959"/>
                  <a:gd name="T2" fmla="*/ 29 w 1866"/>
                  <a:gd name="T3" fmla="*/ 3 h 3959"/>
                  <a:gd name="T4" fmla="*/ 82 w 1866"/>
                  <a:gd name="T5" fmla="*/ 20 h 3959"/>
                  <a:gd name="T6" fmla="*/ 106 w 1866"/>
                  <a:gd name="T7" fmla="*/ 36 h 3959"/>
                  <a:gd name="T8" fmla="*/ 216 w 1866"/>
                  <a:gd name="T9" fmla="*/ 115 h 3959"/>
                  <a:gd name="T10" fmla="*/ 422 w 1866"/>
                  <a:gd name="T11" fmla="*/ 281 h 3959"/>
                  <a:gd name="T12" fmla="*/ 613 w 1866"/>
                  <a:gd name="T13" fmla="*/ 450 h 3959"/>
                  <a:gd name="T14" fmla="*/ 793 w 1866"/>
                  <a:gd name="T15" fmla="*/ 621 h 3959"/>
                  <a:gd name="T16" fmla="*/ 958 w 1866"/>
                  <a:gd name="T17" fmla="*/ 792 h 3959"/>
                  <a:gd name="T18" fmla="*/ 1109 w 1866"/>
                  <a:gd name="T19" fmla="*/ 962 h 3959"/>
                  <a:gd name="T20" fmla="*/ 1312 w 1866"/>
                  <a:gd name="T21" fmla="*/ 1209 h 3959"/>
                  <a:gd name="T22" fmla="*/ 1532 w 1866"/>
                  <a:gd name="T23" fmla="*/ 1507 h 3959"/>
                  <a:gd name="T24" fmla="*/ 1696 w 1866"/>
                  <a:gd name="T25" fmla="*/ 1757 h 3959"/>
                  <a:gd name="T26" fmla="*/ 1848 w 1866"/>
                  <a:gd name="T27" fmla="*/ 2017 h 3959"/>
                  <a:gd name="T28" fmla="*/ 1866 w 1866"/>
                  <a:gd name="T29" fmla="*/ 2053 h 3959"/>
                  <a:gd name="T30" fmla="*/ 1853 w 1866"/>
                  <a:gd name="T31" fmla="*/ 2099 h 3959"/>
                  <a:gd name="T32" fmla="*/ 1738 w 1866"/>
                  <a:gd name="T33" fmla="*/ 2407 h 3959"/>
                  <a:gd name="T34" fmla="*/ 1607 w 1866"/>
                  <a:gd name="T35" fmla="*/ 2691 h 3959"/>
                  <a:gd name="T36" fmla="*/ 1476 w 1866"/>
                  <a:gd name="T37" fmla="*/ 2927 h 3959"/>
                  <a:gd name="T38" fmla="*/ 1374 w 1866"/>
                  <a:gd name="T39" fmla="*/ 3090 h 3959"/>
                  <a:gd name="T40" fmla="*/ 1260 w 1866"/>
                  <a:gd name="T41" fmla="*/ 3251 h 3959"/>
                  <a:gd name="T42" fmla="*/ 1132 w 1866"/>
                  <a:gd name="T43" fmla="*/ 3408 h 3959"/>
                  <a:gd name="T44" fmla="*/ 991 w 1866"/>
                  <a:gd name="T45" fmla="*/ 3558 h 3959"/>
                  <a:gd name="T46" fmla="*/ 835 w 1866"/>
                  <a:gd name="T47" fmla="*/ 3694 h 3959"/>
                  <a:gd name="T48" fmla="*/ 665 w 1866"/>
                  <a:gd name="T49" fmla="*/ 3815 h 3959"/>
                  <a:gd name="T50" fmla="*/ 481 w 1866"/>
                  <a:gd name="T51" fmla="*/ 3918 h 3959"/>
                  <a:gd name="T52" fmla="*/ 383 w 1866"/>
                  <a:gd name="T53" fmla="*/ 3959 h 3959"/>
                  <a:gd name="T54" fmla="*/ 392 w 1866"/>
                  <a:gd name="T55" fmla="*/ 3946 h 3959"/>
                  <a:gd name="T56" fmla="*/ 468 w 1866"/>
                  <a:gd name="T57" fmla="*/ 3797 h 3959"/>
                  <a:gd name="T58" fmla="*/ 551 w 1866"/>
                  <a:gd name="T59" fmla="*/ 3589 h 3959"/>
                  <a:gd name="T60" fmla="*/ 609 w 1866"/>
                  <a:gd name="T61" fmla="*/ 3414 h 3959"/>
                  <a:gd name="T62" fmla="*/ 662 w 1866"/>
                  <a:gd name="T63" fmla="*/ 3206 h 3959"/>
                  <a:gd name="T64" fmla="*/ 707 w 1866"/>
                  <a:gd name="T65" fmla="*/ 2971 h 3959"/>
                  <a:gd name="T66" fmla="*/ 739 w 1866"/>
                  <a:gd name="T67" fmla="*/ 2708 h 3959"/>
                  <a:gd name="T68" fmla="*/ 750 w 1866"/>
                  <a:gd name="T69" fmla="*/ 2418 h 3959"/>
                  <a:gd name="T70" fmla="*/ 737 w 1866"/>
                  <a:gd name="T71" fmla="*/ 2103 h 3959"/>
                  <a:gd name="T72" fmla="*/ 707 w 1866"/>
                  <a:gd name="T73" fmla="*/ 1852 h 3959"/>
                  <a:gd name="T74" fmla="*/ 678 w 1866"/>
                  <a:gd name="T75" fmla="*/ 1678 h 3959"/>
                  <a:gd name="T76" fmla="*/ 639 w 1866"/>
                  <a:gd name="T77" fmla="*/ 1498 h 3959"/>
                  <a:gd name="T78" fmla="*/ 592 w 1866"/>
                  <a:gd name="T79" fmla="*/ 1314 h 3959"/>
                  <a:gd name="T80" fmla="*/ 533 w 1866"/>
                  <a:gd name="T81" fmla="*/ 1124 h 3959"/>
                  <a:gd name="T82" fmla="*/ 464 w 1866"/>
                  <a:gd name="T83" fmla="*/ 929 h 3959"/>
                  <a:gd name="T84" fmla="*/ 383 w 1866"/>
                  <a:gd name="T85" fmla="*/ 730 h 3959"/>
                  <a:gd name="T86" fmla="*/ 291 w 1866"/>
                  <a:gd name="T87" fmla="*/ 527 h 3959"/>
                  <a:gd name="T88" fmla="*/ 184 w 1866"/>
                  <a:gd name="T89" fmla="*/ 320 h 3959"/>
                  <a:gd name="T90" fmla="*/ 66 w 1866"/>
                  <a:gd name="T91" fmla="*/ 108 h 3959"/>
                  <a:gd name="T92" fmla="*/ 0 w 1866"/>
                  <a:gd name="T93" fmla="*/ 0 h 3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6" h="3959">
                    <a:moveTo>
                      <a:pt x="0" y="0"/>
                    </a:moveTo>
                    <a:lnTo>
                      <a:pt x="29" y="3"/>
                    </a:lnTo>
                    <a:lnTo>
                      <a:pt x="82" y="20"/>
                    </a:lnTo>
                    <a:lnTo>
                      <a:pt x="106" y="36"/>
                    </a:lnTo>
                    <a:lnTo>
                      <a:pt x="216" y="115"/>
                    </a:lnTo>
                    <a:lnTo>
                      <a:pt x="422" y="281"/>
                    </a:lnTo>
                    <a:lnTo>
                      <a:pt x="613" y="450"/>
                    </a:lnTo>
                    <a:lnTo>
                      <a:pt x="793" y="621"/>
                    </a:lnTo>
                    <a:lnTo>
                      <a:pt x="958" y="792"/>
                    </a:lnTo>
                    <a:lnTo>
                      <a:pt x="1109" y="962"/>
                    </a:lnTo>
                    <a:lnTo>
                      <a:pt x="1312" y="1209"/>
                    </a:lnTo>
                    <a:lnTo>
                      <a:pt x="1532" y="1507"/>
                    </a:lnTo>
                    <a:lnTo>
                      <a:pt x="1696" y="1757"/>
                    </a:lnTo>
                    <a:lnTo>
                      <a:pt x="1848" y="2017"/>
                    </a:lnTo>
                    <a:lnTo>
                      <a:pt x="1866" y="2053"/>
                    </a:lnTo>
                    <a:lnTo>
                      <a:pt x="1853" y="2099"/>
                    </a:lnTo>
                    <a:lnTo>
                      <a:pt x="1738" y="2407"/>
                    </a:lnTo>
                    <a:lnTo>
                      <a:pt x="1607" y="2691"/>
                    </a:lnTo>
                    <a:lnTo>
                      <a:pt x="1476" y="2927"/>
                    </a:lnTo>
                    <a:lnTo>
                      <a:pt x="1374" y="3090"/>
                    </a:lnTo>
                    <a:lnTo>
                      <a:pt x="1260" y="3251"/>
                    </a:lnTo>
                    <a:lnTo>
                      <a:pt x="1132" y="3408"/>
                    </a:lnTo>
                    <a:lnTo>
                      <a:pt x="991" y="3558"/>
                    </a:lnTo>
                    <a:lnTo>
                      <a:pt x="835" y="3694"/>
                    </a:lnTo>
                    <a:lnTo>
                      <a:pt x="665" y="3815"/>
                    </a:lnTo>
                    <a:lnTo>
                      <a:pt x="481" y="3918"/>
                    </a:lnTo>
                    <a:lnTo>
                      <a:pt x="383" y="3959"/>
                    </a:lnTo>
                    <a:lnTo>
                      <a:pt x="392" y="3946"/>
                    </a:lnTo>
                    <a:lnTo>
                      <a:pt x="468" y="3797"/>
                    </a:lnTo>
                    <a:lnTo>
                      <a:pt x="551" y="3589"/>
                    </a:lnTo>
                    <a:lnTo>
                      <a:pt x="609" y="3414"/>
                    </a:lnTo>
                    <a:lnTo>
                      <a:pt x="662" y="3206"/>
                    </a:lnTo>
                    <a:lnTo>
                      <a:pt x="707" y="2971"/>
                    </a:lnTo>
                    <a:lnTo>
                      <a:pt x="739" y="2708"/>
                    </a:lnTo>
                    <a:lnTo>
                      <a:pt x="750" y="2418"/>
                    </a:lnTo>
                    <a:lnTo>
                      <a:pt x="737" y="2103"/>
                    </a:lnTo>
                    <a:lnTo>
                      <a:pt x="707" y="1852"/>
                    </a:lnTo>
                    <a:lnTo>
                      <a:pt x="678" y="1678"/>
                    </a:lnTo>
                    <a:lnTo>
                      <a:pt x="639" y="1498"/>
                    </a:lnTo>
                    <a:lnTo>
                      <a:pt x="592" y="1314"/>
                    </a:lnTo>
                    <a:lnTo>
                      <a:pt x="533" y="1124"/>
                    </a:lnTo>
                    <a:lnTo>
                      <a:pt x="464" y="929"/>
                    </a:lnTo>
                    <a:lnTo>
                      <a:pt x="383" y="730"/>
                    </a:lnTo>
                    <a:lnTo>
                      <a:pt x="291" y="527"/>
                    </a:lnTo>
                    <a:lnTo>
                      <a:pt x="184" y="320"/>
                    </a:lnTo>
                    <a:lnTo>
                      <a:pt x="66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5"/>
              <p:cNvSpPr>
                <a:spLocks/>
              </p:cNvSpPr>
              <p:nvPr/>
            </p:nvSpPr>
            <p:spPr bwMode="auto">
              <a:xfrm>
                <a:off x="5730535" y="2413033"/>
                <a:ext cx="1457328" cy="2097089"/>
              </a:xfrm>
              <a:custGeom>
                <a:avLst/>
                <a:gdLst>
                  <a:gd name="T0" fmla="*/ 2755 w 2755"/>
                  <a:gd name="T1" fmla="*/ 785 h 3962"/>
                  <a:gd name="T2" fmla="*/ 2034 w 2755"/>
                  <a:gd name="T3" fmla="*/ 62 h 3962"/>
                  <a:gd name="T4" fmla="*/ 2005 w 2755"/>
                  <a:gd name="T5" fmla="*/ 38 h 3962"/>
                  <a:gd name="T6" fmla="*/ 1937 w 2755"/>
                  <a:gd name="T7" fmla="*/ 6 h 3962"/>
                  <a:gd name="T8" fmla="*/ 1864 w 2755"/>
                  <a:gd name="T9" fmla="*/ 0 h 3962"/>
                  <a:gd name="T10" fmla="*/ 1793 w 2755"/>
                  <a:gd name="T11" fmla="*/ 19 h 3962"/>
                  <a:gd name="T12" fmla="*/ 1760 w 2755"/>
                  <a:gd name="T13" fmla="*/ 39 h 3962"/>
                  <a:gd name="T14" fmla="*/ 1652 w 2755"/>
                  <a:gd name="T15" fmla="*/ 118 h 3962"/>
                  <a:gd name="T16" fmla="*/ 1445 w 2755"/>
                  <a:gd name="T17" fmla="*/ 284 h 3962"/>
                  <a:gd name="T18" fmla="*/ 1253 w 2755"/>
                  <a:gd name="T19" fmla="*/ 453 h 3962"/>
                  <a:gd name="T20" fmla="*/ 1074 w 2755"/>
                  <a:gd name="T21" fmla="*/ 624 h 3962"/>
                  <a:gd name="T22" fmla="*/ 909 w 2755"/>
                  <a:gd name="T23" fmla="*/ 795 h 3962"/>
                  <a:gd name="T24" fmla="*/ 758 w 2755"/>
                  <a:gd name="T25" fmla="*/ 965 h 3962"/>
                  <a:gd name="T26" fmla="*/ 555 w 2755"/>
                  <a:gd name="T27" fmla="*/ 1212 h 3962"/>
                  <a:gd name="T28" fmla="*/ 334 w 2755"/>
                  <a:gd name="T29" fmla="*/ 1510 h 3962"/>
                  <a:gd name="T30" fmla="*/ 170 w 2755"/>
                  <a:gd name="T31" fmla="*/ 1760 h 3962"/>
                  <a:gd name="T32" fmla="*/ 19 w 2755"/>
                  <a:gd name="T33" fmla="*/ 2020 h 3962"/>
                  <a:gd name="T34" fmla="*/ 0 w 2755"/>
                  <a:gd name="T35" fmla="*/ 2056 h 3962"/>
                  <a:gd name="T36" fmla="*/ 13 w 2755"/>
                  <a:gd name="T37" fmla="*/ 2102 h 3962"/>
                  <a:gd name="T38" fmla="*/ 128 w 2755"/>
                  <a:gd name="T39" fmla="*/ 2410 h 3962"/>
                  <a:gd name="T40" fmla="*/ 259 w 2755"/>
                  <a:gd name="T41" fmla="*/ 2694 h 3962"/>
                  <a:gd name="T42" fmla="*/ 390 w 2755"/>
                  <a:gd name="T43" fmla="*/ 2930 h 3962"/>
                  <a:gd name="T44" fmla="*/ 493 w 2755"/>
                  <a:gd name="T45" fmla="*/ 3093 h 3962"/>
                  <a:gd name="T46" fmla="*/ 606 w 2755"/>
                  <a:gd name="T47" fmla="*/ 3254 h 3962"/>
                  <a:gd name="T48" fmla="*/ 735 w 2755"/>
                  <a:gd name="T49" fmla="*/ 3411 h 3962"/>
                  <a:gd name="T50" fmla="*/ 877 w 2755"/>
                  <a:gd name="T51" fmla="*/ 3561 h 3962"/>
                  <a:gd name="T52" fmla="*/ 1031 w 2755"/>
                  <a:gd name="T53" fmla="*/ 3697 h 3962"/>
                  <a:gd name="T54" fmla="*/ 1201 w 2755"/>
                  <a:gd name="T55" fmla="*/ 3818 h 3962"/>
                  <a:gd name="T56" fmla="*/ 1386 w 2755"/>
                  <a:gd name="T57" fmla="*/ 3921 h 3962"/>
                  <a:gd name="T58" fmla="*/ 1484 w 2755"/>
                  <a:gd name="T59" fmla="*/ 3962 h 3962"/>
                  <a:gd name="T60" fmla="*/ 2755 w 2755"/>
                  <a:gd name="T61" fmla="*/ 785 h 3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55" h="3962">
                    <a:moveTo>
                      <a:pt x="2755" y="785"/>
                    </a:moveTo>
                    <a:lnTo>
                      <a:pt x="2034" y="62"/>
                    </a:lnTo>
                    <a:lnTo>
                      <a:pt x="2005" y="38"/>
                    </a:lnTo>
                    <a:lnTo>
                      <a:pt x="1937" y="6"/>
                    </a:lnTo>
                    <a:lnTo>
                      <a:pt x="1864" y="0"/>
                    </a:lnTo>
                    <a:lnTo>
                      <a:pt x="1793" y="19"/>
                    </a:lnTo>
                    <a:lnTo>
                      <a:pt x="1760" y="39"/>
                    </a:lnTo>
                    <a:lnTo>
                      <a:pt x="1652" y="118"/>
                    </a:lnTo>
                    <a:lnTo>
                      <a:pt x="1445" y="284"/>
                    </a:lnTo>
                    <a:lnTo>
                      <a:pt x="1253" y="453"/>
                    </a:lnTo>
                    <a:lnTo>
                      <a:pt x="1074" y="624"/>
                    </a:lnTo>
                    <a:lnTo>
                      <a:pt x="909" y="795"/>
                    </a:lnTo>
                    <a:lnTo>
                      <a:pt x="758" y="965"/>
                    </a:lnTo>
                    <a:lnTo>
                      <a:pt x="555" y="1212"/>
                    </a:lnTo>
                    <a:lnTo>
                      <a:pt x="334" y="1510"/>
                    </a:lnTo>
                    <a:lnTo>
                      <a:pt x="170" y="1760"/>
                    </a:lnTo>
                    <a:lnTo>
                      <a:pt x="19" y="2020"/>
                    </a:lnTo>
                    <a:lnTo>
                      <a:pt x="0" y="2056"/>
                    </a:lnTo>
                    <a:lnTo>
                      <a:pt x="13" y="2102"/>
                    </a:lnTo>
                    <a:lnTo>
                      <a:pt x="128" y="2410"/>
                    </a:lnTo>
                    <a:lnTo>
                      <a:pt x="259" y="2694"/>
                    </a:lnTo>
                    <a:lnTo>
                      <a:pt x="390" y="2930"/>
                    </a:lnTo>
                    <a:lnTo>
                      <a:pt x="493" y="3093"/>
                    </a:lnTo>
                    <a:lnTo>
                      <a:pt x="606" y="3254"/>
                    </a:lnTo>
                    <a:lnTo>
                      <a:pt x="735" y="3411"/>
                    </a:lnTo>
                    <a:lnTo>
                      <a:pt x="877" y="3561"/>
                    </a:lnTo>
                    <a:lnTo>
                      <a:pt x="1031" y="3697"/>
                    </a:lnTo>
                    <a:lnTo>
                      <a:pt x="1201" y="3818"/>
                    </a:lnTo>
                    <a:lnTo>
                      <a:pt x="1386" y="3921"/>
                    </a:lnTo>
                    <a:lnTo>
                      <a:pt x="1484" y="3962"/>
                    </a:lnTo>
                    <a:lnTo>
                      <a:pt x="2755" y="785"/>
                    </a:lnTo>
                    <a:close/>
                  </a:path>
                </a:pathLst>
              </a:custGeom>
              <a:solidFill>
                <a:srgbClr val="5E3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6"/>
              <p:cNvSpPr>
                <a:spLocks/>
              </p:cNvSpPr>
              <p:nvPr/>
            </p:nvSpPr>
            <p:spPr bwMode="auto">
              <a:xfrm>
                <a:off x="6516349" y="2603534"/>
                <a:ext cx="2914656" cy="3363915"/>
              </a:xfrm>
              <a:custGeom>
                <a:avLst/>
                <a:gdLst>
                  <a:gd name="T0" fmla="*/ 2755 w 5509"/>
                  <a:gd name="T1" fmla="*/ 6358 h 6358"/>
                  <a:gd name="T2" fmla="*/ 2334 w 5509"/>
                  <a:gd name="T3" fmla="*/ 6327 h 6358"/>
                  <a:gd name="T4" fmla="*/ 1807 w 5509"/>
                  <a:gd name="T5" fmla="*/ 6192 h 6358"/>
                  <a:gd name="T6" fmla="*/ 1325 w 5509"/>
                  <a:gd name="T7" fmla="*/ 5960 h 6358"/>
                  <a:gd name="T8" fmla="*/ 901 w 5509"/>
                  <a:gd name="T9" fmla="*/ 5643 h 6358"/>
                  <a:gd name="T10" fmla="*/ 545 w 5509"/>
                  <a:gd name="T11" fmla="*/ 5251 h 6358"/>
                  <a:gd name="T12" fmla="*/ 270 w 5509"/>
                  <a:gd name="T13" fmla="*/ 4798 h 6358"/>
                  <a:gd name="T14" fmla="*/ 85 w 5509"/>
                  <a:gd name="T15" fmla="*/ 4292 h 6358"/>
                  <a:gd name="T16" fmla="*/ 2 w 5509"/>
                  <a:gd name="T17" fmla="*/ 3745 h 6358"/>
                  <a:gd name="T18" fmla="*/ 0 w 5509"/>
                  <a:gd name="T19" fmla="*/ 2756 h 6358"/>
                  <a:gd name="T20" fmla="*/ 30 w 5509"/>
                  <a:gd name="T21" fmla="*/ 2335 h 6358"/>
                  <a:gd name="T22" fmla="*/ 165 w 5509"/>
                  <a:gd name="T23" fmla="*/ 1808 h 6358"/>
                  <a:gd name="T24" fmla="*/ 397 w 5509"/>
                  <a:gd name="T25" fmla="*/ 1327 h 6358"/>
                  <a:gd name="T26" fmla="*/ 714 w 5509"/>
                  <a:gd name="T27" fmla="*/ 902 h 6358"/>
                  <a:gd name="T28" fmla="*/ 1106 w 5509"/>
                  <a:gd name="T29" fmla="*/ 548 h 6358"/>
                  <a:gd name="T30" fmla="*/ 1559 w 5509"/>
                  <a:gd name="T31" fmla="*/ 271 h 6358"/>
                  <a:gd name="T32" fmla="*/ 2065 w 5509"/>
                  <a:gd name="T33" fmla="*/ 87 h 6358"/>
                  <a:gd name="T34" fmla="*/ 2612 w 5509"/>
                  <a:gd name="T35" fmla="*/ 3 h 6358"/>
                  <a:gd name="T36" fmla="*/ 2755 w 5509"/>
                  <a:gd name="T37" fmla="*/ 0 h 6358"/>
                  <a:gd name="T38" fmla="*/ 3174 w 5509"/>
                  <a:gd name="T39" fmla="*/ 32 h 6358"/>
                  <a:gd name="T40" fmla="*/ 3701 w 5509"/>
                  <a:gd name="T41" fmla="*/ 167 h 6358"/>
                  <a:gd name="T42" fmla="*/ 4184 w 5509"/>
                  <a:gd name="T43" fmla="*/ 399 h 6358"/>
                  <a:gd name="T44" fmla="*/ 4607 w 5509"/>
                  <a:gd name="T45" fmla="*/ 716 h 6358"/>
                  <a:gd name="T46" fmla="*/ 4963 w 5509"/>
                  <a:gd name="T47" fmla="*/ 1107 h 6358"/>
                  <a:gd name="T48" fmla="*/ 5238 w 5509"/>
                  <a:gd name="T49" fmla="*/ 1560 h 6358"/>
                  <a:gd name="T50" fmla="*/ 5424 w 5509"/>
                  <a:gd name="T51" fmla="*/ 2067 h 6358"/>
                  <a:gd name="T52" fmla="*/ 5506 w 5509"/>
                  <a:gd name="T53" fmla="*/ 2613 h 6358"/>
                  <a:gd name="T54" fmla="*/ 5509 w 5509"/>
                  <a:gd name="T55" fmla="*/ 3602 h 6358"/>
                  <a:gd name="T56" fmla="*/ 5479 w 5509"/>
                  <a:gd name="T57" fmla="*/ 4023 h 6358"/>
                  <a:gd name="T58" fmla="*/ 5343 w 5509"/>
                  <a:gd name="T59" fmla="*/ 4550 h 6358"/>
                  <a:gd name="T60" fmla="*/ 5111 w 5509"/>
                  <a:gd name="T61" fmla="*/ 5033 h 6358"/>
                  <a:gd name="T62" fmla="*/ 4794 w 5509"/>
                  <a:gd name="T63" fmla="*/ 5456 h 6358"/>
                  <a:gd name="T64" fmla="*/ 4403 w 5509"/>
                  <a:gd name="T65" fmla="*/ 5812 h 6358"/>
                  <a:gd name="T66" fmla="*/ 3949 w 5509"/>
                  <a:gd name="T67" fmla="*/ 6087 h 6358"/>
                  <a:gd name="T68" fmla="*/ 3443 w 5509"/>
                  <a:gd name="T69" fmla="*/ 6273 h 6358"/>
                  <a:gd name="T70" fmla="*/ 2896 w 5509"/>
                  <a:gd name="T71" fmla="*/ 6355 h 6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09" h="6358">
                    <a:moveTo>
                      <a:pt x="2755" y="6358"/>
                    </a:moveTo>
                    <a:lnTo>
                      <a:pt x="2755" y="6358"/>
                    </a:lnTo>
                    <a:lnTo>
                      <a:pt x="2612" y="6355"/>
                    </a:lnTo>
                    <a:lnTo>
                      <a:pt x="2334" y="6327"/>
                    </a:lnTo>
                    <a:lnTo>
                      <a:pt x="2065" y="6273"/>
                    </a:lnTo>
                    <a:lnTo>
                      <a:pt x="1807" y="6192"/>
                    </a:lnTo>
                    <a:lnTo>
                      <a:pt x="1559" y="6087"/>
                    </a:lnTo>
                    <a:lnTo>
                      <a:pt x="1325" y="5960"/>
                    </a:lnTo>
                    <a:lnTo>
                      <a:pt x="1106" y="5812"/>
                    </a:lnTo>
                    <a:lnTo>
                      <a:pt x="901" y="5643"/>
                    </a:lnTo>
                    <a:lnTo>
                      <a:pt x="714" y="5456"/>
                    </a:lnTo>
                    <a:lnTo>
                      <a:pt x="545" y="5251"/>
                    </a:lnTo>
                    <a:lnTo>
                      <a:pt x="397" y="5033"/>
                    </a:lnTo>
                    <a:lnTo>
                      <a:pt x="270" y="4798"/>
                    </a:lnTo>
                    <a:lnTo>
                      <a:pt x="165" y="4550"/>
                    </a:lnTo>
                    <a:lnTo>
                      <a:pt x="85" y="4292"/>
                    </a:lnTo>
                    <a:lnTo>
                      <a:pt x="30" y="4023"/>
                    </a:lnTo>
                    <a:lnTo>
                      <a:pt x="2" y="3745"/>
                    </a:lnTo>
                    <a:lnTo>
                      <a:pt x="0" y="3602"/>
                    </a:lnTo>
                    <a:lnTo>
                      <a:pt x="0" y="2756"/>
                    </a:lnTo>
                    <a:lnTo>
                      <a:pt x="2" y="2613"/>
                    </a:lnTo>
                    <a:lnTo>
                      <a:pt x="30" y="2335"/>
                    </a:lnTo>
                    <a:lnTo>
                      <a:pt x="85" y="2067"/>
                    </a:lnTo>
                    <a:lnTo>
                      <a:pt x="165" y="1808"/>
                    </a:lnTo>
                    <a:lnTo>
                      <a:pt x="270" y="1560"/>
                    </a:lnTo>
                    <a:lnTo>
                      <a:pt x="397" y="1327"/>
                    </a:lnTo>
                    <a:lnTo>
                      <a:pt x="545" y="1107"/>
                    </a:lnTo>
                    <a:lnTo>
                      <a:pt x="714" y="902"/>
                    </a:lnTo>
                    <a:lnTo>
                      <a:pt x="901" y="716"/>
                    </a:lnTo>
                    <a:lnTo>
                      <a:pt x="1106" y="548"/>
                    </a:lnTo>
                    <a:lnTo>
                      <a:pt x="1325" y="399"/>
                    </a:lnTo>
                    <a:lnTo>
                      <a:pt x="1559" y="271"/>
                    </a:lnTo>
                    <a:lnTo>
                      <a:pt x="1807" y="167"/>
                    </a:lnTo>
                    <a:lnTo>
                      <a:pt x="2065" y="87"/>
                    </a:lnTo>
                    <a:lnTo>
                      <a:pt x="2334" y="32"/>
                    </a:lnTo>
                    <a:lnTo>
                      <a:pt x="2612" y="3"/>
                    </a:lnTo>
                    <a:lnTo>
                      <a:pt x="2755" y="0"/>
                    </a:lnTo>
                    <a:lnTo>
                      <a:pt x="2755" y="0"/>
                    </a:lnTo>
                    <a:lnTo>
                      <a:pt x="2896" y="3"/>
                    </a:lnTo>
                    <a:lnTo>
                      <a:pt x="3174" y="32"/>
                    </a:lnTo>
                    <a:lnTo>
                      <a:pt x="3443" y="87"/>
                    </a:lnTo>
                    <a:lnTo>
                      <a:pt x="3701" y="167"/>
                    </a:lnTo>
                    <a:lnTo>
                      <a:pt x="3949" y="271"/>
                    </a:lnTo>
                    <a:lnTo>
                      <a:pt x="4184" y="399"/>
                    </a:lnTo>
                    <a:lnTo>
                      <a:pt x="4403" y="548"/>
                    </a:lnTo>
                    <a:lnTo>
                      <a:pt x="4607" y="716"/>
                    </a:lnTo>
                    <a:lnTo>
                      <a:pt x="4794" y="902"/>
                    </a:lnTo>
                    <a:lnTo>
                      <a:pt x="4963" y="1107"/>
                    </a:lnTo>
                    <a:lnTo>
                      <a:pt x="5111" y="1327"/>
                    </a:lnTo>
                    <a:lnTo>
                      <a:pt x="5238" y="1560"/>
                    </a:lnTo>
                    <a:lnTo>
                      <a:pt x="5343" y="1808"/>
                    </a:lnTo>
                    <a:lnTo>
                      <a:pt x="5424" y="2067"/>
                    </a:lnTo>
                    <a:lnTo>
                      <a:pt x="5479" y="2335"/>
                    </a:lnTo>
                    <a:lnTo>
                      <a:pt x="5506" y="2613"/>
                    </a:lnTo>
                    <a:lnTo>
                      <a:pt x="5509" y="2756"/>
                    </a:lnTo>
                    <a:lnTo>
                      <a:pt x="5509" y="3602"/>
                    </a:lnTo>
                    <a:lnTo>
                      <a:pt x="5506" y="3745"/>
                    </a:lnTo>
                    <a:lnTo>
                      <a:pt x="5479" y="4023"/>
                    </a:lnTo>
                    <a:lnTo>
                      <a:pt x="5424" y="4292"/>
                    </a:lnTo>
                    <a:lnTo>
                      <a:pt x="5343" y="4550"/>
                    </a:lnTo>
                    <a:lnTo>
                      <a:pt x="5238" y="4798"/>
                    </a:lnTo>
                    <a:lnTo>
                      <a:pt x="5111" y="5033"/>
                    </a:lnTo>
                    <a:lnTo>
                      <a:pt x="4963" y="5251"/>
                    </a:lnTo>
                    <a:lnTo>
                      <a:pt x="4794" y="5456"/>
                    </a:lnTo>
                    <a:lnTo>
                      <a:pt x="4607" y="5643"/>
                    </a:lnTo>
                    <a:lnTo>
                      <a:pt x="4403" y="5812"/>
                    </a:lnTo>
                    <a:lnTo>
                      <a:pt x="4184" y="5960"/>
                    </a:lnTo>
                    <a:lnTo>
                      <a:pt x="3949" y="6087"/>
                    </a:lnTo>
                    <a:lnTo>
                      <a:pt x="3701" y="6192"/>
                    </a:lnTo>
                    <a:lnTo>
                      <a:pt x="3443" y="6273"/>
                    </a:lnTo>
                    <a:lnTo>
                      <a:pt x="3174" y="6327"/>
                    </a:lnTo>
                    <a:lnTo>
                      <a:pt x="2896" y="6355"/>
                    </a:lnTo>
                    <a:lnTo>
                      <a:pt x="2755" y="6358"/>
                    </a:lnTo>
                    <a:close/>
                  </a:path>
                </a:pathLst>
              </a:custGeom>
              <a:solidFill>
                <a:srgbClr val="EBC59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7"/>
              <p:cNvSpPr>
                <a:spLocks/>
              </p:cNvSpPr>
              <p:nvPr/>
            </p:nvSpPr>
            <p:spPr bwMode="auto">
              <a:xfrm>
                <a:off x="6551295" y="2658000"/>
                <a:ext cx="1784546" cy="3309447"/>
              </a:xfrm>
              <a:custGeom>
                <a:avLst/>
                <a:gdLst>
                  <a:gd name="T0" fmla="*/ 1483 w 3495"/>
                  <a:gd name="T1" fmla="*/ 2756 h 6358"/>
                  <a:gd name="T2" fmla="*/ 1505 w 3495"/>
                  <a:gd name="T3" fmla="*/ 2406 h 6358"/>
                  <a:gd name="T4" fmla="*/ 1598 w 3495"/>
                  <a:gd name="T5" fmla="*/ 1961 h 6358"/>
                  <a:gd name="T6" fmla="*/ 1763 w 3495"/>
                  <a:gd name="T7" fmla="*/ 1544 h 6358"/>
                  <a:gd name="T8" fmla="*/ 1989 w 3495"/>
                  <a:gd name="T9" fmla="*/ 1166 h 6358"/>
                  <a:gd name="T10" fmla="*/ 2270 w 3495"/>
                  <a:gd name="T11" fmla="*/ 829 h 6358"/>
                  <a:gd name="T12" fmla="*/ 2601 w 3495"/>
                  <a:gd name="T13" fmla="*/ 541 h 6358"/>
                  <a:gd name="T14" fmla="*/ 2977 w 3495"/>
                  <a:gd name="T15" fmla="*/ 309 h 6358"/>
                  <a:gd name="T16" fmla="*/ 3387 w 3495"/>
                  <a:gd name="T17" fmla="*/ 137 h 6358"/>
                  <a:gd name="T18" fmla="*/ 3407 w 3495"/>
                  <a:gd name="T19" fmla="*/ 81 h 6358"/>
                  <a:gd name="T20" fmla="*/ 3040 w 3495"/>
                  <a:gd name="T21" fmla="*/ 16 h 6358"/>
                  <a:gd name="T22" fmla="*/ 2755 w 3495"/>
                  <a:gd name="T23" fmla="*/ 0 h 6358"/>
                  <a:gd name="T24" fmla="*/ 2334 w 3495"/>
                  <a:gd name="T25" fmla="*/ 32 h 6358"/>
                  <a:gd name="T26" fmla="*/ 1807 w 3495"/>
                  <a:gd name="T27" fmla="*/ 167 h 6358"/>
                  <a:gd name="T28" fmla="*/ 1325 w 3495"/>
                  <a:gd name="T29" fmla="*/ 399 h 6358"/>
                  <a:gd name="T30" fmla="*/ 901 w 3495"/>
                  <a:gd name="T31" fmla="*/ 716 h 6358"/>
                  <a:gd name="T32" fmla="*/ 545 w 3495"/>
                  <a:gd name="T33" fmla="*/ 1107 h 6358"/>
                  <a:gd name="T34" fmla="*/ 270 w 3495"/>
                  <a:gd name="T35" fmla="*/ 1560 h 6358"/>
                  <a:gd name="T36" fmla="*/ 85 w 3495"/>
                  <a:gd name="T37" fmla="*/ 2067 h 6358"/>
                  <a:gd name="T38" fmla="*/ 2 w 3495"/>
                  <a:gd name="T39" fmla="*/ 2613 h 6358"/>
                  <a:gd name="T40" fmla="*/ 0 w 3495"/>
                  <a:gd name="T41" fmla="*/ 3602 h 6358"/>
                  <a:gd name="T42" fmla="*/ 30 w 3495"/>
                  <a:gd name="T43" fmla="*/ 4023 h 6358"/>
                  <a:gd name="T44" fmla="*/ 165 w 3495"/>
                  <a:gd name="T45" fmla="*/ 4550 h 6358"/>
                  <a:gd name="T46" fmla="*/ 397 w 3495"/>
                  <a:gd name="T47" fmla="*/ 5033 h 6358"/>
                  <a:gd name="T48" fmla="*/ 714 w 3495"/>
                  <a:gd name="T49" fmla="*/ 5456 h 6358"/>
                  <a:gd name="T50" fmla="*/ 1106 w 3495"/>
                  <a:gd name="T51" fmla="*/ 5812 h 6358"/>
                  <a:gd name="T52" fmla="*/ 1559 w 3495"/>
                  <a:gd name="T53" fmla="*/ 6087 h 6358"/>
                  <a:gd name="T54" fmla="*/ 2065 w 3495"/>
                  <a:gd name="T55" fmla="*/ 6273 h 6358"/>
                  <a:gd name="T56" fmla="*/ 2612 w 3495"/>
                  <a:gd name="T57" fmla="*/ 6355 h 6358"/>
                  <a:gd name="T58" fmla="*/ 2850 w 3495"/>
                  <a:gd name="T59" fmla="*/ 6356 h 6358"/>
                  <a:gd name="T60" fmla="*/ 3226 w 3495"/>
                  <a:gd name="T61" fmla="*/ 6316 h 6358"/>
                  <a:gd name="T62" fmla="*/ 3495 w 3495"/>
                  <a:gd name="T63" fmla="*/ 6254 h 6358"/>
                  <a:gd name="T64" fmla="*/ 3178 w 3495"/>
                  <a:gd name="T65" fmla="*/ 6144 h 6358"/>
                  <a:gd name="T66" fmla="*/ 2784 w 3495"/>
                  <a:gd name="T67" fmla="*/ 5941 h 6358"/>
                  <a:gd name="T68" fmla="*/ 2429 w 3495"/>
                  <a:gd name="T69" fmla="*/ 5681 h 6358"/>
                  <a:gd name="T70" fmla="*/ 2123 w 3495"/>
                  <a:gd name="T71" fmla="*/ 5367 h 6358"/>
                  <a:gd name="T72" fmla="*/ 1868 w 3495"/>
                  <a:gd name="T73" fmla="*/ 5008 h 6358"/>
                  <a:gd name="T74" fmla="*/ 1672 w 3495"/>
                  <a:gd name="T75" fmla="*/ 4611 h 6358"/>
                  <a:gd name="T76" fmla="*/ 1542 w 3495"/>
                  <a:gd name="T77" fmla="*/ 4179 h 6358"/>
                  <a:gd name="T78" fmla="*/ 1485 w 3495"/>
                  <a:gd name="T79" fmla="*/ 3721 h 6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95" h="6358">
                    <a:moveTo>
                      <a:pt x="1483" y="3602"/>
                    </a:moveTo>
                    <a:lnTo>
                      <a:pt x="1483" y="2756"/>
                    </a:lnTo>
                    <a:lnTo>
                      <a:pt x="1485" y="2637"/>
                    </a:lnTo>
                    <a:lnTo>
                      <a:pt x="1505" y="2406"/>
                    </a:lnTo>
                    <a:lnTo>
                      <a:pt x="1542" y="2179"/>
                    </a:lnTo>
                    <a:lnTo>
                      <a:pt x="1598" y="1961"/>
                    </a:lnTo>
                    <a:lnTo>
                      <a:pt x="1672" y="1749"/>
                    </a:lnTo>
                    <a:lnTo>
                      <a:pt x="1763" y="1544"/>
                    </a:lnTo>
                    <a:lnTo>
                      <a:pt x="1868" y="1350"/>
                    </a:lnTo>
                    <a:lnTo>
                      <a:pt x="1989" y="1166"/>
                    </a:lnTo>
                    <a:lnTo>
                      <a:pt x="2123" y="991"/>
                    </a:lnTo>
                    <a:lnTo>
                      <a:pt x="2270" y="829"/>
                    </a:lnTo>
                    <a:lnTo>
                      <a:pt x="2429" y="679"/>
                    </a:lnTo>
                    <a:lnTo>
                      <a:pt x="2601" y="541"/>
                    </a:lnTo>
                    <a:lnTo>
                      <a:pt x="2784" y="417"/>
                    </a:lnTo>
                    <a:lnTo>
                      <a:pt x="2977" y="309"/>
                    </a:lnTo>
                    <a:lnTo>
                      <a:pt x="3178" y="214"/>
                    </a:lnTo>
                    <a:lnTo>
                      <a:pt x="3387" y="137"/>
                    </a:lnTo>
                    <a:lnTo>
                      <a:pt x="3495" y="104"/>
                    </a:lnTo>
                    <a:lnTo>
                      <a:pt x="3407" y="81"/>
                    </a:lnTo>
                    <a:lnTo>
                      <a:pt x="3226" y="42"/>
                    </a:lnTo>
                    <a:lnTo>
                      <a:pt x="3040" y="16"/>
                    </a:lnTo>
                    <a:lnTo>
                      <a:pt x="2850" y="2"/>
                    </a:lnTo>
                    <a:lnTo>
                      <a:pt x="2755" y="0"/>
                    </a:lnTo>
                    <a:lnTo>
                      <a:pt x="2612" y="3"/>
                    </a:lnTo>
                    <a:lnTo>
                      <a:pt x="2334" y="32"/>
                    </a:lnTo>
                    <a:lnTo>
                      <a:pt x="2065" y="87"/>
                    </a:lnTo>
                    <a:lnTo>
                      <a:pt x="1807" y="167"/>
                    </a:lnTo>
                    <a:lnTo>
                      <a:pt x="1559" y="271"/>
                    </a:lnTo>
                    <a:lnTo>
                      <a:pt x="1325" y="399"/>
                    </a:lnTo>
                    <a:lnTo>
                      <a:pt x="1106" y="548"/>
                    </a:lnTo>
                    <a:lnTo>
                      <a:pt x="901" y="716"/>
                    </a:lnTo>
                    <a:lnTo>
                      <a:pt x="714" y="902"/>
                    </a:lnTo>
                    <a:lnTo>
                      <a:pt x="545" y="1107"/>
                    </a:lnTo>
                    <a:lnTo>
                      <a:pt x="397" y="1327"/>
                    </a:lnTo>
                    <a:lnTo>
                      <a:pt x="270" y="1560"/>
                    </a:lnTo>
                    <a:lnTo>
                      <a:pt x="165" y="1808"/>
                    </a:lnTo>
                    <a:lnTo>
                      <a:pt x="85" y="2067"/>
                    </a:lnTo>
                    <a:lnTo>
                      <a:pt x="30" y="2335"/>
                    </a:lnTo>
                    <a:lnTo>
                      <a:pt x="2" y="2613"/>
                    </a:lnTo>
                    <a:lnTo>
                      <a:pt x="0" y="2756"/>
                    </a:lnTo>
                    <a:lnTo>
                      <a:pt x="0" y="3602"/>
                    </a:lnTo>
                    <a:lnTo>
                      <a:pt x="2" y="3745"/>
                    </a:lnTo>
                    <a:lnTo>
                      <a:pt x="30" y="4023"/>
                    </a:lnTo>
                    <a:lnTo>
                      <a:pt x="85" y="4292"/>
                    </a:lnTo>
                    <a:lnTo>
                      <a:pt x="165" y="4550"/>
                    </a:lnTo>
                    <a:lnTo>
                      <a:pt x="270" y="4798"/>
                    </a:lnTo>
                    <a:lnTo>
                      <a:pt x="397" y="5033"/>
                    </a:lnTo>
                    <a:lnTo>
                      <a:pt x="545" y="5251"/>
                    </a:lnTo>
                    <a:lnTo>
                      <a:pt x="714" y="5456"/>
                    </a:lnTo>
                    <a:lnTo>
                      <a:pt x="901" y="5643"/>
                    </a:lnTo>
                    <a:lnTo>
                      <a:pt x="1106" y="5812"/>
                    </a:lnTo>
                    <a:lnTo>
                      <a:pt x="1325" y="5960"/>
                    </a:lnTo>
                    <a:lnTo>
                      <a:pt x="1559" y="6087"/>
                    </a:lnTo>
                    <a:lnTo>
                      <a:pt x="1807" y="6192"/>
                    </a:lnTo>
                    <a:lnTo>
                      <a:pt x="2065" y="6273"/>
                    </a:lnTo>
                    <a:lnTo>
                      <a:pt x="2334" y="6327"/>
                    </a:lnTo>
                    <a:lnTo>
                      <a:pt x="2612" y="6355"/>
                    </a:lnTo>
                    <a:lnTo>
                      <a:pt x="2755" y="6358"/>
                    </a:lnTo>
                    <a:lnTo>
                      <a:pt x="2850" y="6356"/>
                    </a:lnTo>
                    <a:lnTo>
                      <a:pt x="3040" y="6343"/>
                    </a:lnTo>
                    <a:lnTo>
                      <a:pt x="3226" y="6316"/>
                    </a:lnTo>
                    <a:lnTo>
                      <a:pt x="3407" y="6277"/>
                    </a:lnTo>
                    <a:lnTo>
                      <a:pt x="3495" y="6254"/>
                    </a:lnTo>
                    <a:lnTo>
                      <a:pt x="3387" y="6222"/>
                    </a:lnTo>
                    <a:lnTo>
                      <a:pt x="3178" y="6144"/>
                    </a:lnTo>
                    <a:lnTo>
                      <a:pt x="2977" y="6051"/>
                    </a:lnTo>
                    <a:lnTo>
                      <a:pt x="2784" y="5941"/>
                    </a:lnTo>
                    <a:lnTo>
                      <a:pt x="2601" y="5817"/>
                    </a:lnTo>
                    <a:lnTo>
                      <a:pt x="2429" y="5681"/>
                    </a:lnTo>
                    <a:lnTo>
                      <a:pt x="2270" y="5529"/>
                    </a:lnTo>
                    <a:lnTo>
                      <a:pt x="2123" y="5367"/>
                    </a:lnTo>
                    <a:lnTo>
                      <a:pt x="1989" y="5192"/>
                    </a:lnTo>
                    <a:lnTo>
                      <a:pt x="1868" y="5008"/>
                    </a:lnTo>
                    <a:lnTo>
                      <a:pt x="1763" y="4814"/>
                    </a:lnTo>
                    <a:lnTo>
                      <a:pt x="1672" y="4611"/>
                    </a:lnTo>
                    <a:lnTo>
                      <a:pt x="1598" y="4399"/>
                    </a:lnTo>
                    <a:lnTo>
                      <a:pt x="1542" y="4179"/>
                    </a:lnTo>
                    <a:lnTo>
                      <a:pt x="1505" y="3952"/>
                    </a:lnTo>
                    <a:lnTo>
                      <a:pt x="1485" y="3721"/>
                    </a:lnTo>
                    <a:lnTo>
                      <a:pt x="1483" y="3602"/>
                    </a:lnTo>
                    <a:close/>
                  </a:path>
                </a:pathLst>
              </a:custGeom>
              <a:solidFill>
                <a:srgbClr val="D4A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68"/>
              <p:cNvSpPr>
                <a:spLocks/>
              </p:cNvSpPr>
              <p:nvPr/>
            </p:nvSpPr>
            <p:spPr bwMode="auto">
              <a:xfrm>
                <a:off x="7076738" y="5294347"/>
                <a:ext cx="1793879" cy="1009651"/>
              </a:xfrm>
              <a:custGeom>
                <a:avLst/>
                <a:gdLst>
                  <a:gd name="T0" fmla="*/ 14 w 3390"/>
                  <a:gd name="T1" fmla="*/ 0 h 1907"/>
                  <a:gd name="T2" fmla="*/ 3 w 3390"/>
                  <a:gd name="T3" fmla="*/ 105 h 1907"/>
                  <a:gd name="T4" fmla="*/ 0 w 3390"/>
                  <a:gd name="T5" fmla="*/ 212 h 1907"/>
                  <a:gd name="T6" fmla="*/ 1 w 3390"/>
                  <a:gd name="T7" fmla="*/ 299 h 1907"/>
                  <a:gd name="T8" fmla="*/ 18 w 3390"/>
                  <a:gd name="T9" fmla="*/ 471 h 1907"/>
                  <a:gd name="T10" fmla="*/ 52 w 3390"/>
                  <a:gd name="T11" fmla="*/ 636 h 1907"/>
                  <a:gd name="T12" fmla="*/ 102 w 3390"/>
                  <a:gd name="T13" fmla="*/ 795 h 1907"/>
                  <a:gd name="T14" fmla="*/ 165 w 3390"/>
                  <a:gd name="T15" fmla="*/ 948 h 1907"/>
                  <a:gd name="T16" fmla="*/ 245 w 3390"/>
                  <a:gd name="T17" fmla="*/ 1092 h 1907"/>
                  <a:gd name="T18" fmla="*/ 335 w 3390"/>
                  <a:gd name="T19" fmla="*/ 1227 h 1907"/>
                  <a:gd name="T20" fmla="*/ 439 w 3390"/>
                  <a:gd name="T21" fmla="*/ 1352 h 1907"/>
                  <a:gd name="T22" fmla="*/ 554 w 3390"/>
                  <a:gd name="T23" fmla="*/ 1467 h 1907"/>
                  <a:gd name="T24" fmla="*/ 679 w 3390"/>
                  <a:gd name="T25" fmla="*/ 1571 h 1907"/>
                  <a:gd name="T26" fmla="*/ 815 w 3390"/>
                  <a:gd name="T27" fmla="*/ 1662 h 1907"/>
                  <a:gd name="T28" fmla="*/ 959 w 3390"/>
                  <a:gd name="T29" fmla="*/ 1741 h 1907"/>
                  <a:gd name="T30" fmla="*/ 1112 w 3390"/>
                  <a:gd name="T31" fmla="*/ 1804 h 1907"/>
                  <a:gd name="T32" fmla="*/ 1270 w 3390"/>
                  <a:gd name="T33" fmla="*/ 1855 h 1907"/>
                  <a:gd name="T34" fmla="*/ 1436 w 3390"/>
                  <a:gd name="T35" fmla="*/ 1888 h 1907"/>
                  <a:gd name="T36" fmla="*/ 1607 w 3390"/>
                  <a:gd name="T37" fmla="*/ 1905 h 1907"/>
                  <a:gd name="T38" fmla="*/ 1695 w 3390"/>
                  <a:gd name="T39" fmla="*/ 1907 h 1907"/>
                  <a:gd name="T40" fmla="*/ 1781 w 3390"/>
                  <a:gd name="T41" fmla="*/ 1905 h 1907"/>
                  <a:gd name="T42" fmla="*/ 1953 w 3390"/>
                  <a:gd name="T43" fmla="*/ 1888 h 1907"/>
                  <a:gd name="T44" fmla="*/ 2118 w 3390"/>
                  <a:gd name="T45" fmla="*/ 1855 h 1907"/>
                  <a:gd name="T46" fmla="*/ 2277 w 3390"/>
                  <a:gd name="T47" fmla="*/ 1804 h 1907"/>
                  <a:gd name="T48" fmla="*/ 2430 w 3390"/>
                  <a:gd name="T49" fmla="*/ 1741 h 1907"/>
                  <a:gd name="T50" fmla="*/ 2574 w 3390"/>
                  <a:gd name="T51" fmla="*/ 1662 h 1907"/>
                  <a:gd name="T52" fmla="*/ 2709 w 3390"/>
                  <a:gd name="T53" fmla="*/ 1571 h 1907"/>
                  <a:gd name="T54" fmla="*/ 2834 w 3390"/>
                  <a:gd name="T55" fmla="*/ 1467 h 1907"/>
                  <a:gd name="T56" fmla="*/ 2949 w 3390"/>
                  <a:gd name="T57" fmla="*/ 1352 h 1907"/>
                  <a:gd name="T58" fmla="*/ 3053 w 3390"/>
                  <a:gd name="T59" fmla="*/ 1227 h 1907"/>
                  <a:gd name="T60" fmla="*/ 3145 w 3390"/>
                  <a:gd name="T61" fmla="*/ 1092 h 1907"/>
                  <a:gd name="T62" fmla="*/ 3223 w 3390"/>
                  <a:gd name="T63" fmla="*/ 948 h 1907"/>
                  <a:gd name="T64" fmla="*/ 3288 w 3390"/>
                  <a:gd name="T65" fmla="*/ 795 h 1907"/>
                  <a:gd name="T66" fmla="*/ 3337 w 3390"/>
                  <a:gd name="T67" fmla="*/ 636 h 1907"/>
                  <a:gd name="T68" fmla="*/ 3370 w 3390"/>
                  <a:gd name="T69" fmla="*/ 471 h 1907"/>
                  <a:gd name="T70" fmla="*/ 3389 w 3390"/>
                  <a:gd name="T71" fmla="*/ 299 h 1907"/>
                  <a:gd name="T72" fmla="*/ 3390 w 3390"/>
                  <a:gd name="T73" fmla="*/ 212 h 1907"/>
                  <a:gd name="T74" fmla="*/ 3386 w 3390"/>
                  <a:gd name="T75" fmla="*/ 105 h 1907"/>
                  <a:gd name="T76" fmla="*/ 3374 w 3390"/>
                  <a:gd name="T77" fmla="*/ 0 h 1907"/>
                  <a:gd name="T78" fmla="*/ 14 w 3390"/>
                  <a:gd name="T79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90" h="1907">
                    <a:moveTo>
                      <a:pt x="14" y="0"/>
                    </a:moveTo>
                    <a:lnTo>
                      <a:pt x="3" y="105"/>
                    </a:lnTo>
                    <a:lnTo>
                      <a:pt x="0" y="212"/>
                    </a:lnTo>
                    <a:lnTo>
                      <a:pt x="1" y="299"/>
                    </a:lnTo>
                    <a:lnTo>
                      <a:pt x="18" y="471"/>
                    </a:lnTo>
                    <a:lnTo>
                      <a:pt x="52" y="636"/>
                    </a:lnTo>
                    <a:lnTo>
                      <a:pt x="102" y="795"/>
                    </a:lnTo>
                    <a:lnTo>
                      <a:pt x="165" y="948"/>
                    </a:lnTo>
                    <a:lnTo>
                      <a:pt x="245" y="1092"/>
                    </a:lnTo>
                    <a:lnTo>
                      <a:pt x="335" y="1227"/>
                    </a:lnTo>
                    <a:lnTo>
                      <a:pt x="439" y="1352"/>
                    </a:lnTo>
                    <a:lnTo>
                      <a:pt x="554" y="1467"/>
                    </a:lnTo>
                    <a:lnTo>
                      <a:pt x="679" y="1571"/>
                    </a:lnTo>
                    <a:lnTo>
                      <a:pt x="815" y="1662"/>
                    </a:lnTo>
                    <a:lnTo>
                      <a:pt x="959" y="1741"/>
                    </a:lnTo>
                    <a:lnTo>
                      <a:pt x="1112" y="1804"/>
                    </a:lnTo>
                    <a:lnTo>
                      <a:pt x="1270" y="1855"/>
                    </a:lnTo>
                    <a:lnTo>
                      <a:pt x="1436" y="1888"/>
                    </a:lnTo>
                    <a:lnTo>
                      <a:pt x="1607" y="1905"/>
                    </a:lnTo>
                    <a:lnTo>
                      <a:pt x="1695" y="1907"/>
                    </a:lnTo>
                    <a:lnTo>
                      <a:pt x="1781" y="1905"/>
                    </a:lnTo>
                    <a:lnTo>
                      <a:pt x="1953" y="1888"/>
                    </a:lnTo>
                    <a:lnTo>
                      <a:pt x="2118" y="1855"/>
                    </a:lnTo>
                    <a:lnTo>
                      <a:pt x="2277" y="1804"/>
                    </a:lnTo>
                    <a:lnTo>
                      <a:pt x="2430" y="1741"/>
                    </a:lnTo>
                    <a:lnTo>
                      <a:pt x="2574" y="1662"/>
                    </a:lnTo>
                    <a:lnTo>
                      <a:pt x="2709" y="1571"/>
                    </a:lnTo>
                    <a:lnTo>
                      <a:pt x="2834" y="1467"/>
                    </a:lnTo>
                    <a:lnTo>
                      <a:pt x="2949" y="1352"/>
                    </a:lnTo>
                    <a:lnTo>
                      <a:pt x="3053" y="1227"/>
                    </a:lnTo>
                    <a:lnTo>
                      <a:pt x="3145" y="1092"/>
                    </a:lnTo>
                    <a:lnTo>
                      <a:pt x="3223" y="948"/>
                    </a:lnTo>
                    <a:lnTo>
                      <a:pt x="3288" y="795"/>
                    </a:lnTo>
                    <a:lnTo>
                      <a:pt x="3337" y="636"/>
                    </a:lnTo>
                    <a:lnTo>
                      <a:pt x="3370" y="471"/>
                    </a:lnTo>
                    <a:lnTo>
                      <a:pt x="3389" y="299"/>
                    </a:lnTo>
                    <a:lnTo>
                      <a:pt x="3390" y="212"/>
                    </a:lnTo>
                    <a:lnTo>
                      <a:pt x="3386" y="105"/>
                    </a:lnTo>
                    <a:lnTo>
                      <a:pt x="337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D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5730535" y="2414621"/>
                <a:ext cx="987427" cy="2095501"/>
              </a:xfrm>
              <a:custGeom>
                <a:avLst/>
                <a:gdLst>
                  <a:gd name="T0" fmla="*/ 1867 w 1867"/>
                  <a:gd name="T1" fmla="*/ 0 h 3959"/>
                  <a:gd name="T2" fmla="*/ 1839 w 1867"/>
                  <a:gd name="T3" fmla="*/ 3 h 3959"/>
                  <a:gd name="T4" fmla="*/ 1785 w 1867"/>
                  <a:gd name="T5" fmla="*/ 20 h 3959"/>
                  <a:gd name="T6" fmla="*/ 1760 w 1867"/>
                  <a:gd name="T7" fmla="*/ 36 h 3959"/>
                  <a:gd name="T8" fmla="*/ 1652 w 1867"/>
                  <a:gd name="T9" fmla="*/ 115 h 3959"/>
                  <a:gd name="T10" fmla="*/ 1445 w 1867"/>
                  <a:gd name="T11" fmla="*/ 281 h 3959"/>
                  <a:gd name="T12" fmla="*/ 1253 w 1867"/>
                  <a:gd name="T13" fmla="*/ 450 h 3959"/>
                  <a:gd name="T14" fmla="*/ 1074 w 1867"/>
                  <a:gd name="T15" fmla="*/ 621 h 3959"/>
                  <a:gd name="T16" fmla="*/ 909 w 1867"/>
                  <a:gd name="T17" fmla="*/ 792 h 3959"/>
                  <a:gd name="T18" fmla="*/ 758 w 1867"/>
                  <a:gd name="T19" fmla="*/ 962 h 3959"/>
                  <a:gd name="T20" fmla="*/ 555 w 1867"/>
                  <a:gd name="T21" fmla="*/ 1209 h 3959"/>
                  <a:gd name="T22" fmla="*/ 334 w 1867"/>
                  <a:gd name="T23" fmla="*/ 1507 h 3959"/>
                  <a:gd name="T24" fmla="*/ 170 w 1867"/>
                  <a:gd name="T25" fmla="*/ 1757 h 3959"/>
                  <a:gd name="T26" fmla="*/ 19 w 1867"/>
                  <a:gd name="T27" fmla="*/ 2017 h 3959"/>
                  <a:gd name="T28" fmla="*/ 0 w 1867"/>
                  <a:gd name="T29" fmla="*/ 2053 h 3959"/>
                  <a:gd name="T30" fmla="*/ 13 w 1867"/>
                  <a:gd name="T31" fmla="*/ 2099 h 3959"/>
                  <a:gd name="T32" fmla="*/ 128 w 1867"/>
                  <a:gd name="T33" fmla="*/ 2407 h 3959"/>
                  <a:gd name="T34" fmla="*/ 259 w 1867"/>
                  <a:gd name="T35" fmla="*/ 2691 h 3959"/>
                  <a:gd name="T36" fmla="*/ 390 w 1867"/>
                  <a:gd name="T37" fmla="*/ 2927 h 3959"/>
                  <a:gd name="T38" fmla="*/ 493 w 1867"/>
                  <a:gd name="T39" fmla="*/ 3090 h 3959"/>
                  <a:gd name="T40" fmla="*/ 606 w 1867"/>
                  <a:gd name="T41" fmla="*/ 3251 h 3959"/>
                  <a:gd name="T42" fmla="*/ 735 w 1867"/>
                  <a:gd name="T43" fmla="*/ 3408 h 3959"/>
                  <a:gd name="T44" fmla="*/ 877 w 1867"/>
                  <a:gd name="T45" fmla="*/ 3558 h 3959"/>
                  <a:gd name="T46" fmla="*/ 1031 w 1867"/>
                  <a:gd name="T47" fmla="*/ 3694 h 3959"/>
                  <a:gd name="T48" fmla="*/ 1201 w 1867"/>
                  <a:gd name="T49" fmla="*/ 3815 h 3959"/>
                  <a:gd name="T50" fmla="*/ 1386 w 1867"/>
                  <a:gd name="T51" fmla="*/ 3918 h 3959"/>
                  <a:gd name="T52" fmla="*/ 1484 w 1867"/>
                  <a:gd name="T53" fmla="*/ 3959 h 3959"/>
                  <a:gd name="T54" fmla="*/ 1475 w 1867"/>
                  <a:gd name="T55" fmla="*/ 3946 h 3959"/>
                  <a:gd name="T56" fmla="*/ 1399 w 1867"/>
                  <a:gd name="T57" fmla="*/ 3797 h 3959"/>
                  <a:gd name="T58" fmla="*/ 1315 w 1867"/>
                  <a:gd name="T59" fmla="*/ 3589 h 3959"/>
                  <a:gd name="T60" fmla="*/ 1257 w 1867"/>
                  <a:gd name="T61" fmla="*/ 3414 h 3959"/>
                  <a:gd name="T62" fmla="*/ 1204 w 1867"/>
                  <a:gd name="T63" fmla="*/ 3206 h 3959"/>
                  <a:gd name="T64" fmla="*/ 1159 w 1867"/>
                  <a:gd name="T65" fmla="*/ 2971 h 3959"/>
                  <a:gd name="T66" fmla="*/ 1128 w 1867"/>
                  <a:gd name="T67" fmla="*/ 2708 h 3959"/>
                  <a:gd name="T68" fmla="*/ 1116 w 1867"/>
                  <a:gd name="T69" fmla="*/ 2418 h 3959"/>
                  <a:gd name="T70" fmla="*/ 1129 w 1867"/>
                  <a:gd name="T71" fmla="*/ 2103 h 3959"/>
                  <a:gd name="T72" fmla="*/ 1159 w 1867"/>
                  <a:gd name="T73" fmla="*/ 1852 h 3959"/>
                  <a:gd name="T74" fmla="*/ 1188 w 1867"/>
                  <a:gd name="T75" fmla="*/ 1678 h 3959"/>
                  <a:gd name="T76" fmla="*/ 1227 w 1867"/>
                  <a:gd name="T77" fmla="*/ 1498 h 3959"/>
                  <a:gd name="T78" fmla="*/ 1275 w 1867"/>
                  <a:gd name="T79" fmla="*/ 1314 h 3959"/>
                  <a:gd name="T80" fmla="*/ 1334 w 1867"/>
                  <a:gd name="T81" fmla="*/ 1124 h 3959"/>
                  <a:gd name="T82" fmla="*/ 1403 w 1867"/>
                  <a:gd name="T83" fmla="*/ 929 h 3959"/>
                  <a:gd name="T84" fmla="*/ 1484 w 1867"/>
                  <a:gd name="T85" fmla="*/ 730 h 3959"/>
                  <a:gd name="T86" fmla="*/ 1576 w 1867"/>
                  <a:gd name="T87" fmla="*/ 527 h 3959"/>
                  <a:gd name="T88" fmla="*/ 1682 w 1867"/>
                  <a:gd name="T89" fmla="*/ 320 h 3959"/>
                  <a:gd name="T90" fmla="*/ 1802 w 1867"/>
                  <a:gd name="T91" fmla="*/ 108 h 3959"/>
                  <a:gd name="T92" fmla="*/ 1867 w 1867"/>
                  <a:gd name="T93" fmla="*/ 0 h 3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7" h="3959">
                    <a:moveTo>
                      <a:pt x="1867" y="0"/>
                    </a:moveTo>
                    <a:lnTo>
                      <a:pt x="1839" y="3"/>
                    </a:lnTo>
                    <a:lnTo>
                      <a:pt x="1785" y="20"/>
                    </a:lnTo>
                    <a:lnTo>
                      <a:pt x="1760" y="36"/>
                    </a:lnTo>
                    <a:lnTo>
                      <a:pt x="1652" y="115"/>
                    </a:lnTo>
                    <a:lnTo>
                      <a:pt x="1445" y="281"/>
                    </a:lnTo>
                    <a:lnTo>
                      <a:pt x="1253" y="450"/>
                    </a:lnTo>
                    <a:lnTo>
                      <a:pt x="1074" y="621"/>
                    </a:lnTo>
                    <a:lnTo>
                      <a:pt x="909" y="792"/>
                    </a:lnTo>
                    <a:lnTo>
                      <a:pt x="758" y="962"/>
                    </a:lnTo>
                    <a:lnTo>
                      <a:pt x="555" y="1209"/>
                    </a:lnTo>
                    <a:lnTo>
                      <a:pt x="334" y="1507"/>
                    </a:lnTo>
                    <a:lnTo>
                      <a:pt x="170" y="1757"/>
                    </a:lnTo>
                    <a:lnTo>
                      <a:pt x="19" y="2017"/>
                    </a:lnTo>
                    <a:lnTo>
                      <a:pt x="0" y="2053"/>
                    </a:lnTo>
                    <a:lnTo>
                      <a:pt x="13" y="2099"/>
                    </a:lnTo>
                    <a:lnTo>
                      <a:pt x="128" y="2407"/>
                    </a:lnTo>
                    <a:lnTo>
                      <a:pt x="259" y="2691"/>
                    </a:lnTo>
                    <a:lnTo>
                      <a:pt x="390" y="2927"/>
                    </a:lnTo>
                    <a:lnTo>
                      <a:pt x="493" y="3090"/>
                    </a:lnTo>
                    <a:lnTo>
                      <a:pt x="606" y="3251"/>
                    </a:lnTo>
                    <a:lnTo>
                      <a:pt x="735" y="3408"/>
                    </a:lnTo>
                    <a:lnTo>
                      <a:pt x="877" y="3558"/>
                    </a:lnTo>
                    <a:lnTo>
                      <a:pt x="1031" y="3694"/>
                    </a:lnTo>
                    <a:lnTo>
                      <a:pt x="1201" y="3815"/>
                    </a:lnTo>
                    <a:lnTo>
                      <a:pt x="1386" y="3918"/>
                    </a:lnTo>
                    <a:lnTo>
                      <a:pt x="1484" y="3959"/>
                    </a:lnTo>
                    <a:lnTo>
                      <a:pt x="1475" y="3946"/>
                    </a:lnTo>
                    <a:lnTo>
                      <a:pt x="1399" y="3797"/>
                    </a:lnTo>
                    <a:lnTo>
                      <a:pt x="1315" y="3589"/>
                    </a:lnTo>
                    <a:lnTo>
                      <a:pt x="1257" y="3414"/>
                    </a:lnTo>
                    <a:lnTo>
                      <a:pt x="1204" y="3206"/>
                    </a:lnTo>
                    <a:lnTo>
                      <a:pt x="1159" y="2971"/>
                    </a:lnTo>
                    <a:lnTo>
                      <a:pt x="1128" y="2708"/>
                    </a:lnTo>
                    <a:lnTo>
                      <a:pt x="1116" y="2418"/>
                    </a:lnTo>
                    <a:lnTo>
                      <a:pt x="1129" y="2103"/>
                    </a:lnTo>
                    <a:lnTo>
                      <a:pt x="1159" y="1852"/>
                    </a:lnTo>
                    <a:lnTo>
                      <a:pt x="1188" y="1678"/>
                    </a:lnTo>
                    <a:lnTo>
                      <a:pt x="1227" y="1498"/>
                    </a:lnTo>
                    <a:lnTo>
                      <a:pt x="1275" y="1314"/>
                    </a:lnTo>
                    <a:lnTo>
                      <a:pt x="1334" y="1124"/>
                    </a:lnTo>
                    <a:lnTo>
                      <a:pt x="1403" y="929"/>
                    </a:lnTo>
                    <a:lnTo>
                      <a:pt x="1484" y="730"/>
                    </a:lnTo>
                    <a:lnTo>
                      <a:pt x="1576" y="527"/>
                    </a:lnTo>
                    <a:lnTo>
                      <a:pt x="1682" y="320"/>
                    </a:lnTo>
                    <a:lnTo>
                      <a:pt x="1802" y="108"/>
                    </a:lnTo>
                    <a:lnTo>
                      <a:pt x="1867" y="0"/>
                    </a:lnTo>
                    <a:close/>
                  </a:path>
                </a:pathLst>
              </a:cu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7295184" y="3953842"/>
                <a:ext cx="276063" cy="336549"/>
              </a:xfrm>
              <a:prstGeom prst="ellipse">
                <a:avLst/>
              </a:pr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8341591" y="3953842"/>
                <a:ext cx="274121" cy="336549"/>
              </a:xfrm>
              <a:prstGeom prst="ellipse">
                <a:avLst/>
              </a:pr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그룹 155"/>
              <p:cNvGrpSpPr/>
              <p:nvPr/>
            </p:nvGrpSpPr>
            <p:grpSpPr>
              <a:xfrm>
                <a:off x="7486734" y="5261236"/>
                <a:ext cx="946553" cy="584565"/>
                <a:chOff x="5365930" y="3909827"/>
                <a:chExt cx="458298" cy="283032"/>
              </a:xfrm>
            </p:grpSpPr>
            <p:sp>
              <p:nvSpPr>
                <p:cNvPr id="48" name="이등변 삼각형 81"/>
                <p:cNvSpPr/>
                <p:nvPr/>
              </p:nvSpPr>
              <p:spPr>
                <a:xfrm rot="10800000">
                  <a:off x="5365930" y="3909827"/>
                  <a:ext cx="458298" cy="283032"/>
                </a:xfrm>
                <a:custGeom>
                  <a:avLst/>
                  <a:gdLst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24614 h 324614"/>
                    <a:gd name="connsiteX1" fmla="*/ 279484 w 525629"/>
                    <a:gd name="connsiteY1" fmla="*/ 0 h 324614"/>
                    <a:gd name="connsiteX2" fmla="*/ 525629 w 525629"/>
                    <a:gd name="connsiteY2" fmla="*/ 324614 h 324614"/>
                    <a:gd name="connsiteX3" fmla="*/ 0 w 525629"/>
                    <a:gd name="connsiteY3" fmla="*/ 324614 h 324614"/>
                    <a:gd name="connsiteX0" fmla="*/ 0 w 525629"/>
                    <a:gd name="connsiteY0" fmla="*/ 324614 h 324614"/>
                    <a:gd name="connsiteX1" fmla="*/ 279484 w 525629"/>
                    <a:gd name="connsiteY1" fmla="*/ 0 h 324614"/>
                    <a:gd name="connsiteX2" fmla="*/ 525629 w 525629"/>
                    <a:gd name="connsiteY2" fmla="*/ 324614 h 324614"/>
                    <a:gd name="connsiteX3" fmla="*/ 0 w 525629"/>
                    <a:gd name="connsiteY3" fmla="*/ 324614 h 324614"/>
                    <a:gd name="connsiteX0" fmla="*/ 0 w 525629"/>
                    <a:gd name="connsiteY0" fmla="*/ 324614 h 324614"/>
                    <a:gd name="connsiteX1" fmla="*/ 279484 w 525629"/>
                    <a:gd name="connsiteY1" fmla="*/ 0 h 324614"/>
                    <a:gd name="connsiteX2" fmla="*/ 525629 w 525629"/>
                    <a:gd name="connsiteY2" fmla="*/ 324614 h 324614"/>
                    <a:gd name="connsiteX3" fmla="*/ 0 w 525629"/>
                    <a:gd name="connsiteY3" fmla="*/ 324614 h 32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629" h="324614">
                      <a:moveTo>
                        <a:pt x="0" y="324614"/>
                      </a:moveTo>
                      <a:cubicBezTo>
                        <a:pt x="111418" y="218791"/>
                        <a:pt x="139491" y="62961"/>
                        <a:pt x="279484" y="0"/>
                      </a:cubicBezTo>
                      <a:cubicBezTo>
                        <a:pt x="440908" y="82010"/>
                        <a:pt x="428499" y="223554"/>
                        <a:pt x="525629" y="324614"/>
                      </a:cubicBezTo>
                      <a:cubicBezTo>
                        <a:pt x="338513" y="307945"/>
                        <a:pt x="182354" y="305564"/>
                        <a:pt x="0" y="32461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순서도: 지연 157"/>
                <p:cNvSpPr/>
                <p:nvPr/>
              </p:nvSpPr>
              <p:spPr>
                <a:xfrm rot="5400000">
                  <a:off x="5459838" y="3945883"/>
                  <a:ext cx="264667" cy="217152"/>
                </a:xfrm>
                <a:prstGeom prst="flowChartDelay">
                  <a:avLst/>
                </a:prstGeom>
                <a:solidFill>
                  <a:srgbClr val="EF7766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순서도: 지연 158"/>
                <p:cNvSpPr/>
                <p:nvPr/>
              </p:nvSpPr>
              <p:spPr>
                <a:xfrm rot="5400000">
                  <a:off x="5525840" y="3964170"/>
                  <a:ext cx="132714" cy="61077"/>
                </a:xfrm>
                <a:prstGeom prst="flowChartDelay">
                  <a:avLst/>
                </a:prstGeom>
                <a:solidFill>
                  <a:srgbClr val="F763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Freeform 70"/>
              <p:cNvSpPr>
                <a:spLocks/>
              </p:cNvSpPr>
              <p:nvPr/>
            </p:nvSpPr>
            <p:spPr bwMode="auto">
              <a:xfrm>
                <a:off x="6951152" y="4406670"/>
                <a:ext cx="1009651" cy="1009650"/>
              </a:xfrm>
              <a:custGeom>
                <a:avLst/>
                <a:gdLst>
                  <a:gd name="T0" fmla="*/ 1004 w 1909"/>
                  <a:gd name="T1" fmla="*/ 0 h 1907"/>
                  <a:gd name="T2" fmla="*/ 1193 w 1909"/>
                  <a:gd name="T3" fmla="*/ 29 h 1907"/>
                  <a:gd name="T4" fmla="*/ 1369 w 1909"/>
                  <a:gd name="T5" fmla="*/ 94 h 1907"/>
                  <a:gd name="T6" fmla="*/ 1526 w 1909"/>
                  <a:gd name="T7" fmla="*/ 189 h 1907"/>
                  <a:gd name="T8" fmla="*/ 1661 w 1909"/>
                  <a:gd name="T9" fmla="*/ 313 h 1907"/>
                  <a:gd name="T10" fmla="*/ 1771 w 1909"/>
                  <a:gd name="T11" fmla="*/ 458 h 1907"/>
                  <a:gd name="T12" fmla="*/ 1851 w 1909"/>
                  <a:gd name="T13" fmla="*/ 625 h 1907"/>
                  <a:gd name="T14" fmla="*/ 1897 w 1909"/>
                  <a:gd name="T15" fmla="*/ 808 h 1907"/>
                  <a:gd name="T16" fmla="*/ 1909 w 1909"/>
                  <a:gd name="T17" fmla="*/ 953 h 1907"/>
                  <a:gd name="T18" fmla="*/ 1897 w 1909"/>
                  <a:gd name="T19" fmla="*/ 1099 h 1907"/>
                  <a:gd name="T20" fmla="*/ 1851 w 1909"/>
                  <a:gd name="T21" fmla="*/ 1282 h 1907"/>
                  <a:gd name="T22" fmla="*/ 1771 w 1909"/>
                  <a:gd name="T23" fmla="*/ 1447 h 1907"/>
                  <a:gd name="T24" fmla="*/ 1661 w 1909"/>
                  <a:gd name="T25" fmla="*/ 1594 h 1907"/>
                  <a:gd name="T26" fmla="*/ 1526 w 1909"/>
                  <a:gd name="T27" fmla="*/ 1718 h 1907"/>
                  <a:gd name="T28" fmla="*/ 1369 w 1909"/>
                  <a:gd name="T29" fmla="*/ 1813 h 1907"/>
                  <a:gd name="T30" fmla="*/ 1193 w 1909"/>
                  <a:gd name="T31" fmla="*/ 1877 h 1907"/>
                  <a:gd name="T32" fmla="*/ 1004 w 1909"/>
                  <a:gd name="T33" fmla="*/ 1905 h 1907"/>
                  <a:gd name="T34" fmla="*/ 905 w 1909"/>
                  <a:gd name="T35" fmla="*/ 1905 h 1907"/>
                  <a:gd name="T36" fmla="*/ 716 w 1909"/>
                  <a:gd name="T37" fmla="*/ 1877 h 1907"/>
                  <a:gd name="T38" fmla="*/ 541 w 1909"/>
                  <a:gd name="T39" fmla="*/ 1813 h 1907"/>
                  <a:gd name="T40" fmla="*/ 384 w 1909"/>
                  <a:gd name="T41" fmla="*/ 1718 h 1907"/>
                  <a:gd name="T42" fmla="*/ 248 w 1909"/>
                  <a:gd name="T43" fmla="*/ 1594 h 1907"/>
                  <a:gd name="T44" fmla="*/ 139 w 1909"/>
                  <a:gd name="T45" fmla="*/ 1447 h 1907"/>
                  <a:gd name="T46" fmla="*/ 58 w 1909"/>
                  <a:gd name="T47" fmla="*/ 1282 h 1907"/>
                  <a:gd name="T48" fmla="*/ 12 w 1909"/>
                  <a:gd name="T49" fmla="*/ 1099 h 1907"/>
                  <a:gd name="T50" fmla="*/ 0 w 1909"/>
                  <a:gd name="T51" fmla="*/ 953 h 1907"/>
                  <a:gd name="T52" fmla="*/ 12 w 1909"/>
                  <a:gd name="T53" fmla="*/ 808 h 1907"/>
                  <a:gd name="T54" fmla="*/ 58 w 1909"/>
                  <a:gd name="T55" fmla="*/ 625 h 1907"/>
                  <a:gd name="T56" fmla="*/ 139 w 1909"/>
                  <a:gd name="T57" fmla="*/ 458 h 1907"/>
                  <a:gd name="T58" fmla="*/ 248 w 1909"/>
                  <a:gd name="T59" fmla="*/ 313 h 1907"/>
                  <a:gd name="T60" fmla="*/ 384 w 1909"/>
                  <a:gd name="T61" fmla="*/ 189 h 1907"/>
                  <a:gd name="T62" fmla="*/ 541 w 1909"/>
                  <a:gd name="T63" fmla="*/ 94 h 1907"/>
                  <a:gd name="T64" fmla="*/ 716 w 1909"/>
                  <a:gd name="T65" fmla="*/ 29 h 1907"/>
                  <a:gd name="T66" fmla="*/ 905 w 1909"/>
                  <a:gd name="T67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9" h="1907">
                    <a:moveTo>
                      <a:pt x="955" y="0"/>
                    </a:moveTo>
                    <a:lnTo>
                      <a:pt x="1004" y="0"/>
                    </a:lnTo>
                    <a:lnTo>
                      <a:pt x="1099" y="10"/>
                    </a:lnTo>
                    <a:lnTo>
                      <a:pt x="1193" y="29"/>
                    </a:lnTo>
                    <a:lnTo>
                      <a:pt x="1282" y="58"/>
                    </a:lnTo>
                    <a:lnTo>
                      <a:pt x="1369" y="94"/>
                    </a:lnTo>
                    <a:lnTo>
                      <a:pt x="1449" y="137"/>
                    </a:lnTo>
                    <a:lnTo>
                      <a:pt x="1526" y="189"/>
                    </a:lnTo>
                    <a:lnTo>
                      <a:pt x="1596" y="248"/>
                    </a:lnTo>
                    <a:lnTo>
                      <a:pt x="1661" y="313"/>
                    </a:lnTo>
                    <a:lnTo>
                      <a:pt x="1719" y="383"/>
                    </a:lnTo>
                    <a:lnTo>
                      <a:pt x="1771" y="458"/>
                    </a:lnTo>
                    <a:lnTo>
                      <a:pt x="1815" y="540"/>
                    </a:lnTo>
                    <a:lnTo>
                      <a:pt x="1851" y="625"/>
                    </a:lnTo>
                    <a:lnTo>
                      <a:pt x="1879" y="714"/>
                    </a:lnTo>
                    <a:lnTo>
                      <a:pt x="1897" y="808"/>
                    </a:lnTo>
                    <a:lnTo>
                      <a:pt x="1908" y="904"/>
                    </a:lnTo>
                    <a:lnTo>
                      <a:pt x="1909" y="953"/>
                    </a:lnTo>
                    <a:lnTo>
                      <a:pt x="1908" y="1002"/>
                    </a:lnTo>
                    <a:lnTo>
                      <a:pt x="1897" y="1099"/>
                    </a:lnTo>
                    <a:lnTo>
                      <a:pt x="1879" y="1191"/>
                    </a:lnTo>
                    <a:lnTo>
                      <a:pt x="1851" y="1282"/>
                    </a:lnTo>
                    <a:lnTo>
                      <a:pt x="1815" y="1367"/>
                    </a:lnTo>
                    <a:lnTo>
                      <a:pt x="1771" y="1447"/>
                    </a:lnTo>
                    <a:lnTo>
                      <a:pt x="1719" y="1524"/>
                    </a:lnTo>
                    <a:lnTo>
                      <a:pt x="1661" y="1594"/>
                    </a:lnTo>
                    <a:lnTo>
                      <a:pt x="1596" y="1659"/>
                    </a:lnTo>
                    <a:lnTo>
                      <a:pt x="1526" y="1718"/>
                    </a:lnTo>
                    <a:lnTo>
                      <a:pt x="1449" y="1769"/>
                    </a:lnTo>
                    <a:lnTo>
                      <a:pt x="1369" y="1813"/>
                    </a:lnTo>
                    <a:lnTo>
                      <a:pt x="1282" y="1849"/>
                    </a:lnTo>
                    <a:lnTo>
                      <a:pt x="1193" y="1877"/>
                    </a:lnTo>
                    <a:lnTo>
                      <a:pt x="1099" y="1897"/>
                    </a:lnTo>
                    <a:lnTo>
                      <a:pt x="1004" y="1905"/>
                    </a:lnTo>
                    <a:lnTo>
                      <a:pt x="955" y="1907"/>
                    </a:lnTo>
                    <a:lnTo>
                      <a:pt x="905" y="1905"/>
                    </a:lnTo>
                    <a:lnTo>
                      <a:pt x="810" y="1897"/>
                    </a:lnTo>
                    <a:lnTo>
                      <a:pt x="716" y="1877"/>
                    </a:lnTo>
                    <a:lnTo>
                      <a:pt x="627" y="1849"/>
                    </a:lnTo>
                    <a:lnTo>
                      <a:pt x="541" y="1813"/>
                    </a:lnTo>
                    <a:lnTo>
                      <a:pt x="460" y="1769"/>
                    </a:lnTo>
                    <a:lnTo>
                      <a:pt x="384" y="1718"/>
                    </a:lnTo>
                    <a:lnTo>
                      <a:pt x="313" y="1659"/>
                    </a:lnTo>
                    <a:lnTo>
                      <a:pt x="248" y="1594"/>
                    </a:lnTo>
                    <a:lnTo>
                      <a:pt x="191" y="1524"/>
                    </a:lnTo>
                    <a:lnTo>
                      <a:pt x="139" y="1447"/>
                    </a:lnTo>
                    <a:lnTo>
                      <a:pt x="96" y="1367"/>
                    </a:lnTo>
                    <a:lnTo>
                      <a:pt x="58" y="1282"/>
                    </a:lnTo>
                    <a:lnTo>
                      <a:pt x="31" y="1191"/>
                    </a:lnTo>
                    <a:lnTo>
                      <a:pt x="12" y="1099"/>
                    </a:lnTo>
                    <a:lnTo>
                      <a:pt x="2" y="1002"/>
                    </a:lnTo>
                    <a:lnTo>
                      <a:pt x="0" y="953"/>
                    </a:lnTo>
                    <a:lnTo>
                      <a:pt x="2" y="904"/>
                    </a:lnTo>
                    <a:lnTo>
                      <a:pt x="12" y="808"/>
                    </a:lnTo>
                    <a:lnTo>
                      <a:pt x="31" y="714"/>
                    </a:lnTo>
                    <a:lnTo>
                      <a:pt x="58" y="625"/>
                    </a:lnTo>
                    <a:lnTo>
                      <a:pt x="96" y="540"/>
                    </a:lnTo>
                    <a:lnTo>
                      <a:pt x="139" y="458"/>
                    </a:lnTo>
                    <a:lnTo>
                      <a:pt x="191" y="383"/>
                    </a:lnTo>
                    <a:lnTo>
                      <a:pt x="248" y="313"/>
                    </a:lnTo>
                    <a:lnTo>
                      <a:pt x="313" y="248"/>
                    </a:lnTo>
                    <a:lnTo>
                      <a:pt x="384" y="189"/>
                    </a:lnTo>
                    <a:lnTo>
                      <a:pt x="460" y="137"/>
                    </a:lnTo>
                    <a:lnTo>
                      <a:pt x="541" y="94"/>
                    </a:lnTo>
                    <a:lnTo>
                      <a:pt x="627" y="58"/>
                    </a:lnTo>
                    <a:lnTo>
                      <a:pt x="716" y="29"/>
                    </a:lnTo>
                    <a:lnTo>
                      <a:pt x="810" y="10"/>
                    </a:lnTo>
                    <a:lnTo>
                      <a:pt x="905" y="0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rgbClr val="F9E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7960803" y="4406670"/>
                <a:ext cx="1009651" cy="1009650"/>
              </a:xfrm>
              <a:custGeom>
                <a:avLst/>
                <a:gdLst>
                  <a:gd name="T0" fmla="*/ 1003 w 1908"/>
                  <a:gd name="T1" fmla="*/ 0 h 1907"/>
                  <a:gd name="T2" fmla="*/ 1192 w 1908"/>
                  <a:gd name="T3" fmla="*/ 29 h 1907"/>
                  <a:gd name="T4" fmla="*/ 1368 w 1908"/>
                  <a:gd name="T5" fmla="*/ 94 h 1907"/>
                  <a:gd name="T6" fmla="*/ 1525 w 1908"/>
                  <a:gd name="T7" fmla="*/ 189 h 1907"/>
                  <a:gd name="T8" fmla="*/ 1660 w 1908"/>
                  <a:gd name="T9" fmla="*/ 313 h 1907"/>
                  <a:gd name="T10" fmla="*/ 1770 w 1908"/>
                  <a:gd name="T11" fmla="*/ 458 h 1907"/>
                  <a:gd name="T12" fmla="*/ 1850 w 1908"/>
                  <a:gd name="T13" fmla="*/ 625 h 1907"/>
                  <a:gd name="T14" fmla="*/ 1896 w 1908"/>
                  <a:gd name="T15" fmla="*/ 808 h 1907"/>
                  <a:gd name="T16" fmla="*/ 1908 w 1908"/>
                  <a:gd name="T17" fmla="*/ 953 h 1907"/>
                  <a:gd name="T18" fmla="*/ 1896 w 1908"/>
                  <a:gd name="T19" fmla="*/ 1099 h 1907"/>
                  <a:gd name="T20" fmla="*/ 1850 w 1908"/>
                  <a:gd name="T21" fmla="*/ 1282 h 1907"/>
                  <a:gd name="T22" fmla="*/ 1770 w 1908"/>
                  <a:gd name="T23" fmla="*/ 1447 h 1907"/>
                  <a:gd name="T24" fmla="*/ 1660 w 1908"/>
                  <a:gd name="T25" fmla="*/ 1594 h 1907"/>
                  <a:gd name="T26" fmla="*/ 1525 w 1908"/>
                  <a:gd name="T27" fmla="*/ 1718 h 1907"/>
                  <a:gd name="T28" fmla="*/ 1368 w 1908"/>
                  <a:gd name="T29" fmla="*/ 1813 h 1907"/>
                  <a:gd name="T30" fmla="*/ 1192 w 1908"/>
                  <a:gd name="T31" fmla="*/ 1877 h 1907"/>
                  <a:gd name="T32" fmla="*/ 1003 w 1908"/>
                  <a:gd name="T33" fmla="*/ 1905 h 1907"/>
                  <a:gd name="T34" fmla="*/ 904 w 1908"/>
                  <a:gd name="T35" fmla="*/ 1905 h 1907"/>
                  <a:gd name="T36" fmla="*/ 715 w 1908"/>
                  <a:gd name="T37" fmla="*/ 1877 h 1907"/>
                  <a:gd name="T38" fmla="*/ 540 w 1908"/>
                  <a:gd name="T39" fmla="*/ 1813 h 1907"/>
                  <a:gd name="T40" fmla="*/ 383 w 1908"/>
                  <a:gd name="T41" fmla="*/ 1718 h 1907"/>
                  <a:gd name="T42" fmla="*/ 247 w 1908"/>
                  <a:gd name="T43" fmla="*/ 1594 h 1907"/>
                  <a:gd name="T44" fmla="*/ 138 w 1908"/>
                  <a:gd name="T45" fmla="*/ 1447 h 1907"/>
                  <a:gd name="T46" fmla="*/ 57 w 1908"/>
                  <a:gd name="T47" fmla="*/ 1282 h 1907"/>
                  <a:gd name="T48" fmla="*/ 11 w 1908"/>
                  <a:gd name="T49" fmla="*/ 1099 h 1907"/>
                  <a:gd name="T50" fmla="*/ 0 w 1908"/>
                  <a:gd name="T51" fmla="*/ 953 h 1907"/>
                  <a:gd name="T52" fmla="*/ 11 w 1908"/>
                  <a:gd name="T53" fmla="*/ 808 h 1907"/>
                  <a:gd name="T54" fmla="*/ 57 w 1908"/>
                  <a:gd name="T55" fmla="*/ 625 h 1907"/>
                  <a:gd name="T56" fmla="*/ 138 w 1908"/>
                  <a:gd name="T57" fmla="*/ 458 h 1907"/>
                  <a:gd name="T58" fmla="*/ 247 w 1908"/>
                  <a:gd name="T59" fmla="*/ 313 h 1907"/>
                  <a:gd name="T60" fmla="*/ 383 w 1908"/>
                  <a:gd name="T61" fmla="*/ 189 h 1907"/>
                  <a:gd name="T62" fmla="*/ 540 w 1908"/>
                  <a:gd name="T63" fmla="*/ 94 h 1907"/>
                  <a:gd name="T64" fmla="*/ 715 w 1908"/>
                  <a:gd name="T65" fmla="*/ 29 h 1907"/>
                  <a:gd name="T66" fmla="*/ 904 w 1908"/>
                  <a:gd name="T67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8" h="1907">
                    <a:moveTo>
                      <a:pt x="954" y="0"/>
                    </a:moveTo>
                    <a:lnTo>
                      <a:pt x="1003" y="0"/>
                    </a:lnTo>
                    <a:lnTo>
                      <a:pt x="1098" y="10"/>
                    </a:lnTo>
                    <a:lnTo>
                      <a:pt x="1192" y="29"/>
                    </a:lnTo>
                    <a:lnTo>
                      <a:pt x="1281" y="58"/>
                    </a:lnTo>
                    <a:lnTo>
                      <a:pt x="1368" y="94"/>
                    </a:lnTo>
                    <a:lnTo>
                      <a:pt x="1448" y="137"/>
                    </a:lnTo>
                    <a:lnTo>
                      <a:pt x="1525" y="189"/>
                    </a:lnTo>
                    <a:lnTo>
                      <a:pt x="1595" y="248"/>
                    </a:lnTo>
                    <a:lnTo>
                      <a:pt x="1660" y="313"/>
                    </a:lnTo>
                    <a:lnTo>
                      <a:pt x="1718" y="383"/>
                    </a:lnTo>
                    <a:lnTo>
                      <a:pt x="1770" y="458"/>
                    </a:lnTo>
                    <a:lnTo>
                      <a:pt x="1814" y="540"/>
                    </a:lnTo>
                    <a:lnTo>
                      <a:pt x="1850" y="625"/>
                    </a:lnTo>
                    <a:lnTo>
                      <a:pt x="1878" y="714"/>
                    </a:lnTo>
                    <a:lnTo>
                      <a:pt x="1896" y="808"/>
                    </a:lnTo>
                    <a:lnTo>
                      <a:pt x="1907" y="904"/>
                    </a:lnTo>
                    <a:lnTo>
                      <a:pt x="1908" y="953"/>
                    </a:lnTo>
                    <a:lnTo>
                      <a:pt x="1907" y="1002"/>
                    </a:lnTo>
                    <a:lnTo>
                      <a:pt x="1896" y="1099"/>
                    </a:lnTo>
                    <a:lnTo>
                      <a:pt x="1878" y="1191"/>
                    </a:lnTo>
                    <a:lnTo>
                      <a:pt x="1850" y="1282"/>
                    </a:lnTo>
                    <a:lnTo>
                      <a:pt x="1814" y="1367"/>
                    </a:lnTo>
                    <a:lnTo>
                      <a:pt x="1770" y="1447"/>
                    </a:lnTo>
                    <a:lnTo>
                      <a:pt x="1718" y="1524"/>
                    </a:lnTo>
                    <a:lnTo>
                      <a:pt x="1660" y="1594"/>
                    </a:lnTo>
                    <a:lnTo>
                      <a:pt x="1595" y="1659"/>
                    </a:lnTo>
                    <a:lnTo>
                      <a:pt x="1525" y="1718"/>
                    </a:lnTo>
                    <a:lnTo>
                      <a:pt x="1448" y="1769"/>
                    </a:lnTo>
                    <a:lnTo>
                      <a:pt x="1368" y="1813"/>
                    </a:lnTo>
                    <a:lnTo>
                      <a:pt x="1281" y="1849"/>
                    </a:lnTo>
                    <a:lnTo>
                      <a:pt x="1192" y="1877"/>
                    </a:lnTo>
                    <a:lnTo>
                      <a:pt x="1098" y="1897"/>
                    </a:lnTo>
                    <a:lnTo>
                      <a:pt x="1003" y="1905"/>
                    </a:lnTo>
                    <a:lnTo>
                      <a:pt x="954" y="1907"/>
                    </a:lnTo>
                    <a:lnTo>
                      <a:pt x="904" y="1905"/>
                    </a:lnTo>
                    <a:lnTo>
                      <a:pt x="809" y="1897"/>
                    </a:lnTo>
                    <a:lnTo>
                      <a:pt x="715" y="1877"/>
                    </a:lnTo>
                    <a:lnTo>
                      <a:pt x="626" y="1849"/>
                    </a:lnTo>
                    <a:lnTo>
                      <a:pt x="540" y="1813"/>
                    </a:lnTo>
                    <a:lnTo>
                      <a:pt x="459" y="1769"/>
                    </a:lnTo>
                    <a:lnTo>
                      <a:pt x="383" y="1718"/>
                    </a:lnTo>
                    <a:lnTo>
                      <a:pt x="312" y="1659"/>
                    </a:lnTo>
                    <a:lnTo>
                      <a:pt x="247" y="1594"/>
                    </a:lnTo>
                    <a:lnTo>
                      <a:pt x="190" y="1524"/>
                    </a:lnTo>
                    <a:lnTo>
                      <a:pt x="138" y="1447"/>
                    </a:lnTo>
                    <a:lnTo>
                      <a:pt x="95" y="1367"/>
                    </a:lnTo>
                    <a:lnTo>
                      <a:pt x="57" y="1282"/>
                    </a:lnTo>
                    <a:lnTo>
                      <a:pt x="30" y="1191"/>
                    </a:lnTo>
                    <a:lnTo>
                      <a:pt x="11" y="1099"/>
                    </a:lnTo>
                    <a:lnTo>
                      <a:pt x="1" y="1002"/>
                    </a:lnTo>
                    <a:lnTo>
                      <a:pt x="0" y="953"/>
                    </a:lnTo>
                    <a:lnTo>
                      <a:pt x="1" y="904"/>
                    </a:lnTo>
                    <a:lnTo>
                      <a:pt x="11" y="808"/>
                    </a:lnTo>
                    <a:lnTo>
                      <a:pt x="30" y="714"/>
                    </a:lnTo>
                    <a:lnTo>
                      <a:pt x="57" y="625"/>
                    </a:lnTo>
                    <a:lnTo>
                      <a:pt x="95" y="540"/>
                    </a:lnTo>
                    <a:lnTo>
                      <a:pt x="138" y="458"/>
                    </a:lnTo>
                    <a:lnTo>
                      <a:pt x="190" y="383"/>
                    </a:lnTo>
                    <a:lnTo>
                      <a:pt x="247" y="313"/>
                    </a:lnTo>
                    <a:lnTo>
                      <a:pt x="312" y="248"/>
                    </a:lnTo>
                    <a:lnTo>
                      <a:pt x="383" y="189"/>
                    </a:lnTo>
                    <a:lnTo>
                      <a:pt x="459" y="137"/>
                    </a:lnTo>
                    <a:lnTo>
                      <a:pt x="540" y="94"/>
                    </a:lnTo>
                    <a:lnTo>
                      <a:pt x="626" y="58"/>
                    </a:lnTo>
                    <a:lnTo>
                      <a:pt x="715" y="29"/>
                    </a:lnTo>
                    <a:lnTo>
                      <a:pt x="809" y="10"/>
                    </a:lnTo>
                    <a:lnTo>
                      <a:pt x="904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F9E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72"/>
              <p:cNvSpPr>
                <a:spLocks/>
              </p:cNvSpPr>
              <p:nvPr/>
            </p:nvSpPr>
            <p:spPr bwMode="auto">
              <a:xfrm>
                <a:off x="7735379" y="4519381"/>
                <a:ext cx="449263" cy="447675"/>
              </a:xfrm>
              <a:custGeom>
                <a:avLst/>
                <a:gdLst>
                  <a:gd name="T0" fmla="*/ 425 w 848"/>
                  <a:gd name="T1" fmla="*/ 0 h 847"/>
                  <a:gd name="T2" fmla="*/ 468 w 848"/>
                  <a:gd name="T3" fmla="*/ 1 h 847"/>
                  <a:gd name="T4" fmla="*/ 550 w 848"/>
                  <a:gd name="T5" fmla="*/ 18 h 847"/>
                  <a:gd name="T6" fmla="*/ 627 w 848"/>
                  <a:gd name="T7" fmla="*/ 50 h 847"/>
                  <a:gd name="T8" fmla="*/ 694 w 848"/>
                  <a:gd name="T9" fmla="*/ 96 h 847"/>
                  <a:gd name="T10" fmla="*/ 752 w 848"/>
                  <a:gd name="T11" fmla="*/ 154 h 847"/>
                  <a:gd name="T12" fmla="*/ 798 w 848"/>
                  <a:gd name="T13" fmla="*/ 222 h 847"/>
                  <a:gd name="T14" fmla="*/ 830 w 848"/>
                  <a:gd name="T15" fmla="*/ 296 h 847"/>
                  <a:gd name="T16" fmla="*/ 847 w 848"/>
                  <a:gd name="T17" fmla="*/ 380 h 847"/>
                  <a:gd name="T18" fmla="*/ 848 w 848"/>
                  <a:gd name="T19" fmla="*/ 423 h 847"/>
                  <a:gd name="T20" fmla="*/ 847 w 848"/>
                  <a:gd name="T21" fmla="*/ 466 h 847"/>
                  <a:gd name="T22" fmla="*/ 830 w 848"/>
                  <a:gd name="T23" fmla="*/ 550 h 847"/>
                  <a:gd name="T24" fmla="*/ 798 w 848"/>
                  <a:gd name="T25" fmla="*/ 626 h 847"/>
                  <a:gd name="T26" fmla="*/ 752 w 848"/>
                  <a:gd name="T27" fmla="*/ 694 h 847"/>
                  <a:gd name="T28" fmla="*/ 694 w 848"/>
                  <a:gd name="T29" fmla="*/ 752 h 847"/>
                  <a:gd name="T30" fmla="*/ 627 w 848"/>
                  <a:gd name="T31" fmla="*/ 796 h 847"/>
                  <a:gd name="T32" fmla="*/ 550 w 848"/>
                  <a:gd name="T33" fmla="*/ 829 h 847"/>
                  <a:gd name="T34" fmla="*/ 468 w 848"/>
                  <a:gd name="T35" fmla="*/ 845 h 847"/>
                  <a:gd name="T36" fmla="*/ 425 w 848"/>
                  <a:gd name="T37" fmla="*/ 847 h 847"/>
                  <a:gd name="T38" fmla="*/ 380 w 848"/>
                  <a:gd name="T39" fmla="*/ 845 h 847"/>
                  <a:gd name="T40" fmla="*/ 298 w 848"/>
                  <a:gd name="T41" fmla="*/ 829 h 847"/>
                  <a:gd name="T42" fmla="*/ 222 w 848"/>
                  <a:gd name="T43" fmla="*/ 796 h 847"/>
                  <a:gd name="T44" fmla="*/ 154 w 848"/>
                  <a:gd name="T45" fmla="*/ 752 h 847"/>
                  <a:gd name="T46" fmla="*/ 97 w 848"/>
                  <a:gd name="T47" fmla="*/ 694 h 847"/>
                  <a:gd name="T48" fmla="*/ 50 w 848"/>
                  <a:gd name="T49" fmla="*/ 626 h 847"/>
                  <a:gd name="T50" fmla="*/ 19 w 848"/>
                  <a:gd name="T51" fmla="*/ 550 h 847"/>
                  <a:gd name="T52" fmla="*/ 1 w 848"/>
                  <a:gd name="T53" fmla="*/ 466 h 847"/>
                  <a:gd name="T54" fmla="*/ 0 w 848"/>
                  <a:gd name="T55" fmla="*/ 423 h 847"/>
                  <a:gd name="T56" fmla="*/ 1 w 848"/>
                  <a:gd name="T57" fmla="*/ 380 h 847"/>
                  <a:gd name="T58" fmla="*/ 19 w 848"/>
                  <a:gd name="T59" fmla="*/ 296 h 847"/>
                  <a:gd name="T60" fmla="*/ 50 w 848"/>
                  <a:gd name="T61" fmla="*/ 222 h 847"/>
                  <a:gd name="T62" fmla="*/ 97 w 848"/>
                  <a:gd name="T63" fmla="*/ 154 h 847"/>
                  <a:gd name="T64" fmla="*/ 154 w 848"/>
                  <a:gd name="T65" fmla="*/ 96 h 847"/>
                  <a:gd name="T66" fmla="*/ 222 w 848"/>
                  <a:gd name="T67" fmla="*/ 50 h 847"/>
                  <a:gd name="T68" fmla="*/ 298 w 848"/>
                  <a:gd name="T69" fmla="*/ 18 h 847"/>
                  <a:gd name="T70" fmla="*/ 380 w 848"/>
                  <a:gd name="T71" fmla="*/ 1 h 847"/>
                  <a:gd name="T72" fmla="*/ 425 w 848"/>
                  <a:gd name="T73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8" h="847">
                    <a:moveTo>
                      <a:pt x="425" y="0"/>
                    </a:moveTo>
                    <a:lnTo>
                      <a:pt x="468" y="1"/>
                    </a:lnTo>
                    <a:lnTo>
                      <a:pt x="550" y="18"/>
                    </a:lnTo>
                    <a:lnTo>
                      <a:pt x="627" y="50"/>
                    </a:lnTo>
                    <a:lnTo>
                      <a:pt x="694" y="96"/>
                    </a:lnTo>
                    <a:lnTo>
                      <a:pt x="752" y="154"/>
                    </a:lnTo>
                    <a:lnTo>
                      <a:pt x="798" y="222"/>
                    </a:lnTo>
                    <a:lnTo>
                      <a:pt x="830" y="296"/>
                    </a:lnTo>
                    <a:lnTo>
                      <a:pt x="847" y="380"/>
                    </a:lnTo>
                    <a:lnTo>
                      <a:pt x="848" y="423"/>
                    </a:lnTo>
                    <a:lnTo>
                      <a:pt x="847" y="466"/>
                    </a:lnTo>
                    <a:lnTo>
                      <a:pt x="830" y="550"/>
                    </a:lnTo>
                    <a:lnTo>
                      <a:pt x="798" y="626"/>
                    </a:lnTo>
                    <a:lnTo>
                      <a:pt x="752" y="694"/>
                    </a:lnTo>
                    <a:lnTo>
                      <a:pt x="694" y="752"/>
                    </a:lnTo>
                    <a:lnTo>
                      <a:pt x="627" y="796"/>
                    </a:lnTo>
                    <a:lnTo>
                      <a:pt x="550" y="829"/>
                    </a:lnTo>
                    <a:lnTo>
                      <a:pt x="468" y="845"/>
                    </a:lnTo>
                    <a:lnTo>
                      <a:pt x="425" y="847"/>
                    </a:lnTo>
                    <a:lnTo>
                      <a:pt x="380" y="845"/>
                    </a:lnTo>
                    <a:lnTo>
                      <a:pt x="298" y="829"/>
                    </a:lnTo>
                    <a:lnTo>
                      <a:pt x="222" y="796"/>
                    </a:lnTo>
                    <a:lnTo>
                      <a:pt x="154" y="752"/>
                    </a:lnTo>
                    <a:lnTo>
                      <a:pt x="97" y="694"/>
                    </a:lnTo>
                    <a:lnTo>
                      <a:pt x="50" y="626"/>
                    </a:lnTo>
                    <a:lnTo>
                      <a:pt x="19" y="550"/>
                    </a:lnTo>
                    <a:lnTo>
                      <a:pt x="1" y="466"/>
                    </a:lnTo>
                    <a:lnTo>
                      <a:pt x="0" y="423"/>
                    </a:lnTo>
                    <a:lnTo>
                      <a:pt x="1" y="380"/>
                    </a:lnTo>
                    <a:lnTo>
                      <a:pt x="19" y="296"/>
                    </a:lnTo>
                    <a:lnTo>
                      <a:pt x="50" y="222"/>
                    </a:lnTo>
                    <a:lnTo>
                      <a:pt x="97" y="154"/>
                    </a:lnTo>
                    <a:lnTo>
                      <a:pt x="154" y="96"/>
                    </a:lnTo>
                    <a:lnTo>
                      <a:pt x="222" y="50"/>
                    </a:lnTo>
                    <a:lnTo>
                      <a:pt x="298" y="18"/>
                    </a:lnTo>
                    <a:lnTo>
                      <a:pt x="380" y="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그룹 103"/>
            <p:cNvGrpSpPr/>
            <p:nvPr/>
          </p:nvGrpSpPr>
          <p:grpSpPr>
            <a:xfrm rot="426257" flipH="1">
              <a:off x="5931406" y="1375783"/>
              <a:ext cx="1070194" cy="529779"/>
              <a:chOff x="4846352" y="2468603"/>
              <a:chExt cx="1301092" cy="644079"/>
            </a:xfrm>
          </p:grpSpPr>
          <p:sp>
            <p:nvSpPr>
              <p:cNvPr id="29" name="자유형 104"/>
              <p:cNvSpPr/>
              <p:nvPr/>
            </p:nvSpPr>
            <p:spPr>
              <a:xfrm rot="2700000">
                <a:off x="5146193" y="2322365"/>
                <a:ext cx="227428" cy="604274"/>
              </a:xfrm>
              <a:custGeom>
                <a:avLst/>
                <a:gdLst>
                  <a:gd name="connsiteX0" fmla="*/ 0 w 227428"/>
                  <a:gd name="connsiteY0" fmla="*/ 110972 h 604274"/>
                  <a:gd name="connsiteX1" fmla="*/ 15107 w 227428"/>
                  <a:gd name="connsiteY1" fmla="*/ 96141 h 604274"/>
                  <a:gd name="connsiteX2" fmla="*/ 223226 w 227428"/>
                  <a:gd name="connsiteY2" fmla="*/ 1488 h 604274"/>
                  <a:gd name="connsiteX3" fmla="*/ 227427 w 227428"/>
                  <a:gd name="connsiteY3" fmla="*/ 0 h 604274"/>
                  <a:gd name="connsiteX4" fmla="*/ 227428 w 227428"/>
                  <a:gd name="connsiteY4" fmla="*/ 561864 h 604274"/>
                  <a:gd name="connsiteX5" fmla="*/ 181617 w 227428"/>
                  <a:gd name="connsiteY5" fmla="*/ 575979 h 604274"/>
                  <a:gd name="connsiteX6" fmla="*/ 550 w 227428"/>
                  <a:gd name="connsiteY6" fmla="*/ 604077 h 604274"/>
                  <a:gd name="connsiteX7" fmla="*/ 0 w 227428"/>
                  <a:gd name="connsiteY7" fmla="*/ 604016 h 604274"/>
                  <a:gd name="connsiteX8" fmla="*/ 0 w 227428"/>
                  <a:gd name="connsiteY8" fmla="*/ 110972 h 60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04274">
                    <a:moveTo>
                      <a:pt x="0" y="110972"/>
                    </a:moveTo>
                    <a:lnTo>
                      <a:pt x="15107" y="96141"/>
                    </a:lnTo>
                    <a:cubicBezTo>
                      <a:pt x="65376" y="57422"/>
                      <a:pt x="131498" y="33539"/>
                      <a:pt x="223226" y="1488"/>
                    </a:cubicBezTo>
                    <a:lnTo>
                      <a:pt x="227427" y="0"/>
                    </a:lnTo>
                    <a:lnTo>
                      <a:pt x="227428" y="561864"/>
                    </a:lnTo>
                    <a:lnTo>
                      <a:pt x="181617" y="575979"/>
                    </a:lnTo>
                    <a:cubicBezTo>
                      <a:pt x="113795" y="594528"/>
                      <a:pt x="51538" y="605937"/>
                      <a:pt x="550" y="604077"/>
                    </a:cubicBezTo>
                    <a:lnTo>
                      <a:pt x="0" y="604016"/>
                    </a:lnTo>
                    <a:lnTo>
                      <a:pt x="0" y="110972"/>
                    </a:lnTo>
                    <a:close/>
                  </a:path>
                </a:pathLst>
              </a:custGeom>
              <a:solidFill>
                <a:srgbClr val="66B9A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자유형 105"/>
              <p:cNvSpPr/>
              <p:nvPr/>
            </p:nvSpPr>
            <p:spPr>
              <a:xfrm rot="2700000">
                <a:off x="5482367" y="2518230"/>
                <a:ext cx="227428" cy="611417"/>
              </a:xfrm>
              <a:custGeom>
                <a:avLst/>
                <a:gdLst>
                  <a:gd name="connsiteX0" fmla="*/ 0 w 227428"/>
                  <a:gd name="connsiteY0" fmla="*/ 48740 h 611417"/>
                  <a:gd name="connsiteX1" fmla="*/ 53712 w 227428"/>
                  <a:gd name="connsiteY1" fmla="*/ 31729 h 611417"/>
                  <a:gd name="connsiteX2" fmla="*/ 158090 w 227428"/>
                  <a:gd name="connsiteY2" fmla="*/ 8563 h 611417"/>
                  <a:gd name="connsiteX3" fmla="*/ 227428 w 227428"/>
                  <a:gd name="connsiteY3" fmla="*/ 0 h 611417"/>
                  <a:gd name="connsiteX4" fmla="*/ 227428 w 227428"/>
                  <a:gd name="connsiteY4" fmla="*/ 500977 h 611417"/>
                  <a:gd name="connsiteX5" fmla="*/ 126565 w 227428"/>
                  <a:gd name="connsiteY5" fmla="*/ 557950 h 611417"/>
                  <a:gd name="connsiteX6" fmla="*/ 17352 w 227428"/>
                  <a:gd name="connsiteY6" fmla="*/ 605299 h 611417"/>
                  <a:gd name="connsiteX7" fmla="*/ 0 w 227428"/>
                  <a:gd name="connsiteY7" fmla="*/ 611417 h 611417"/>
                  <a:gd name="connsiteX8" fmla="*/ 0 w 227428"/>
                  <a:gd name="connsiteY8" fmla="*/ 48740 h 6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11417">
                    <a:moveTo>
                      <a:pt x="0" y="48740"/>
                    </a:moveTo>
                    <a:lnTo>
                      <a:pt x="53712" y="31729"/>
                    </a:lnTo>
                    <a:cubicBezTo>
                      <a:pt x="89344" y="22143"/>
                      <a:pt x="124274" y="14428"/>
                      <a:pt x="158090" y="8563"/>
                    </a:cubicBezTo>
                    <a:lnTo>
                      <a:pt x="227428" y="0"/>
                    </a:lnTo>
                    <a:lnTo>
                      <a:pt x="227428" y="500977"/>
                    </a:lnTo>
                    <a:lnTo>
                      <a:pt x="126565" y="557950"/>
                    </a:lnTo>
                    <a:cubicBezTo>
                      <a:pt x="90604" y="575957"/>
                      <a:pt x="53979" y="591949"/>
                      <a:pt x="17352" y="605299"/>
                    </a:cubicBezTo>
                    <a:lnTo>
                      <a:pt x="0" y="611417"/>
                    </a:lnTo>
                    <a:lnTo>
                      <a:pt x="0" y="48740"/>
                    </a:lnTo>
                    <a:close/>
                  </a:path>
                </a:pathLst>
              </a:custGeom>
              <a:solidFill>
                <a:srgbClr val="FA9AA8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자유형 106"/>
              <p:cNvSpPr/>
              <p:nvPr/>
            </p:nvSpPr>
            <p:spPr>
              <a:xfrm rot="2700000">
                <a:off x="5850574" y="2815812"/>
                <a:ext cx="207910" cy="385830"/>
              </a:xfrm>
              <a:custGeom>
                <a:avLst/>
                <a:gdLst>
                  <a:gd name="connsiteX0" fmla="*/ 0 w 168626"/>
                  <a:gd name="connsiteY0" fmla="*/ 0 h 374148"/>
                  <a:gd name="connsiteX1" fmla="*/ 27403 w 168626"/>
                  <a:gd name="connsiteY1" fmla="*/ 3472 h 374148"/>
                  <a:gd name="connsiteX2" fmla="*/ 163953 w 168626"/>
                  <a:gd name="connsiteY2" fmla="*/ 96478 h 374148"/>
                  <a:gd name="connsiteX3" fmla="*/ 20609 w 168626"/>
                  <a:gd name="connsiteY3" fmla="*/ 356684 h 374148"/>
                  <a:gd name="connsiteX4" fmla="*/ 0 w 168626"/>
                  <a:gd name="connsiteY4" fmla="*/ 374148 h 374148"/>
                  <a:gd name="connsiteX5" fmla="*/ 0 w 168626"/>
                  <a:gd name="connsiteY5" fmla="*/ 0 h 374148"/>
                  <a:gd name="connsiteX0" fmla="*/ 0 w 167723"/>
                  <a:gd name="connsiteY0" fmla="*/ 0 h 374148"/>
                  <a:gd name="connsiteX1" fmla="*/ 27403 w 167723"/>
                  <a:gd name="connsiteY1" fmla="*/ 3472 h 374148"/>
                  <a:gd name="connsiteX2" fmla="*/ 163953 w 167723"/>
                  <a:gd name="connsiteY2" fmla="*/ 96478 h 374148"/>
                  <a:gd name="connsiteX3" fmla="*/ 73559 w 167723"/>
                  <a:gd name="connsiteY3" fmla="*/ 360052 h 374148"/>
                  <a:gd name="connsiteX4" fmla="*/ 0 w 167723"/>
                  <a:gd name="connsiteY4" fmla="*/ 374148 h 374148"/>
                  <a:gd name="connsiteX5" fmla="*/ 0 w 167723"/>
                  <a:gd name="connsiteY5" fmla="*/ 0 h 374148"/>
                  <a:gd name="connsiteX0" fmla="*/ 0 w 143914"/>
                  <a:gd name="connsiteY0" fmla="*/ 0 h 374148"/>
                  <a:gd name="connsiteX1" fmla="*/ 27403 w 143914"/>
                  <a:gd name="connsiteY1" fmla="*/ 3472 h 374148"/>
                  <a:gd name="connsiteX2" fmla="*/ 129915 w 143914"/>
                  <a:gd name="connsiteY2" fmla="*/ 54383 h 374148"/>
                  <a:gd name="connsiteX3" fmla="*/ 73559 w 143914"/>
                  <a:gd name="connsiteY3" fmla="*/ 360052 h 374148"/>
                  <a:gd name="connsiteX4" fmla="*/ 0 w 143914"/>
                  <a:gd name="connsiteY4" fmla="*/ 374148 h 374148"/>
                  <a:gd name="connsiteX5" fmla="*/ 0 w 143914"/>
                  <a:gd name="connsiteY5" fmla="*/ 0 h 374148"/>
                  <a:gd name="connsiteX0" fmla="*/ 0 w 143661"/>
                  <a:gd name="connsiteY0" fmla="*/ 21785 h 395933"/>
                  <a:gd name="connsiteX1" fmla="*/ 31186 w 143661"/>
                  <a:gd name="connsiteY1" fmla="*/ 0 h 395933"/>
                  <a:gd name="connsiteX2" fmla="*/ 129915 w 143661"/>
                  <a:gd name="connsiteY2" fmla="*/ 76168 h 395933"/>
                  <a:gd name="connsiteX3" fmla="*/ 73559 w 143661"/>
                  <a:gd name="connsiteY3" fmla="*/ 381837 h 395933"/>
                  <a:gd name="connsiteX4" fmla="*/ 0 w 143661"/>
                  <a:gd name="connsiteY4" fmla="*/ 395933 h 395933"/>
                  <a:gd name="connsiteX5" fmla="*/ 0 w 143661"/>
                  <a:gd name="connsiteY5" fmla="*/ 21785 h 395933"/>
                  <a:gd name="connsiteX0" fmla="*/ 0 w 160320"/>
                  <a:gd name="connsiteY0" fmla="*/ 21785 h 395933"/>
                  <a:gd name="connsiteX1" fmla="*/ 31186 w 160320"/>
                  <a:gd name="connsiteY1" fmla="*/ 0 h 395933"/>
                  <a:gd name="connsiteX2" fmla="*/ 155129 w 160320"/>
                  <a:gd name="connsiteY2" fmla="*/ 133416 h 395933"/>
                  <a:gd name="connsiteX3" fmla="*/ 73559 w 160320"/>
                  <a:gd name="connsiteY3" fmla="*/ 381837 h 395933"/>
                  <a:gd name="connsiteX4" fmla="*/ 0 w 160320"/>
                  <a:gd name="connsiteY4" fmla="*/ 395933 h 395933"/>
                  <a:gd name="connsiteX5" fmla="*/ 0 w 160320"/>
                  <a:gd name="connsiteY5" fmla="*/ 21785 h 395933"/>
                  <a:gd name="connsiteX0" fmla="*/ 0 w 176041"/>
                  <a:gd name="connsiteY0" fmla="*/ 21785 h 395933"/>
                  <a:gd name="connsiteX1" fmla="*/ 31186 w 176041"/>
                  <a:gd name="connsiteY1" fmla="*/ 0 h 395933"/>
                  <a:gd name="connsiteX2" fmla="*/ 155129 w 176041"/>
                  <a:gd name="connsiteY2" fmla="*/ 133416 h 395933"/>
                  <a:gd name="connsiteX3" fmla="*/ 109090 w 176041"/>
                  <a:gd name="connsiteY3" fmla="*/ 310654 h 395933"/>
                  <a:gd name="connsiteX4" fmla="*/ 0 w 176041"/>
                  <a:gd name="connsiteY4" fmla="*/ 395933 h 395933"/>
                  <a:gd name="connsiteX5" fmla="*/ 0 w 176041"/>
                  <a:gd name="connsiteY5" fmla="*/ 21785 h 395933"/>
                  <a:gd name="connsiteX0" fmla="*/ 0 w 163164"/>
                  <a:gd name="connsiteY0" fmla="*/ 21785 h 395933"/>
                  <a:gd name="connsiteX1" fmla="*/ 31186 w 163164"/>
                  <a:gd name="connsiteY1" fmla="*/ 0 h 395933"/>
                  <a:gd name="connsiteX2" fmla="*/ 155129 w 163164"/>
                  <a:gd name="connsiteY2" fmla="*/ 133416 h 395933"/>
                  <a:gd name="connsiteX3" fmla="*/ 109090 w 163164"/>
                  <a:gd name="connsiteY3" fmla="*/ 310654 h 395933"/>
                  <a:gd name="connsiteX4" fmla="*/ 0 w 163164"/>
                  <a:gd name="connsiteY4" fmla="*/ 395933 h 395933"/>
                  <a:gd name="connsiteX5" fmla="*/ 0 w 163164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7474"/>
                  <a:gd name="connsiteY0" fmla="*/ 11682 h 385830"/>
                  <a:gd name="connsiteX1" fmla="*/ 38751 w 157474"/>
                  <a:gd name="connsiteY1" fmla="*/ 0 h 385830"/>
                  <a:gd name="connsiteX2" fmla="*/ 147565 w 157474"/>
                  <a:gd name="connsiteY2" fmla="*/ 119946 h 385830"/>
                  <a:gd name="connsiteX3" fmla="*/ 109090 w 157474"/>
                  <a:gd name="connsiteY3" fmla="*/ 300551 h 385830"/>
                  <a:gd name="connsiteX4" fmla="*/ 0 w 157474"/>
                  <a:gd name="connsiteY4" fmla="*/ 385830 h 385830"/>
                  <a:gd name="connsiteX5" fmla="*/ 0 w 157474"/>
                  <a:gd name="connsiteY5" fmla="*/ 11682 h 385830"/>
                  <a:gd name="connsiteX0" fmla="*/ 0 w 165134"/>
                  <a:gd name="connsiteY0" fmla="*/ 11682 h 385830"/>
                  <a:gd name="connsiteX1" fmla="*/ 38751 w 165134"/>
                  <a:gd name="connsiteY1" fmla="*/ 0 h 385830"/>
                  <a:gd name="connsiteX2" fmla="*/ 147565 w 165134"/>
                  <a:gd name="connsiteY2" fmla="*/ 119946 h 385830"/>
                  <a:gd name="connsiteX3" fmla="*/ 109090 w 165134"/>
                  <a:gd name="connsiteY3" fmla="*/ 300551 h 385830"/>
                  <a:gd name="connsiteX4" fmla="*/ 0 w 165134"/>
                  <a:gd name="connsiteY4" fmla="*/ 385830 h 385830"/>
                  <a:gd name="connsiteX5" fmla="*/ 0 w 165134"/>
                  <a:gd name="connsiteY5" fmla="*/ 11682 h 385830"/>
                  <a:gd name="connsiteX0" fmla="*/ 0 w 160957"/>
                  <a:gd name="connsiteY0" fmla="*/ 11682 h 385830"/>
                  <a:gd name="connsiteX1" fmla="*/ 38751 w 160957"/>
                  <a:gd name="connsiteY1" fmla="*/ 0 h 385830"/>
                  <a:gd name="connsiteX2" fmla="*/ 147565 w 160957"/>
                  <a:gd name="connsiteY2" fmla="*/ 119946 h 385830"/>
                  <a:gd name="connsiteX3" fmla="*/ 109090 w 160957"/>
                  <a:gd name="connsiteY3" fmla="*/ 300551 h 385830"/>
                  <a:gd name="connsiteX4" fmla="*/ 0 w 160957"/>
                  <a:gd name="connsiteY4" fmla="*/ 385830 h 385830"/>
                  <a:gd name="connsiteX5" fmla="*/ 0 w 160957"/>
                  <a:gd name="connsiteY5" fmla="*/ 11682 h 385830"/>
                  <a:gd name="connsiteX0" fmla="*/ 0 w 155669"/>
                  <a:gd name="connsiteY0" fmla="*/ 11682 h 385830"/>
                  <a:gd name="connsiteX1" fmla="*/ 38751 w 155669"/>
                  <a:gd name="connsiteY1" fmla="*/ 0 h 385830"/>
                  <a:gd name="connsiteX2" fmla="*/ 147565 w 155669"/>
                  <a:gd name="connsiteY2" fmla="*/ 119946 h 385830"/>
                  <a:gd name="connsiteX3" fmla="*/ 116654 w 155669"/>
                  <a:gd name="connsiteY3" fmla="*/ 310654 h 385830"/>
                  <a:gd name="connsiteX4" fmla="*/ 0 w 155669"/>
                  <a:gd name="connsiteY4" fmla="*/ 385830 h 385830"/>
                  <a:gd name="connsiteX5" fmla="*/ 0 w 155669"/>
                  <a:gd name="connsiteY5" fmla="*/ 11682 h 38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669" h="385830">
                    <a:moveTo>
                      <a:pt x="0" y="11682"/>
                    </a:moveTo>
                    <a:lnTo>
                      <a:pt x="38751" y="0"/>
                    </a:lnTo>
                    <a:cubicBezTo>
                      <a:pt x="109072" y="15125"/>
                      <a:pt x="134581" y="68170"/>
                      <a:pt x="147565" y="119946"/>
                    </a:cubicBezTo>
                    <a:cubicBezTo>
                      <a:pt x="160549" y="171722"/>
                      <a:pt x="162829" y="256557"/>
                      <a:pt x="116654" y="310654"/>
                    </a:cubicBezTo>
                    <a:cubicBezTo>
                      <a:pt x="72727" y="389593"/>
                      <a:pt x="36363" y="357404"/>
                      <a:pt x="0" y="385830"/>
                    </a:cubicBezTo>
                    <a:lnTo>
                      <a:pt x="0" y="11682"/>
                    </a:lnTo>
                    <a:close/>
                  </a:path>
                </a:pathLst>
              </a:custGeom>
              <a:solidFill>
                <a:srgbClr val="E1945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자유형 107"/>
              <p:cNvSpPr/>
              <p:nvPr/>
            </p:nvSpPr>
            <p:spPr>
              <a:xfrm rot="2700000">
                <a:off x="5025723" y="2289232"/>
                <a:ext cx="134302" cy="493044"/>
              </a:xfrm>
              <a:custGeom>
                <a:avLst/>
                <a:gdLst>
                  <a:gd name="connsiteX0" fmla="*/ 104063 w 134302"/>
                  <a:gd name="connsiteY0" fmla="*/ 29685 h 493044"/>
                  <a:gd name="connsiteX1" fmla="*/ 134302 w 134302"/>
                  <a:gd name="connsiteY1" fmla="*/ 0 h 493044"/>
                  <a:gd name="connsiteX2" fmla="*/ 134302 w 134302"/>
                  <a:gd name="connsiteY2" fmla="*/ 493044 h 493044"/>
                  <a:gd name="connsiteX3" fmla="*/ 98814 w 134302"/>
                  <a:gd name="connsiteY3" fmla="*/ 489126 h 493044"/>
                  <a:gd name="connsiteX4" fmla="*/ 9756 w 134302"/>
                  <a:gd name="connsiteY4" fmla="*/ 273692 h 493044"/>
                  <a:gd name="connsiteX5" fmla="*/ 104063 w 134302"/>
                  <a:gd name="connsiteY5" fmla="*/ 29685 h 4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302" h="493044">
                    <a:moveTo>
                      <a:pt x="104063" y="29685"/>
                    </a:moveTo>
                    <a:lnTo>
                      <a:pt x="134302" y="0"/>
                    </a:lnTo>
                    <a:lnTo>
                      <a:pt x="134302" y="493044"/>
                    </a:lnTo>
                    <a:lnTo>
                      <a:pt x="98814" y="489126"/>
                    </a:lnTo>
                    <a:cubicBezTo>
                      <a:pt x="20068" y="473591"/>
                      <a:pt x="-19804" y="412728"/>
                      <a:pt x="9756" y="273692"/>
                    </a:cubicBezTo>
                    <a:cubicBezTo>
                      <a:pt x="35093" y="154519"/>
                      <a:pt x="63278" y="80850"/>
                      <a:pt x="104063" y="29685"/>
                    </a:cubicBezTo>
                    <a:close/>
                  </a:path>
                </a:pathLst>
              </a:custGeom>
              <a:solidFill>
                <a:srgbClr val="BC88C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자유형 108"/>
              <p:cNvSpPr/>
              <p:nvPr/>
            </p:nvSpPr>
            <p:spPr>
              <a:xfrm rot="2700000">
                <a:off x="5351365" y="2418504"/>
                <a:ext cx="151306" cy="613383"/>
              </a:xfrm>
              <a:custGeom>
                <a:avLst/>
                <a:gdLst>
                  <a:gd name="connsiteX0" fmla="*/ 0 w 151306"/>
                  <a:gd name="connsiteY0" fmla="*/ 51519 h 613383"/>
                  <a:gd name="connsiteX1" fmla="*/ 96423 w 151306"/>
                  <a:gd name="connsiteY1" fmla="*/ 17383 h 613383"/>
                  <a:gd name="connsiteX2" fmla="*/ 151306 w 151306"/>
                  <a:gd name="connsiteY2" fmla="*/ 0 h 613383"/>
                  <a:gd name="connsiteX3" fmla="*/ 151306 w 151306"/>
                  <a:gd name="connsiteY3" fmla="*/ 562677 h 613383"/>
                  <a:gd name="connsiteX4" fmla="*/ 59387 w 151306"/>
                  <a:gd name="connsiteY4" fmla="*/ 595085 h 613383"/>
                  <a:gd name="connsiteX5" fmla="*/ 1 w 151306"/>
                  <a:gd name="connsiteY5" fmla="*/ 613383 h 613383"/>
                  <a:gd name="connsiteX6" fmla="*/ 0 w 151306"/>
                  <a:gd name="connsiteY6" fmla="*/ 51519 h 61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06" h="613383">
                    <a:moveTo>
                      <a:pt x="0" y="51519"/>
                    </a:moveTo>
                    <a:lnTo>
                      <a:pt x="96423" y="17383"/>
                    </a:lnTo>
                    <a:lnTo>
                      <a:pt x="151306" y="0"/>
                    </a:lnTo>
                    <a:lnTo>
                      <a:pt x="151306" y="562677"/>
                    </a:lnTo>
                    <a:lnTo>
                      <a:pt x="59387" y="595085"/>
                    </a:lnTo>
                    <a:lnTo>
                      <a:pt x="1" y="613383"/>
                    </a:lnTo>
                    <a:lnTo>
                      <a:pt x="0" y="51519"/>
                    </a:lnTo>
                    <a:close/>
                  </a:path>
                </a:pathLst>
              </a:custGeom>
              <a:solidFill>
                <a:srgbClr val="0C5A8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자유형 109"/>
              <p:cNvSpPr/>
              <p:nvPr/>
            </p:nvSpPr>
            <p:spPr>
              <a:xfrm rot="2700000">
                <a:off x="5693091" y="2668995"/>
                <a:ext cx="166456" cy="506445"/>
              </a:xfrm>
              <a:custGeom>
                <a:avLst/>
                <a:gdLst>
                  <a:gd name="connsiteX0" fmla="*/ 0 w 166456"/>
                  <a:gd name="connsiteY0" fmla="*/ 5468 h 506445"/>
                  <a:gd name="connsiteX1" fmla="*/ 28361 w 166456"/>
                  <a:gd name="connsiteY1" fmla="*/ 1966 h 506445"/>
                  <a:gd name="connsiteX2" fmla="*/ 116914 w 166456"/>
                  <a:gd name="connsiteY2" fmla="*/ 870 h 506445"/>
                  <a:gd name="connsiteX3" fmla="*/ 166456 w 166456"/>
                  <a:gd name="connsiteY3" fmla="*/ 7146 h 506445"/>
                  <a:gd name="connsiteX4" fmla="*/ 166456 w 166456"/>
                  <a:gd name="connsiteY4" fmla="*/ 381294 h 506445"/>
                  <a:gd name="connsiteX5" fmla="*/ 101670 w 166456"/>
                  <a:gd name="connsiteY5" fmla="*/ 436194 h 506445"/>
                  <a:gd name="connsiteX6" fmla="*/ 4373 w 166456"/>
                  <a:gd name="connsiteY6" fmla="*/ 503975 h 506445"/>
                  <a:gd name="connsiteX7" fmla="*/ 0 w 166456"/>
                  <a:gd name="connsiteY7" fmla="*/ 506445 h 506445"/>
                  <a:gd name="connsiteX8" fmla="*/ 0 w 166456"/>
                  <a:gd name="connsiteY8" fmla="*/ 5468 h 50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56" h="506445">
                    <a:moveTo>
                      <a:pt x="0" y="5468"/>
                    </a:moveTo>
                    <a:lnTo>
                      <a:pt x="28361" y="1966"/>
                    </a:lnTo>
                    <a:cubicBezTo>
                      <a:pt x="59540" y="-221"/>
                      <a:pt x="89194" y="-578"/>
                      <a:pt x="116914" y="870"/>
                    </a:cubicBezTo>
                    <a:lnTo>
                      <a:pt x="166456" y="7146"/>
                    </a:lnTo>
                    <a:lnTo>
                      <a:pt x="166456" y="381294"/>
                    </a:lnTo>
                    <a:lnTo>
                      <a:pt x="101670" y="436194"/>
                    </a:lnTo>
                    <a:cubicBezTo>
                      <a:pt x="71001" y="459761"/>
                      <a:pt x="38348" y="482563"/>
                      <a:pt x="4373" y="503975"/>
                    </a:cubicBezTo>
                    <a:lnTo>
                      <a:pt x="0" y="506445"/>
                    </a:lnTo>
                    <a:lnTo>
                      <a:pt x="0" y="546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그룹 102"/>
            <p:cNvGrpSpPr/>
            <p:nvPr/>
          </p:nvGrpSpPr>
          <p:grpSpPr>
            <a:xfrm rot="21278686">
              <a:off x="4965889" y="1473066"/>
              <a:ext cx="1097361" cy="543225"/>
              <a:chOff x="4846352" y="2468603"/>
              <a:chExt cx="1301092" cy="644079"/>
            </a:xfrm>
          </p:grpSpPr>
          <p:sp>
            <p:nvSpPr>
              <p:cNvPr id="23" name="자유형 101"/>
              <p:cNvSpPr/>
              <p:nvPr/>
            </p:nvSpPr>
            <p:spPr>
              <a:xfrm rot="2700000">
                <a:off x="5146193" y="2322365"/>
                <a:ext cx="227428" cy="604274"/>
              </a:xfrm>
              <a:custGeom>
                <a:avLst/>
                <a:gdLst>
                  <a:gd name="connsiteX0" fmla="*/ 0 w 227428"/>
                  <a:gd name="connsiteY0" fmla="*/ 110972 h 604274"/>
                  <a:gd name="connsiteX1" fmla="*/ 15107 w 227428"/>
                  <a:gd name="connsiteY1" fmla="*/ 96141 h 604274"/>
                  <a:gd name="connsiteX2" fmla="*/ 223226 w 227428"/>
                  <a:gd name="connsiteY2" fmla="*/ 1488 h 604274"/>
                  <a:gd name="connsiteX3" fmla="*/ 227427 w 227428"/>
                  <a:gd name="connsiteY3" fmla="*/ 0 h 604274"/>
                  <a:gd name="connsiteX4" fmla="*/ 227428 w 227428"/>
                  <a:gd name="connsiteY4" fmla="*/ 561864 h 604274"/>
                  <a:gd name="connsiteX5" fmla="*/ 181617 w 227428"/>
                  <a:gd name="connsiteY5" fmla="*/ 575979 h 604274"/>
                  <a:gd name="connsiteX6" fmla="*/ 550 w 227428"/>
                  <a:gd name="connsiteY6" fmla="*/ 604077 h 604274"/>
                  <a:gd name="connsiteX7" fmla="*/ 0 w 227428"/>
                  <a:gd name="connsiteY7" fmla="*/ 604016 h 604274"/>
                  <a:gd name="connsiteX8" fmla="*/ 0 w 227428"/>
                  <a:gd name="connsiteY8" fmla="*/ 110972 h 60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04274">
                    <a:moveTo>
                      <a:pt x="0" y="110972"/>
                    </a:moveTo>
                    <a:lnTo>
                      <a:pt x="15107" y="96141"/>
                    </a:lnTo>
                    <a:cubicBezTo>
                      <a:pt x="65376" y="57422"/>
                      <a:pt x="131498" y="33539"/>
                      <a:pt x="223226" y="1488"/>
                    </a:cubicBezTo>
                    <a:lnTo>
                      <a:pt x="227427" y="0"/>
                    </a:lnTo>
                    <a:lnTo>
                      <a:pt x="227428" y="561864"/>
                    </a:lnTo>
                    <a:lnTo>
                      <a:pt x="181617" y="575979"/>
                    </a:lnTo>
                    <a:cubicBezTo>
                      <a:pt x="113795" y="594528"/>
                      <a:pt x="51538" y="605937"/>
                      <a:pt x="550" y="604077"/>
                    </a:cubicBezTo>
                    <a:lnTo>
                      <a:pt x="0" y="604016"/>
                    </a:lnTo>
                    <a:lnTo>
                      <a:pt x="0" y="110972"/>
                    </a:lnTo>
                    <a:close/>
                  </a:path>
                </a:pathLst>
              </a:custGeom>
              <a:solidFill>
                <a:srgbClr val="66B9A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자유형 100"/>
              <p:cNvSpPr/>
              <p:nvPr/>
            </p:nvSpPr>
            <p:spPr>
              <a:xfrm rot="2700000">
                <a:off x="5482367" y="2518230"/>
                <a:ext cx="227428" cy="611417"/>
              </a:xfrm>
              <a:custGeom>
                <a:avLst/>
                <a:gdLst>
                  <a:gd name="connsiteX0" fmla="*/ 0 w 227428"/>
                  <a:gd name="connsiteY0" fmla="*/ 48740 h 611417"/>
                  <a:gd name="connsiteX1" fmla="*/ 53712 w 227428"/>
                  <a:gd name="connsiteY1" fmla="*/ 31729 h 611417"/>
                  <a:gd name="connsiteX2" fmla="*/ 158090 w 227428"/>
                  <a:gd name="connsiteY2" fmla="*/ 8563 h 611417"/>
                  <a:gd name="connsiteX3" fmla="*/ 227428 w 227428"/>
                  <a:gd name="connsiteY3" fmla="*/ 0 h 611417"/>
                  <a:gd name="connsiteX4" fmla="*/ 227428 w 227428"/>
                  <a:gd name="connsiteY4" fmla="*/ 500977 h 611417"/>
                  <a:gd name="connsiteX5" fmla="*/ 126565 w 227428"/>
                  <a:gd name="connsiteY5" fmla="*/ 557950 h 611417"/>
                  <a:gd name="connsiteX6" fmla="*/ 17352 w 227428"/>
                  <a:gd name="connsiteY6" fmla="*/ 605299 h 611417"/>
                  <a:gd name="connsiteX7" fmla="*/ 0 w 227428"/>
                  <a:gd name="connsiteY7" fmla="*/ 611417 h 611417"/>
                  <a:gd name="connsiteX8" fmla="*/ 0 w 227428"/>
                  <a:gd name="connsiteY8" fmla="*/ 48740 h 6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11417">
                    <a:moveTo>
                      <a:pt x="0" y="48740"/>
                    </a:moveTo>
                    <a:lnTo>
                      <a:pt x="53712" y="31729"/>
                    </a:lnTo>
                    <a:cubicBezTo>
                      <a:pt x="89344" y="22143"/>
                      <a:pt x="124274" y="14428"/>
                      <a:pt x="158090" y="8563"/>
                    </a:cubicBezTo>
                    <a:lnTo>
                      <a:pt x="227428" y="0"/>
                    </a:lnTo>
                    <a:lnTo>
                      <a:pt x="227428" y="500977"/>
                    </a:lnTo>
                    <a:lnTo>
                      <a:pt x="126565" y="557950"/>
                    </a:lnTo>
                    <a:cubicBezTo>
                      <a:pt x="90604" y="575957"/>
                      <a:pt x="53979" y="591949"/>
                      <a:pt x="17352" y="605299"/>
                    </a:cubicBezTo>
                    <a:lnTo>
                      <a:pt x="0" y="611417"/>
                    </a:lnTo>
                    <a:lnTo>
                      <a:pt x="0" y="48740"/>
                    </a:lnTo>
                    <a:close/>
                  </a:path>
                </a:pathLst>
              </a:custGeom>
              <a:solidFill>
                <a:srgbClr val="FA9AA8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자유형 99"/>
              <p:cNvSpPr/>
              <p:nvPr/>
            </p:nvSpPr>
            <p:spPr>
              <a:xfrm rot="2700000">
                <a:off x="5850574" y="2815812"/>
                <a:ext cx="207910" cy="385830"/>
              </a:xfrm>
              <a:custGeom>
                <a:avLst/>
                <a:gdLst>
                  <a:gd name="connsiteX0" fmla="*/ 0 w 168626"/>
                  <a:gd name="connsiteY0" fmla="*/ 0 h 374148"/>
                  <a:gd name="connsiteX1" fmla="*/ 27403 w 168626"/>
                  <a:gd name="connsiteY1" fmla="*/ 3472 h 374148"/>
                  <a:gd name="connsiteX2" fmla="*/ 163953 w 168626"/>
                  <a:gd name="connsiteY2" fmla="*/ 96478 h 374148"/>
                  <a:gd name="connsiteX3" fmla="*/ 20609 w 168626"/>
                  <a:gd name="connsiteY3" fmla="*/ 356684 h 374148"/>
                  <a:gd name="connsiteX4" fmla="*/ 0 w 168626"/>
                  <a:gd name="connsiteY4" fmla="*/ 374148 h 374148"/>
                  <a:gd name="connsiteX5" fmla="*/ 0 w 168626"/>
                  <a:gd name="connsiteY5" fmla="*/ 0 h 374148"/>
                  <a:gd name="connsiteX0" fmla="*/ 0 w 167723"/>
                  <a:gd name="connsiteY0" fmla="*/ 0 h 374148"/>
                  <a:gd name="connsiteX1" fmla="*/ 27403 w 167723"/>
                  <a:gd name="connsiteY1" fmla="*/ 3472 h 374148"/>
                  <a:gd name="connsiteX2" fmla="*/ 163953 w 167723"/>
                  <a:gd name="connsiteY2" fmla="*/ 96478 h 374148"/>
                  <a:gd name="connsiteX3" fmla="*/ 73559 w 167723"/>
                  <a:gd name="connsiteY3" fmla="*/ 360052 h 374148"/>
                  <a:gd name="connsiteX4" fmla="*/ 0 w 167723"/>
                  <a:gd name="connsiteY4" fmla="*/ 374148 h 374148"/>
                  <a:gd name="connsiteX5" fmla="*/ 0 w 167723"/>
                  <a:gd name="connsiteY5" fmla="*/ 0 h 374148"/>
                  <a:gd name="connsiteX0" fmla="*/ 0 w 143914"/>
                  <a:gd name="connsiteY0" fmla="*/ 0 h 374148"/>
                  <a:gd name="connsiteX1" fmla="*/ 27403 w 143914"/>
                  <a:gd name="connsiteY1" fmla="*/ 3472 h 374148"/>
                  <a:gd name="connsiteX2" fmla="*/ 129915 w 143914"/>
                  <a:gd name="connsiteY2" fmla="*/ 54383 h 374148"/>
                  <a:gd name="connsiteX3" fmla="*/ 73559 w 143914"/>
                  <a:gd name="connsiteY3" fmla="*/ 360052 h 374148"/>
                  <a:gd name="connsiteX4" fmla="*/ 0 w 143914"/>
                  <a:gd name="connsiteY4" fmla="*/ 374148 h 374148"/>
                  <a:gd name="connsiteX5" fmla="*/ 0 w 143914"/>
                  <a:gd name="connsiteY5" fmla="*/ 0 h 374148"/>
                  <a:gd name="connsiteX0" fmla="*/ 0 w 143661"/>
                  <a:gd name="connsiteY0" fmla="*/ 21785 h 395933"/>
                  <a:gd name="connsiteX1" fmla="*/ 31186 w 143661"/>
                  <a:gd name="connsiteY1" fmla="*/ 0 h 395933"/>
                  <a:gd name="connsiteX2" fmla="*/ 129915 w 143661"/>
                  <a:gd name="connsiteY2" fmla="*/ 76168 h 395933"/>
                  <a:gd name="connsiteX3" fmla="*/ 73559 w 143661"/>
                  <a:gd name="connsiteY3" fmla="*/ 381837 h 395933"/>
                  <a:gd name="connsiteX4" fmla="*/ 0 w 143661"/>
                  <a:gd name="connsiteY4" fmla="*/ 395933 h 395933"/>
                  <a:gd name="connsiteX5" fmla="*/ 0 w 143661"/>
                  <a:gd name="connsiteY5" fmla="*/ 21785 h 395933"/>
                  <a:gd name="connsiteX0" fmla="*/ 0 w 160320"/>
                  <a:gd name="connsiteY0" fmla="*/ 21785 h 395933"/>
                  <a:gd name="connsiteX1" fmla="*/ 31186 w 160320"/>
                  <a:gd name="connsiteY1" fmla="*/ 0 h 395933"/>
                  <a:gd name="connsiteX2" fmla="*/ 155129 w 160320"/>
                  <a:gd name="connsiteY2" fmla="*/ 133416 h 395933"/>
                  <a:gd name="connsiteX3" fmla="*/ 73559 w 160320"/>
                  <a:gd name="connsiteY3" fmla="*/ 381837 h 395933"/>
                  <a:gd name="connsiteX4" fmla="*/ 0 w 160320"/>
                  <a:gd name="connsiteY4" fmla="*/ 395933 h 395933"/>
                  <a:gd name="connsiteX5" fmla="*/ 0 w 160320"/>
                  <a:gd name="connsiteY5" fmla="*/ 21785 h 395933"/>
                  <a:gd name="connsiteX0" fmla="*/ 0 w 176041"/>
                  <a:gd name="connsiteY0" fmla="*/ 21785 h 395933"/>
                  <a:gd name="connsiteX1" fmla="*/ 31186 w 176041"/>
                  <a:gd name="connsiteY1" fmla="*/ 0 h 395933"/>
                  <a:gd name="connsiteX2" fmla="*/ 155129 w 176041"/>
                  <a:gd name="connsiteY2" fmla="*/ 133416 h 395933"/>
                  <a:gd name="connsiteX3" fmla="*/ 109090 w 176041"/>
                  <a:gd name="connsiteY3" fmla="*/ 310654 h 395933"/>
                  <a:gd name="connsiteX4" fmla="*/ 0 w 176041"/>
                  <a:gd name="connsiteY4" fmla="*/ 395933 h 395933"/>
                  <a:gd name="connsiteX5" fmla="*/ 0 w 176041"/>
                  <a:gd name="connsiteY5" fmla="*/ 21785 h 395933"/>
                  <a:gd name="connsiteX0" fmla="*/ 0 w 163164"/>
                  <a:gd name="connsiteY0" fmla="*/ 21785 h 395933"/>
                  <a:gd name="connsiteX1" fmla="*/ 31186 w 163164"/>
                  <a:gd name="connsiteY1" fmla="*/ 0 h 395933"/>
                  <a:gd name="connsiteX2" fmla="*/ 155129 w 163164"/>
                  <a:gd name="connsiteY2" fmla="*/ 133416 h 395933"/>
                  <a:gd name="connsiteX3" fmla="*/ 109090 w 163164"/>
                  <a:gd name="connsiteY3" fmla="*/ 310654 h 395933"/>
                  <a:gd name="connsiteX4" fmla="*/ 0 w 163164"/>
                  <a:gd name="connsiteY4" fmla="*/ 395933 h 395933"/>
                  <a:gd name="connsiteX5" fmla="*/ 0 w 163164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7474"/>
                  <a:gd name="connsiteY0" fmla="*/ 11682 h 385830"/>
                  <a:gd name="connsiteX1" fmla="*/ 38751 w 157474"/>
                  <a:gd name="connsiteY1" fmla="*/ 0 h 385830"/>
                  <a:gd name="connsiteX2" fmla="*/ 147565 w 157474"/>
                  <a:gd name="connsiteY2" fmla="*/ 119946 h 385830"/>
                  <a:gd name="connsiteX3" fmla="*/ 109090 w 157474"/>
                  <a:gd name="connsiteY3" fmla="*/ 300551 h 385830"/>
                  <a:gd name="connsiteX4" fmla="*/ 0 w 157474"/>
                  <a:gd name="connsiteY4" fmla="*/ 385830 h 385830"/>
                  <a:gd name="connsiteX5" fmla="*/ 0 w 157474"/>
                  <a:gd name="connsiteY5" fmla="*/ 11682 h 385830"/>
                  <a:gd name="connsiteX0" fmla="*/ 0 w 165134"/>
                  <a:gd name="connsiteY0" fmla="*/ 11682 h 385830"/>
                  <a:gd name="connsiteX1" fmla="*/ 38751 w 165134"/>
                  <a:gd name="connsiteY1" fmla="*/ 0 h 385830"/>
                  <a:gd name="connsiteX2" fmla="*/ 147565 w 165134"/>
                  <a:gd name="connsiteY2" fmla="*/ 119946 h 385830"/>
                  <a:gd name="connsiteX3" fmla="*/ 109090 w 165134"/>
                  <a:gd name="connsiteY3" fmla="*/ 300551 h 385830"/>
                  <a:gd name="connsiteX4" fmla="*/ 0 w 165134"/>
                  <a:gd name="connsiteY4" fmla="*/ 385830 h 385830"/>
                  <a:gd name="connsiteX5" fmla="*/ 0 w 165134"/>
                  <a:gd name="connsiteY5" fmla="*/ 11682 h 385830"/>
                  <a:gd name="connsiteX0" fmla="*/ 0 w 160957"/>
                  <a:gd name="connsiteY0" fmla="*/ 11682 h 385830"/>
                  <a:gd name="connsiteX1" fmla="*/ 38751 w 160957"/>
                  <a:gd name="connsiteY1" fmla="*/ 0 h 385830"/>
                  <a:gd name="connsiteX2" fmla="*/ 147565 w 160957"/>
                  <a:gd name="connsiteY2" fmla="*/ 119946 h 385830"/>
                  <a:gd name="connsiteX3" fmla="*/ 109090 w 160957"/>
                  <a:gd name="connsiteY3" fmla="*/ 300551 h 385830"/>
                  <a:gd name="connsiteX4" fmla="*/ 0 w 160957"/>
                  <a:gd name="connsiteY4" fmla="*/ 385830 h 385830"/>
                  <a:gd name="connsiteX5" fmla="*/ 0 w 160957"/>
                  <a:gd name="connsiteY5" fmla="*/ 11682 h 385830"/>
                  <a:gd name="connsiteX0" fmla="*/ 0 w 155669"/>
                  <a:gd name="connsiteY0" fmla="*/ 11682 h 385830"/>
                  <a:gd name="connsiteX1" fmla="*/ 38751 w 155669"/>
                  <a:gd name="connsiteY1" fmla="*/ 0 h 385830"/>
                  <a:gd name="connsiteX2" fmla="*/ 147565 w 155669"/>
                  <a:gd name="connsiteY2" fmla="*/ 119946 h 385830"/>
                  <a:gd name="connsiteX3" fmla="*/ 116654 w 155669"/>
                  <a:gd name="connsiteY3" fmla="*/ 310654 h 385830"/>
                  <a:gd name="connsiteX4" fmla="*/ 0 w 155669"/>
                  <a:gd name="connsiteY4" fmla="*/ 385830 h 385830"/>
                  <a:gd name="connsiteX5" fmla="*/ 0 w 155669"/>
                  <a:gd name="connsiteY5" fmla="*/ 11682 h 38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669" h="385830">
                    <a:moveTo>
                      <a:pt x="0" y="11682"/>
                    </a:moveTo>
                    <a:lnTo>
                      <a:pt x="38751" y="0"/>
                    </a:lnTo>
                    <a:cubicBezTo>
                      <a:pt x="109072" y="15125"/>
                      <a:pt x="134581" y="68170"/>
                      <a:pt x="147565" y="119946"/>
                    </a:cubicBezTo>
                    <a:cubicBezTo>
                      <a:pt x="160549" y="171722"/>
                      <a:pt x="162829" y="256557"/>
                      <a:pt x="116654" y="310654"/>
                    </a:cubicBezTo>
                    <a:cubicBezTo>
                      <a:pt x="72727" y="389593"/>
                      <a:pt x="36363" y="357404"/>
                      <a:pt x="0" y="385830"/>
                    </a:cubicBezTo>
                    <a:lnTo>
                      <a:pt x="0" y="11682"/>
                    </a:lnTo>
                    <a:close/>
                  </a:path>
                </a:pathLst>
              </a:custGeom>
              <a:solidFill>
                <a:srgbClr val="E1945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자유형 97"/>
              <p:cNvSpPr/>
              <p:nvPr/>
            </p:nvSpPr>
            <p:spPr>
              <a:xfrm rot="2700000">
                <a:off x="5025723" y="2289232"/>
                <a:ext cx="134302" cy="493044"/>
              </a:xfrm>
              <a:custGeom>
                <a:avLst/>
                <a:gdLst>
                  <a:gd name="connsiteX0" fmla="*/ 104063 w 134302"/>
                  <a:gd name="connsiteY0" fmla="*/ 29685 h 493044"/>
                  <a:gd name="connsiteX1" fmla="*/ 134302 w 134302"/>
                  <a:gd name="connsiteY1" fmla="*/ 0 h 493044"/>
                  <a:gd name="connsiteX2" fmla="*/ 134302 w 134302"/>
                  <a:gd name="connsiteY2" fmla="*/ 493044 h 493044"/>
                  <a:gd name="connsiteX3" fmla="*/ 98814 w 134302"/>
                  <a:gd name="connsiteY3" fmla="*/ 489126 h 493044"/>
                  <a:gd name="connsiteX4" fmla="*/ 9756 w 134302"/>
                  <a:gd name="connsiteY4" fmla="*/ 273692 h 493044"/>
                  <a:gd name="connsiteX5" fmla="*/ 104063 w 134302"/>
                  <a:gd name="connsiteY5" fmla="*/ 29685 h 4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302" h="493044">
                    <a:moveTo>
                      <a:pt x="104063" y="29685"/>
                    </a:moveTo>
                    <a:lnTo>
                      <a:pt x="134302" y="0"/>
                    </a:lnTo>
                    <a:lnTo>
                      <a:pt x="134302" y="493044"/>
                    </a:lnTo>
                    <a:lnTo>
                      <a:pt x="98814" y="489126"/>
                    </a:lnTo>
                    <a:cubicBezTo>
                      <a:pt x="20068" y="473591"/>
                      <a:pt x="-19804" y="412728"/>
                      <a:pt x="9756" y="273692"/>
                    </a:cubicBezTo>
                    <a:cubicBezTo>
                      <a:pt x="35093" y="154519"/>
                      <a:pt x="63278" y="80850"/>
                      <a:pt x="104063" y="29685"/>
                    </a:cubicBezTo>
                    <a:close/>
                  </a:path>
                </a:pathLst>
              </a:custGeom>
              <a:solidFill>
                <a:srgbClr val="BC88C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자유형 95"/>
              <p:cNvSpPr/>
              <p:nvPr/>
            </p:nvSpPr>
            <p:spPr>
              <a:xfrm rot="2700000">
                <a:off x="5351365" y="2418504"/>
                <a:ext cx="151306" cy="613383"/>
              </a:xfrm>
              <a:custGeom>
                <a:avLst/>
                <a:gdLst>
                  <a:gd name="connsiteX0" fmla="*/ 0 w 151306"/>
                  <a:gd name="connsiteY0" fmla="*/ 51519 h 613383"/>
                  <a:gd name="connsiteX1" fmla="*/ 96423 w 151306"/>
                  <a:gd name="connsiteY1" fmla="*/ 17383 h 613383"/>
                  <a:gd name="connsiteX2" fmla="*/ 151306 w 151306"/>
                  <a:gd name="connsiteY2" fmla="*/ 0 h 613383"/>
                  <a:gd name="connsiteX3" fmla="*/ 151306 w 151306"/>
                  <a:gd name="connsiteY3" fmla="*/ 562677 h 613383"/>
                  <a:gd name="connsiteX4" fmla="*/ 59387 w 151306"/>
                  <a:gd name="connsiteY4" fmla="*/ 595085 h 613383"/>
                  <a:gd name="connsiteX5" fmla="*/ 1 w 151306"/>
                  <a:gd name="connsiteY5" fmla="*/ 613383 h 613383"/>
                  <a:gd name="connsiteX6" fmla="*/ 0 w 151306"/>
                  <a:gd name="connsiteY6" fmla="*/ 51519 h 61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06" h="613383">
                    <a:moveTo>
                      <a:pt x="0" y="51519"/>
                    </a:moveTo>
                    <a:lnTo>
                      <a:pt x="96423" y="17383"/>
                    </a:lnTo>
                    <a:lnTo>
                      <a:pt x="151306" y="0"/>
                    </a:lnTo>
                    <a:lnTo>
                      <a:pt x="151306" y="562677"/>
                    </a:lnTo>
                    <a:lnTo>
                      <a:pt x="59387" y="595085"/>
                    </a:lnTo>
                    <a:lnTo>
                      <a:pt x="1" y="613383"/>
                    </a:lnTo>
                    <a:lnTo>
                      <a:pt x="0" y="51519"/>
                    </a:lnTo>
                    <a:close/>
                  </a:path>
                </a:pathLst>
              </a:custGeom>
              <a:solidFill>
                <a:srgbClr val="0C5A8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자유형 93"/>
              <p:cNvSpPr/>
              <p:nvPr/>
            </p:nvSpPr>
            <p:spPr>
              <a:xfrm rot="2700000">
                <a:off x="5693091" y="2668995"/>
                <a:ext cx="166456" cy="506445"/>
              </a:xfrm>
              <a:custGeom>
                <a:avLst/>
                <a:gdLst>
                  <a:gd name="connsiteX0" fmla="*/ 0 w 166456"/>
                  <a:gd name="connsiteY0" fmla="*/ 5468 h 506445"/>
                  <a:gd name="connsiteX1" fmla="*/ 28361 w 166456"/>
                  <a:gd name="connsiteY1" fmla="*/ 1966 h 506445"/>
                  <a:gd name="connsiteX2" fmla="*/ 116914 w 166456"/>
                  <a:gd name="connsiteY2" fmla="*/ 870 h 506445"/>
                  <a:gd name="connsiteX3" fmla="*/ 166456 w 166456"/>
                  <a:gd name="connsiteY3" fmla="*/ 7146 h 506445"/>
                  <a:gd name="connsiteX4" fmla="*/ 166456 w 166456"/>
                  <a:gd name="connsiteY4" fmla="*/ 381294 h 506445"/>
                  <a:gd name="connsiteX5" fmla="*/ 101670 w 166456"/>
                  <a:gd name="connsiteY5" fmla="*/ 436194 h 506445"/>
                  <a:gd name="connsiteX6" fmla="*/ 4373 w 166456"/>
                  <a:gd name="connsiteY6" fmla="*/ 503975 h 506445"/>
                  <a:gd name="connsiteX7" fmla="*/ 0 w 166456"/>
                  <a:gd name="connsiteY7" fmla="*/ 506445 h 506445"/>
                  <a:gd name="connsiteX8" fmla="*/ 0 w 166456"/>
                  <a:gd name="connsiteY8" fmla="*/ 5468 h 50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56" h="506445">
                    <a:moveTo>
                      <a:pt x="0" y="5468"/>
                    </a:moveTo>
                    <a:lnTo>
                      <a:pt x="28361" y="1966"/>
                    </a:lnTo>
                    <a:cubicBezTo>
                      <a:pt x="59540" y="-221"/>
                      <a:pt x="89194" y="-578"/>
                      <a:pt x="116914" y="870"/>
                    </a:cubicBezTo>
                    <a:lnTo>
                      <a:pt x="166456" y="7146"/>
                    </a:lnTo>
                    <a:lnTo>
                      <a:pt x="166456" y="381294"/>
                    </a:lnTo>
                    <a:lnTo>
                      <a:pt x="101670" y="436194"/>
                    </a:lnTo>
                    <a:cubicBezTo>
                      <a:pt x="71001" y="459761"/>
                      <a:pt x="38348" y="482563"/>
                      <a:pt x="4373" y="503975"/>
                    </a:cubicBezTo>
                    <a:lnTo>
                      <a:pt x="0" y="506445"/>
                    </a:lnTo>
                    <a:lnTo>
                      <a:pt x="0" y="546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91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484703" y="1495474"/>
            <a:ext cx="5320945" cy="87138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手冊封面背面</a:t>
            </a:r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35" y="2430203"/>
            <a:ext cx="6840406" cy="40797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53643" y="5715000"/>
            <a:ext cx="5600700" cy="604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71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97857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48726" y="1077569"/>
            <a:ext cx="1873353" cy="151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356645" y="1317738"/>
            <a:ext cx="1897386" cy="8462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7906610" y="1263515"/>
            <a:ext cx="1830755" cy="12337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1" y="2143233"/>
            <a:ext cx="2904493" cy="71907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33" y="2797721"/>
            <a:ext cx="1613319" cy="370655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20" y="1987594"/>
            <a:ext cx="1855507" cy="454864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390" y="2163969"/>
            <a:ext cx="2872676" cy="10458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687" y="2181799"/>
            <a:ext cx="2161197" cy="4599768"/>
          </a:xfrm>
          <a:prstGeom prst="rect">
            <a:avLst/>
          </a:prstGeom>
        </p:spPr>
      </p:pic>
      <p:sp>
        <p:nvSpPr>
          <p:cNvPr id="25" name="爆炸 2 24"/>
          <p:cNvSpPr/>
          <p:nvPr/>
        </p:nvSpPr>
        <p:spPr>
          <a:xfrm>
            <a:off x="3496235" y="2607390"/>
            <a:ext cx="5011271" cy="374858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未完成的，請補寫</a:t>
            </a:r>
          </a:p>
        </p:txBody>
      </p:sp>
    </p:spTree>
    <p:extLst>
      <p:ext uri="{BB962C8B-B14F-4D97-AF65-F5344CB8AC3E}">
        <p14:creationId xmlns:p14="http://schemas.microsoft.com/office/powerpoint/2010/main" val="4041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454801" y="146083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39344" y="1537032"/>
            <a:ext cx="3296162" cy="96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12233" y="2283066"/>
            <a:ext cx="103165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將</a:t>
            </a:r>
            <a:r>
              <a:rPr lang="zh-TW" altLang="en-US" sz="3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興趣測驗報表浮貼在</a:t>
            </a:r>
            <a:r>
              <a:rPr lang="zh-TW" altLang="en-US" sz="3400" u="sng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3400" u="sng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sz="3400" u="sng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，性向測驗應該已黏貼在第</a:t>
            </a:r>
            <a:r>
              <a:rPr lang="en-US" altLang="zh-TW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兩個測驗資料都可以當作選填志願的參考，請同學們多加利用。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如果沒有貼，</a:t>
            </a:r>
            <a:r>
              <a:rPr lang="zh-TW" altLang="en-US" sz="3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第一種可能：沒測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。可以到輔導室登記補測，性向測驗約需要兩小時；興趣測驗約需要</a:t>
            </a:r>
            <a:r>
              <a:rPr lang="en-US" altLang="zh-TW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小時。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第二種可能：遺失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。請到輔導室申請補發。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8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17647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76246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097637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1830" y="1568941"/>
            <a:ext cx="8534400" cy="97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頁（一）我的學習表現</a:t>
            </a:r>
          </a:p>
        </p:txBody>
      </p:sp>
      <p:sp>
        <p:nvSpPr>
          <p:cNvPr id="27" name="矩形 26"/>
          <p:cNvSpPr/>
          <p:nvPr/>
        </p:nvSpPr>
        <p:spPr>
          <a:xfrm>
            <a:off x="10498418" y="1392620"/>
            <a:ext cx="1784503" cy="717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社會領域要多花時間熟悉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2"/>
          <a:srcRect b="47119"/>
          <a:stretch/>
        </p:blipFill>
        <p:spPr>
          <a:xfrm>
            <a:off x="1112233" y="2337494"/>
            <a:ext cx="7952038" cy="25724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2233" y="3937439"/>
            <a:ext cx="764071" cy="7240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4564013" y="5414914"/>
            <a:ext cx="5195252" cy="946853"/>
          </a:xfrm>
          <a:prstGeom prst="wedgeRectCallout">
            <a:avLst>
              <a:gd name="adj1" fmla="val -96146"/>
              <a:gd name="adj2" fmla="val -1414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請填寫九上成績</a:t>
            </a:r>
          </a:p>
        </p:txBody>
      </p:sp>
    </p:spTree>
    <p:extLst>
      <p:ext uri="{BB962C8B-B14F-4D97-AF65-F5344CB8AC3E}">
        <p14:creationId xmlns:p14="http://schemas.microsoft.com/office/powerpoint/2010/main" val="54287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17647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76246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097637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1830" y="1568941"/>
            <a:ext cx="8534400" cy="97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9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頁（一）我的學習表現</a:t>
            </a:r>
          </a:p>
        </p:txBody>
      </p:sp>
      <p:sp>
        <p:nvSpPr>
          <p:cNvPr id="17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4257" t="18202" r="4224"/>
          <a:stretch/>
        </p:blipFill>
        <p:spPr>
          <a:xfrm>
            <a:off x="618079" y="2285611"/>
            <a:ext cx="8119775" cy="3920736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2310959" y="4948596"/>
            <a:ext cx="102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社團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108213" y="4773641"/>
            <a:ext cx="119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其他類課程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332279" y="4743774"/>
            <a:ext cx="121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統整性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主題</a:t>
            </a:r>
          </a:p>
        </p:txBody>
      </p:sp>
      <p:sp>
        <p:nvSpPr>
          <p:cNvPr id="23" name="矩形 22"/>
          <p:cNvSpPr/>
          <p:nvPr/>
        </p:nvSpPr>
        <p:spPr>
          <a:xfrm>
            <a:off x="535840" y="4875868"/>
            <a:ext cx="878678" cy="1078092"/>
          </a:xfrm>
          <a:prstGeom prst="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3035" y="5414913"/>
            <a:ext cx="2642556" cy="763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5994129" y="5677957"/>
            <a:ext cx="5195252" cy="946853"/>
          </a:xfrm>
          <a:prstGeom prst="wedgeRectCallout">
            <a:avLst>
              <a:gd name="adj1" fmla="val -93659"/>
              <a:gd name="adj2" fmla="val -123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請填寫九上成績</a:t>
            </a:r>
          </a:p>
        </p:txBody>
      </p:sp>
      <p:sp>
        <p:nvSpPr>
          <p:cNvPr id="27" name="矩形 26"/>
          <p:cNvSpPr/>
          <p:nvPr/>
        </p:nvSpPr>
        <p:spPr>
          <a:xfrm>
            <a:off x="6542775" y="4790062"/>
            <a:ext cx="1784503" cy="717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社會領域要多花時間熟悉</a:t>
            </a:r>
          </a:p>
        </p:txBody>
      </p:sp>
    </p:spTree>
    <p:extLst>
      <p:ext uri="{BB962C8B-B14F-4D97-AF65-F5344CB8AC3E}">
        <p14:creationId xmlns:p14="http://schemas.microsoft.com/office/powerpoint/2010/main" val="227995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6" y="1336506"/>
            <a:ext cx="11605125" cy="5438879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83" y="4149993"/>
            <a:ext cx="9025053" cy="1148896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534583" y="1432361"/>
            <a:ext cx="8534400" cy="100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頁（二）我的經歷</a:t>
            </a:r>
          </a:p>
        </p:txBody>
      </p:sp>
      <p:pic>
        <p:nvPicPr>
          <p:cNvPr id="18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344" y="2208025"/>
            <a:ext cx="8877422" cy="1689226"/>
          </a:xfrm>
          <a:prstGeom prst="rect">
            <a:avLst/>
          </a:prstGeom>
        </p:spPr>
      </p:pic>
      <p:sp>
        <p:nvSpPr>
          <p:cNvPr id="19" name="矩形圖說文字 18"/>
          <p:cNvSpPr/>
          <p:nvPr/>
        </p:nvSpPr>
        <p:spPr>
          <a:xfrm>
            <a:off x="6227283" y="5551631"/>
            <a:ext cx="5671278" cy="1090048"/>
          </a:xfrm>
          <a:prstGeom prst="wedgeRectCallout">
            <a:avLst>
              <a:gd name="adj1" fmla="val -89105"/>
              <a:gd name="adj2" fmla="val -1281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請填寫九上幹部經歷。自我省思也要寫。</a:t>
            </a:r>
          </a:p>
        </p:txBody>
      </p:sp>
    </p:spTree>
    <p:extLst>
      <p:ext uri="{BB962C8B-B14F-4D97-AF65-F5344CB8AC3E}">
        <p14:creationId xmlns:p14="http://schemas.microsoft.com/office/powerpoint/2010/main" val="44988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清松手寫體1" panose="00000500000000000000" pitchFamily="2" charset="-12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ko-KR" altLang="en-US" dirty="0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16654" y="1405101"/>
            <a:ext cx="8534400" cy="9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頁（四）行為表現獎懲紀錄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4" y="2161000"/>
            <a:ext cx="7868333" cy="145067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3" y="3688533"/>
            <a:ext cx="7821028" cy="1419137"/>
          </a:xfrm>
          <a:prstGeom prst="rect">
            <a:avLst/>
          </a:prstGeom>
        </p:spPr>
      </p:pic>
      <p:sp>
        <p:nvSpPr>
          <p:cNvPr id="19" name="矩形圖說文字 18"/>
          <p:cNvSpPr/>
          <p:nvPr/>
        </p:nvSpPr>
        <p:spPr>
          <a:xfrm>
            <a:off x="5515738" y="5373397"/>
            <a:ext cx="5671278" cy="1161874"/>
          </a:xfrm>
          <a:prstGeom prst="wedgeRectCallout">
            <a:avLst>
              <a:gd name="adj1" fmla="val -89105"/>
              <a:gd name="adj2" fmla="val -1281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請填寫九上獎懲紀錄。自我省思也要寫</a:t>
            </a:r>
          </a:p>
        </p:txBody>
      </p:sp>
    </p:spTree>
    <p:extLst>
      <p:ext uri="{BB962C8B-B14F-4D97-AF65-F5344CB8AC3E}">
        <p14:creationId xmlns:p14="http://schemas.microsoft.com/office/powerpoint/2010/main" val="292363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62822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44438" y="1262844"/>
            <a:ext cx="4167569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頁生涯統整面面觀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44438" y="2559999"/>
            <a:ext cx="422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請貼上輔導室所發領到的資料</a:t>
            </a:r>
            <a:r>
              <a:rPr lang="en-US" altLang="zh-TW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endParaRPr lang="zh-TW" altLang="en-US" sz="36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b="48211"/>
          <a:stretch/>
        </p:blipFill>
        <p:spPr>
          <a:xfrm>
            <a:off x="4734083" y="1260460"/>
            <a:ext cx="7142034" cy="5156966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520478" y="1927798"/>
            <a:ext cx="523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參考第一頁內容，將曾經勾選過的，符合自己個性的形容詞抄到這一格</a:t>
            </a:r>
          </a:p>
        </p:txBody>
      </p:sp>
      <p:sp>
        <p:nvSpPr>
          <p:cNvPr id="20" name="矩形圖說文字 19"/>
          <p:cNvSpPr/>
          <p:nvPr/>
        </p:nvSpPr>
        <p:spPr>
          <a:xfrm>
            <a:off x="399493" y="3996464"/>
            <a:ext cx="4004166" cy="982965"/>
          </a:xfrm>
          <a:prstGeom prst="wedgeRectCallout">
            <a:avLst>
              <a:gd name="adj1" fmla="val 67846"/>
              <a:gd name="adj2" fmla="val -216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</a:t>
            </a:r>
            <a:r>
              <a:rPr lang="en-US" altLang="zh-TW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頁性向測驗</a:t>
            </a:r>
          </a:p>
        </p:txBody>
      </p:sp>
      <p:sp>
        <p:nvSpPr>
          <p:cNvPr id="21" name="矩形圖說文字 20"/>
          <p:cNvSpPr/>
          <p:nvPr/>
        </p:nvSpPr>
        <p:spPr>
          <a:xfrm>
            <a:off x="399493" y="5129155"/>
            <a:ext cx="4004166" cy="982965"/>
          </a:xfrm>
          <a:prstGeom prst="wedgeRectCallout">
            <a:avLst>
              <a:gd name="adj1" fmla="val 67846"/>
              <a:gd name="adj2" fmla="val -216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</a:t>
            </a:r>
            <a:r>
              <a:rPr lang="en-US" altLang="zh-TW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頁興趣測驗</a:t>
            </a:r>
          </a:p>
        </p:txBody>
      </p:sp>
    </p:spTree>
    <p:extLst>
      <p:ext uri="{BB962C8B-B14F-4D97-AF65-F5344CB8AC3E}">
        <p14:creationId xmlns:p14="http://schemas.microsoft.com/office/powerpoint/2010/main" val="369643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71" y="1448376"/>
            <a:ext cx="7399364" cy="5026572"/>
          </a:xfrm>
          <a:prstGeom prst="rect">
            <a:avLst/>
          </a:prstGeom>
        </p:spPr>
      </p:pic>
      <p:sp>
        <p:nvSpPr>
          <p:cNvPr id="17" name="矩形圖說文字 16"/>
          <p:cNvSpPr/>
          <p:nvPr/>
        </p:nvSpPr>
        <p:spPr>
          <a:xfrm>
            <a:off x="537419" y="3329825"/>
            <a:ext cx="4004166" cy="1340918"/>
          </a:xfrm>
          <a:prstGeom prst="wedgeRectCallout">
            <a:avLst>
              <a:gd name="adj1" fmla="val 66064"/>
              <a:gd name="adj2" fmla="val 149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534583" y="1253197"/>
            <a:ext cx="3964615" cy="150706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頁生涯統整面面觀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583517" y="3086008"/>
            <a:ext cx="5233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</a:t>
            </a:r>
            <a:r>
              <a:rPr lang="en-US" altLang="zh-TW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頁內容，寫出未來想從事的工作名稱</a:t>
            </a:r>
          </a:p>
        </p:txBody>
      </p:sp>
      <p:sp>
        <p:nvSpPr>
          <p:cNvPr id="21" name="矩形圖說文字 20"/>
          <p:cNvSpPr/>
          <p:nvPr/>
        </p:nvSpPr>
        <p:spPr>
          <a:xfrm>
            <a:off x="541702" y="3327063"/>
            <a:ext cx="4004166" cy="1340918"/>
          </a:xfrm>
          <a:prstGeom prst="wedgeRectCallout">
            <a:avLst>
              <a:gd name="adj1" fmla="val 62033"/>
              <a:gd name="adj2" fmla="val -1022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請根據符合自己的描述做勾選</a:t>
            </a:r>
          </a:p>
        </p:txBody>
      </p:sp>
    </p:spTree>
    <p:extLst>
      <p:ext uri="{BB962C8B-B14F-4D97-AF65-F5344CB8AC3E}">
        <p14:creationId xmlns:p14="http://schemas.microsoft.com/office/powerpoint/2010/main" val="5808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8" name="內容預留位置 8" descr="圖示集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08899254"/>
              </p:ext>
            </p:extLst>
          </p:nvPr>
        </p:nvGraphicFramePr>
        <p:xfrm>
          <a:off x="7110177" y="1412454"/>
          <a:ext cx="4462724" cy="514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11332C03-D15D-4742-978A-2094150BE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598" y="1460833"/>
            <a:ext cx="4714865" cy="50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2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52" y="384218"/>
            <a:ext cx="7087511" cy="5900203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318452" y="1336506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19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</a:t>
            </a:r>
          </a:p>
        </p:txBody>
      </p:sp>
      <p:sp>
        <p:nvSpPr>
          <p:cNvPr id="18" name="矩形圖說文字 17"/>
          <p:cNvSpPr/>
          <p:nvPr/>
        </p:nvSpPr>
        <p:spPr>
          <a:xfrm>
            <a:off x="437462" y="3446071"/>
            <a:ext cx="4004166" cy="2936962"/>
          </a:xfrm>
          <a:prstGeom prst="wedgeRectCallout">
            <a:avLst>
              <a:gd name="adj1" fmla="val 69507"/>
              <a:gd name="adj2" fmla="val -750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學校教師建議可以詢問導師或輔導活動老師，請照你的想法自由填寫。</a:t>
            </a:r>
            <a:endParaRPr lang="en-US" altLang="zh-TW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algn="ctr"/>
            <a:r>
              <a:rPr lang="zh-TW" altLang="en-US" sz="3200" dirty="0">
                <a:solidFill>
                  <a:srgbClr val="FFFF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（此處與加分無關）</a:t>
            </a:r>
          </a:p>
        </p:txBody>
      </p:sp>
    </p:spTree>
    <p:extLst>
      <p:ext uri="{BB962C8B-B14F-4D97-AF65-F5344CB8AC3E}">
        <p14:creationId xmlns:p14="http://schemas.microsoft.com/office/powerpoint/2010/main" val="428743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88742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98724" y="1521143"/>
            <a:ext cx="4171888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19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59" y="1545604"/>
            <a:ext cx="6900360" cy="4882089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800165" y="3441129"/>
            <a:ext cx="50112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         普通科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        餐飲管理科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民生家商            餐飲管理科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        幼兒保育科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慈惠醫專            護理科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913255" y="3530724"/>
            <a:ext cx="2491249" cy="2033156"/>
          </a:xfrm>
          <a:prstGeom prst="wedgeRectCallout">
            <a:avLst>
              <a:gd name="adj1" fmla="val 136079"/>
              <a:gd name="adj2" fmla="val -349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請寫滿五個</a:t>
            </a:r>
          </a:p>
        </p:txBody>
      </p:sp>
    </p:spTree>
    <p:extLst>
      <p:ext uri="{BB962C8B-B14F-4D97-AF65-F5344CB8AC3E}">
        <p14:creationId xmlns:p14="http://schemas.microsoft.com/office/powerpoint/2010/main" val="36213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79719" y="1460833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20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6" y="164135"/>
            <a:ext cx="7083973" cy="669386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4963187" y="4349177"/>
            <a:ext cx="6665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  屏東市     腳踏車           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10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</a:t>
            </a:r>
            <a:r>
              <a:rPr lang="en-US" altLang="zh-TW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屏東市      步行 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  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民生家商    屏東市     腳踏車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   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屏東市     腳踏車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   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慈惠醫專    南州       專車  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82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 </a:t>
            </a: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886455" y="3832260"/>
            <a:ext cx="2795813" cy="2033156"/>
          </a:xfrm>
          <a:prstGeom prst="wedgeRectCallout">
            <a:avLst>
              <a:gd name="adj1" fmla="val 146285"/>
              <a:gd name="adj2" fmla="val -1274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可網路抓圖或自行繪製路線圖，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美醜不拘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23" y="231217"/>
            <a:ext cx="3621741" cy="31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98" y="275886"/>
            <a:ext cx="5478748" cy="6483501"/>
          </a:xfrm>
          <a:prstGeom prst="rect">
            <a:avLst/>
          </a:prstGeom>
        </p:spPr>
      </p:pic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442164" y="1126458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endParaRPr lang="zh-TW" altLang="en-US" sz="48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442164" y="2124635"/>
            <a:ext cx="5662801" cy="42011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21</a:t>
            </a: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sz="4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第一次志願選填紀錄表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積分不準請忽略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，本表重點在告訴你，所選的志願是否很熱門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7073153" y="3083860"/>
            <a:ext cx="4464423" cy="457200"/>
          </a:xfrm>
          <a:prstGeom prst="wedgeRectCallout">
            <a:avLst>
              <a:gd name="adj1" fmla="val 30342"/>
              <a:gd name="adj2" fmla="val -89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這是累積到去年</a:t>
            </a:r>
            <a:r>
              <a:rPr lang="en-US" altLang="zh-TW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12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月的積分，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不準</a:t>
            </a:r>
          </a:p>
        </p:txBody>
      </p:sp>
      <p:sp>
        <p:nvSpPr>
          <p:cNvPr id="20" name="圓角矩形圖說文字 19"/>
          <p:cNvSpPr/>
          <p:nvPr/>
        </p:nvSpPr>
        <p:spPr>
          <a:xfrm>
            <a:off x="6355798" y="4894729"/>
            <a:ext cx="2620765" cy="1335742"/>
          </a:xfrm>
          <a:prstGeom prst="wedgeRoundRectCallout">
            <a:avLst>
              <a:gd name="adj1" fmla="val 72714"/>
              <a:gd name="adj2" fmla="val -905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累積積分</a:t>
            </a:r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+</a:t>
            </a:r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適性發展</a:t>
            </a:r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+</a:t>
            </a:r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志願序積分</a:t>
            </a:r>
            <a:endParaRPr lang="en-US" altLang="zh-TW" sz="2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algn="ctr"/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30+6+7</a:t>
            </a:r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＝</a:t>
            </a:r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43</a:t>
            </a:r>
            <a:endParaRPr lang="zh-TW" altLang="en-US" sz="2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0690413" y="2704699"/>
            <a:ext cx="465268" cy="2715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9135483" y="4244789"/>
            <a:ext cx="286423" cy="2206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88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558705" y="1042296"/>
            <a:ext cx="5662801" cy="3433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第一次志願選填紀錄表</a:t>
            </a:r>
            <a:endParaRPr lang="en-US" altLang="zh-TW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綜合評估建議可作為選填志願的參考</a:t>
            </a:r>
            <a:endParaRPr lang="en-US" altLang="zh-TW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36" y="424620"/>
            <a:ext cx="5946036" cy="61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16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423138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39344" y="1460833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34583" y="1547953"/>
            <a:ext cx="5326721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生涯發展規劃書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/>
          <a:srcRect b="87877"/>
          <a:stretch/>
        </p:blipFill>
        <p:spPr>
          <a:xfrm>
            <a:off x="5611669" y="231217"/>
            <a:ext cx="4427604" cy="72800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t="34186"/>
          <a:stretch/>
        </p:blipFill>
        <p:spPr>
          <a:xfrm>
            <a:off x="5611669" y="978622"/>
            <a:ext cx="6489967" cy="5793067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44430" y="1164874"/>
            <a:ext cx="294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屏東高工    民生家商</a:t>
            </a:r>
            <a:endParaRPr lang="en-US" altLang="zh-TW" sz="12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普通科     電子科      餐飲科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762718" y="1624515"/>
            <a:ext cx="753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58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677119" y="1624516"/>
            <a:ext cx="753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51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525932" y="1637077"/>
            <a:ext cx="753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49</a:t>
            </a:r>
          </a:p>
        </p:txBody>
      </p:sp>
      <p:sp>
        <p:nvSpPr>
          <p:cNvPr id="23" name="矩形圖說文字 22"/>
          <p:cNvSpPr/>
          <p:nvPr/>
        </p:nvSpPr>
        <p:spPr>
          <a:xfrm>
            <a:off x="595191" y="3519826"/>
            <a:ext cx="3556185" cy="2033156"/>
          </a:xfrm>
          <a:prstGeom prst="wedgeRectCallout">
            <a:avLst>
              <a:gd name="adj1" fmla="val 151430"/>
              <a:gd name="adj2" fmla="val -1498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至少寫三個</a:t>
            </a:r>
            <a:endParaRPr lang="en-US" altLang="zh-TW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至少寫三個</a:t>
            </a:r>
          </a:p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至少寫三個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05E9F933-C552-4B9F-8DB9-4A32498A0DFD}"/>
                  </a:ext>
                </a:extLst>
              </p14:cNvPr>
              <p14:cNvContentPartPr/>
              <p14:nvPr/>
            </p14:nvContentPartPr>
            <p14:xfrm>
              <a:off x="7426015" y="871916"/>
              <a:ext cx="3115440" cy="855360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05E9F933-C552-4B9F-8DB9-4A32498A0D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375" y="835916"/>
                <a:ext cx="318708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2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470575" y="1460833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生涯發展規劃書</a:t>
            </a:r>
          </a:p>
        </p:txBody>
      </p:sp>
      <p:sp>
        <p:nvSpPr>
          <p:cNvPr id="18" name="矩形圖說文字 17"/>
          <p:cNvSpPr/>
          <p:nvPr/>
        </p:nvSpPr>
        <p:spPr>
          <a:xfrm>
            <a:off x="452646" y="2834639"/>
            <a:ext cx="4285129" cy="3637879"/>
          </a:xfrm>
          <a:prstGeom prst="wedgeRectCallout">
            <a:avLst>
              <a:gd name="adj1" fmla="val 61621"/>
              <a:gd name="adj2" fmla="val -170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心理測驗參考第</a:t>
            </a:r>
            <a:r>
              <a:rPr lang="en-US" altLang="zh-TW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17</a:t>
            </a: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五學期平均為領到的資料</a:t>
            </a:r>
            <a:r>
              <a:rPr lang="en-US" altLang="zh-TW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，請浮貼）</a:t>
            </a: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生涯目標：參考前一頁，要寫</a:t>
            </a:r>
            <a:r>
              <a:rPr lang="en-US" altLang="zh-TW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個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37" y="2138648"/>
            <a:ext cx="7252664" cy="2789486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8635668" y="2403992"/>
            <a:ext cx="317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美感      創意      空間</a:t>
            </a:r>
            <a:endParaRPr lang="en-US" altLang="zh-TW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實用型   藝術型    社會型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256104" y="4483804"/>
            <a:ext cx="354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 屏東高工   民生家商</a:t>
            </a:r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50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80793" y="1423527"/>
            <a:ext cx="8534400" cy="147085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生涯發展規劃書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52" y="146831"/>
            <a:ext cx="6655111" cy="6461333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6169024" y="618567"/>
            <a:ext cx="1849695" cy="735496"/>
            <a:chOff x="6169024" y="618566"/>
            <a:chExt cx="1849695" cy="753601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6162847" y="2127074"/>
            <a:ext cx="1849695" cy="735496"/>
            <a:chOff x="6169024" y="618566"/>
            <a:chExt cx="1849695" cy="753601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6162846" y="3642112"/>
            <a:ext cx="1849695" cy="735496"/>
            <a:chOff x="6169024" y="618566"/>
            <a:chExt cx="1849695" cy="753601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sp>
        <p:nvSpPr>
          <p:cNvPr id="34" name="文字方塊 33"/>
          <p:cNvSpPr txBox="1"/>
          <p:nvPr/>
        </p:nvSpPr>
        <p:spPr>
          <a:xfrm>
            <a:off x="10486487" y="2592245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0515600" y="747718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10515600" y="3923602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欣梅爾</a:t>
            </a:r>
          </a:p>
        </p:txBody>
      </p:sp>
      <p:sp>
        <p:nvSpPr>
          <p:cNvPr id="17" name="矩形圖說文字 16"/>
          <p:cNvSpPr/>
          <p:nvPr/>
        </p:nvSpPr>
        <p:spPr>
          <a:xfrm>
            <a:off x="376516" y="2796691"/>
            <a:ext cx="4401672" cy="3669770"/>
          </a:xfrm>
          <a:prstGeom prst="wedgeRectCallout">
            <a:avLst>
              <a:gd name="adj1" fmla="val 69470"/>
              <a:gd name="adj2" fmla="val -659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家長先勾選、簽名</a:t>
            </a:r>
            <a:endParaRPr lang="en-US" altLang="zh-TW" sz="3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再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依序交給導師、輔導活動課老師勾選、簽名</a:t>
            </a:r>
            <a:endParaRPr lang="en-US" altLang="zh-TW" sz="3000" dirty="0">
              <a:solidFill>
                <a:schemeClr val="accent2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可以複選，想讀的學制都要勾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6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34583" y="1459383"/>
            <a:ext cx="4844241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26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家長的話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6169024" y="618566"/>
            <a:ext cx="1849695" cy="753601"/>
            <a:chOff x="6169024" y="618566"/>
            <a:chExt cx="1849695" cy="753601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6162847" y="2127073"/>
            <a:ext cx="1849695" cy="753601"/>
            <a:chOff x="6169024" y="618566"/>
            <a:chExt cx="1849695" cy="753601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6162846" y="3642111"/>
            <a:ext cx="1849695" cy="753601"/>
            <a:chOff x="6169024" y="618566"/>
            <a:chExt cx="1849695" cy="753601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39" y="183976"/>
            <a:ext cx="4857257" cy="6672425"/>
          </a:xfrm>
          <a:prstGeom prst="rect">
            <a:avLst/>
          </a:prstGeom>
        </p:spPr>
      </p:pic>
      <p:sp>
        <p:nvSpPr>
          <p:cNvPr id="17" name="矩形圖說文字 16"/>
          <p:cNvSpPr/>
          <p:nvPr/>
        </p:nvSpPr>
        <p:spPr>
          <a:xfrm>
            <a:off x="482409" y="3053666"/>
            <a:ext cx="4285129" cy="3281083"/>
          </a:xfrm>
          <a:prstGeom prst="wedgeRectCallout">
            <a:avLst>
              <a:gd name="adj1" fmla="val 75642"/>
              <a:gd name="adj2" fmla="val -190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請檢查是否三個年級都有簽名</a:t>
            </a: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家長、導師都需要簽名</a:t>
            </a:r>
            <a:endParaRPr lang="zh-TW" altLang="en-US" sz="32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76A1B9D-2E05-47C0-A854-8206701A3B36}"/>
              </a:ext>
            </a:extLst>
          </p:cNvPr>
          <p:cNvSpPr txBox="1"/>
          <p:nvPr/>
        </p:nvSpPr>
        <p:spPr>
          <a:xfrm>
            <a:off x="9612780" y="2274376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9B9C01A-951F-4C92-BDE3-FB5FB1E515BE}"/>
              </a:ext>
            </a:extLst>
          </p:cNvPr>
          <p:cNvSpPr txBox="1"/>
          <p:nvPr/>
        </p:nvSpPr>
        <p:spPr>
          <a:xfrm>
            <a:off x="9612779" y="3923602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F5D8D89A-5BB9-4100-BC6D-3F6C6D7AE0CF}"/>
              </a:ext>
            </a:extLst>
          </p:cNvPr>
          <p:cNvSpPr txBox="1"/>
          <p:nvPr/>
        </p:nvSpPr>
        <p:spPr>
          <a:xfrm>
            <a:off x="9612779" y="5972618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77E4029-4B31-4E0E-9E3D-88D31CA76AFC}"/>
              </a:ext>
            </a:extLst>
          </p:cNvPr>
          <p:cNvSpPr txBox="1"/>
          <p:nvPr/>
        </p:nvSpPr>
        <p:spPr>
          <a:xfrm>
            <a:off x="8320922" y="2317712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EA626B1-9CC5-407F-86FC-1AC031C7C532}"/>
              </a:ext>
            </a:extLst>
          </p:cNvPr>
          <p:cNvSpPr txBox="1"/>
          <p:nvPr/>
        </p:nvSpPr>
        <p:spPr>
          <a:xfrm>
            <a:off x="8348794" y="3859631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8C16EA6-F9BA-432E-9DE8-1D87E521104E}"/>
              </a:ext>
            </a:extLst>
          </p:cNvPr>
          <p:cNvSpPr txBox="1"/>
          <p:nvPr/>
        </p:nvSpPr>
        <p:spPr>
          <a:xfrm>
            <a:off x="8309624" y="5972618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</p:spTree>
    <p:extLst>
      <p:ext uri="{BB962C8B-B14F-4D97-AF65-F5344CB8AC3E}">
        <p14:creationId xmlns:p14="http://schemas.microsoft.com/office/powerpoint/2010/main" val="9192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639344" y="1460833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endParaRPr lang="zh-TW" altLang="en-US" sz="48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549740" y="2156161"/>
            <a:ext cx="4954589" cy="40025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QR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掃一掃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可用手機快速獲取各種升學資訊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86619FA-59A1-445A-AFF0-23CBBEB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49" y="1670911"/>
            <a:ext cx="7612193" cy="44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293437" y="1460833"/>
            <a:ext cx="10204234" cy="15070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生涯統整面面觀補充頁」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63943" y="4081654"/>
            <a:ext cx="5662801" cy="166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請直接</a:t>
            </a:r>
            <a:r>
              <a:rPr lang="zh-TW" altLang="en-US" b="1" u="sng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覆蓋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77" y="1304148"/>
            <a:ext cx="3801034" cy="52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469058" y="1140194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補充資料之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endParaRPr lang="zh-TW" altLang="en-US" sz="48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246577" y="1982405"/>
            <a:ext cx="5662801" cy="43018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QR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掃一掃第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頁志願表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請在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24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日第二次志願模擬前，</a:t>
            </a:r>
            <a:r>
              <a:rPr lang="zh-TW" altLang="en-US" u="sng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完成你的志願序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最下方記得簽名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902" y="345638"/>
            <a:ext cx="6135472" cy="536488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557107" y="3567955"/>
            <a:ext cx="3173506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屏東高工   電機科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屏東高工   化工科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餐飲科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民生家商   時尚造型科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來義高中   普通科 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潮州高中   普通科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陸興中學   普通科</a:t>
            </a:r>
          </a:p>
        </p:txBody>
      </p:sp>
    </p:spTree>
    <p:extLst>
      <p:ext uri="{BB962C8B-B14F-4D97-AF65-F5344CB8AC3E}">
        <p14:creationId xmlns:p14="http://schemas.microsoft.com/office/powerpoint/2010/main" val="4539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628335" y="1268504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928101" y="160549"/>
            <a:ext cx="659712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849086" y="3093022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525640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577793" y="318474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8261378" y="317586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8981949" y="318622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9675886" y="318770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10289927" y="317142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11044528" y="317142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3941755" y="5234134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72" y="1511657"/>
            <a:ext cx="8416371" cy="3631475"/>
          </a:xfrm>
          <a:prstGeom prst="rect">
            <a:avLst/>
          </a:prstGeom>
        </p:spPr>
      </p:pic>
      <p:sp>
        <p:nvSpPr>
          <p:cNvPr id="47" name="向下箭號圖說文字 46"/>
          <p:cNvSpPr/>
          <p:nvPr/>
        </p:nvSpPr>
        <p:spPr>
          <a:xfrm>
            <a:off x="5921445" y="257590"/>
            <a:ext cx="4521745" cy="15386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輔導股長確實檢查，完成才打勾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敷衍亂打勾者會被處分</a:t>
            </a:r>
          </a:p>
        </p:txBody>
      </p:sp>
      <p:sp>
        <p:nvSpPr>
          <p:cNvPr id="490" name="Google Shape;490;p12"/>
          <p:cNvSpPr/>
          <p:nvPr/>
        </p:nvSpPr>
        <p:spPr>
          <a:xfrm>
            <a:off x="4428177" y="1786704"/>
            <a:ext cx="7696528" cy="10072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40" y="4900793"/>
            <a:ext cx="7779493" cy="1817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筆跡 8"/>
              <p14:cNvContentPartPr/>
              <p14:nvPr/>
            </p14:nvContentPartPr>
            <p14:xfrm>
              <a:off x="4591824" y="3074922"/>
              <a:ext cx="5873400" cy="187488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0303" y="3060882"/>
                <a:ext cx="5900042" cy="19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5" name="筆跡 454"/>
              <p14:cNvContentPartPr/>
              <p14:nvPr/>
            </p14:nvContentPartPr>
            <p14:xfrm>
              <a:off x="6474984" y="5445882"/>
              <a:ext cx="1334160" cy="12672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1664" y="5433642"/>
                <a:ext cx="1362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7" name="筆跡 456"/>
              <p14:cNvContentPartPr/>
              <p14:nvPr/>
            </p14:nvContentPartPr>
            <p14:xfrm>
              <a:off x="9011904" y="5461362"/>
              <a:ext cx="1631520" cy="80280"/>
            </p14:xfrm>
          </p:contentPart>
        </mc:Choice>
        <mc:Fallback xmlns="">
          <p:pic>
            <p:nvPicPr>
              <p:cNvPr id="457" name="筆跡 4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97144" y="5444082"/>
                <a:ext cx="1663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9" name="筆跡 458"/>
              <p14:cNvContentPartPr/>
              <p14:nvPr/>
            </p14:nvContentPartPr>
            <p14:xfrm>
              <a:off x="6939333" y="5898468"/>
              <a:ext cx="1276920" cy="596160"/>
            </p14:xfrm>
          </p:contentPart>
        </mc:Choice>
        <mc:Fallback xmlns="">
          <p:pic>
            <p:nvPicPr>
              <p:cNvPr id="459" name="筆跡 4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3493" y="5882988"/>
                <a:ext cx="1307880" cy="627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3DCEEFD0-8541-4EB3-B231-EFF09115A7DD}"/>
              </a:ext>
            </a:extLst>
          </p:cNvPr>
          <p:cNvSpPr/>
          <p:nvPr/>
        </p:nvSpPr>
        <p:spPr>
          <a:xfrm>
            <a:off x="7475972" y="5989834"/>
            <a:ext cx="918571" cy="610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FF00"/>
                </a:solidFill>
              </a:rPr>
              <a:t>3</a:t>
            </a:r>
            <a:r>
              <a:rPr lang="zh-TW" altLang="en-US" dirty="0">
                <a:solidFill>
                  <a:srgbClr val="FFFF00"/>
                </a:solidFill>
              </a:rPr>
              <a:t>月</a:t>
            </a:r>
            <a:r>
              <a:rPr lang="en-US" altLang="zh-TW" dirty="0">
                <a:solidFill>
                  <a:srgbClr val="FFFF00"/>
                </a:solidFill>
              </a:rPr>
              <a:t>26</a:t>
            </a:r>
            <a:r>
              <a:rPr lang="zh-TW" altLang="en-US" dirty="0">
                <a:solidFill>
                  <a:srgbClr val="FFFF00"/>
                </a:solidFill>
              </a:rPr>
              <a:t>日前</a:t>
            </a:r>
          </a:p>
        </p:txBody>
      </p:sp>
    </p:spTree>
    <p:extLst>
      <p:ext uri="{BB962C8B-B14F-4D97-AF65-F5344CB8AC3E}">
        <p14:creationId xmlns:p14="http://schemas.microsoft.com/office/powerpoint/2010/main" val="14550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38141" y="2107843"/>
            <a:ext cx="6903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五月份教育處會進行抽查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請同學務必配合填寫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抽查未通過者，將依校規處分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畢業前被記警告，一點都不好玩</a:t>
            </a:r>
            <a:endParaRPr lang="en-US" altLang="zh-TW" sz="40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19" name="그룹 124"/>
          <p:cNvGrpSpPr/>
          <p:nvPr/>
        </p:nvGrpSpPr>
        <p:grpSpPr>
          <a:xfrm>
            <a:off x="386212" y="1981199"/>
            <a:ext cx="4753809" cy="4577643"/>
            <a:chOff x="-887" y="1813315"/>
            <a:chExt cx="5413226" cy="5022997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 rot="20702005">
              <a:off x="2393696" y="4952614"/>
              <a:ext cx="1027378" cy="960145"/>
            </a:xfrm>
            <a:custGeom>
              <a:avLst/>
              <a:gdLst>
                <a:gd name="T0" fmla="*/ 1996 w 2933"/>
                <a:gd name="T1" fmla="*/ 294 h 2744"/>
                <a:gd name="T2" fmla="*/ 2933 w 2933"/>
                <a:gd name="T3" fmla="*/ 1677 h 2744"/>
                <a:gd name="T4" fmla="*/ 2927 w 2933"/>
                <a:gd name="T5" fmla="*/ 1688 h 2744"/>
                <a:gd name="T6" fmla="*/ 2875 w 2933"/>
                <a:gd name="T7" fmla="*/ 1773 h 2744"/>
                <a:gd name="T8" fmla="*/ 2816 w 2933"/>
                <a:gd name="T9" fmla="*/ 1854 h 2744"/>
                <a:gd name="T10" fmla="*/ 2734 w 2933"/>
                <a:gd name="T11" fmla="*/ 1949 h 2744"/>
                <a:gd name="T12" fmla="*/ 2627 w 2933"/>
                <a:gd name="T13" fmla="*/ 2048 h 2744"/>
                <a:gd name="T14" fmla="*/ 2496 w 2933"/>
                <a:gd name="T15" fmla="*/ 2149 h 2744"/>
                <a:gd name="T16" fmla="*/ 2338 w 2933"/>
                <a:gd name="T17" fmla="*/ 2241 h 2744"/>
                <a:gd name="T18" fmla="*/ 2247 w 2933"/>
                <a:gd name="T19" fmla="*/ 2282 h 2744"/>
                <a:gd name="T20" fmla="*/ 2068 w 2933"/>
                <a:gd name="T21" fmla="*/ 2355 h 2744"/>
                <a:gd name="T22" fmla="*/ 1767 w 2933"/>
                <a:gd name="T23" fmla="*/ 2460 h 2744"/>
                <a:gd name="T24" fmla="*/ 1528 w 2933"/>
                <a:gd name="T25" fmla="*/ 2525 h 2744"/>
                <a:gd name="T26" fmla="*/ 1340 w 2933"/>
                <a:gd name="T27" fmla="*/ 2558 h 2744"/>
                <a:gd name="T28" fmla="*/ 1262 w 2933"/>
                <a:gd name="T29" fmla="*/ 2567 h 2744"/>
                <a:gd name="T30" fmla="*/ 1114 w 2933"/>
                <a:gd name="T31" fmla="*/ 2578 h 2744"/>
                <a:gd name="T32" fmla="*/ 923 w 2933"/>
                <a:gd name="T33" fmla="*/ 2587 h 2744"/>
                <a:gd name="T34" fmla="*/ 821 w 2933"/>
                <a:gd name="T35" fmla="*/ 2603 h 2744"/>
                <a:gd name="T36" fmla="*/ 782 w 2933"/>
                <a:gd name="T37" fmla="*/ 2617 h 2744"/>
                <a:gd name="T38" fmla="*/ 569 w 2933"/>
                <a:gd name="T39" fmla="*/ 2702 h 2744"/>
                <a:gd name="T40" fmla="*/ 454 w 2933"/>
                <a:gd name="T41" fmla="*/ 2744 h 2744"/>
                <a:gd name="T42" fmla="*/ 0 w 2933"/>
                <a:gd name="T43" fmla="*/ 1269 h 2744"/>
                <a:gd name="T44" fmla="*/ 6 w 2933"/>
                <a:gd name="T45" fmla="*/ 1266 h 2744"/>
                <a:gd name="T46" fmla="*/ 65 w 2933"/>
                <a:gd name="T47" fmla="*/ 1229 h 2744"/>
                <a:gd name="T48" fmla="*/ 138 w 2933"/>
                <a:gd name="T49" fmla="*/ 1161 h 2744"/>
                <a:gd name="T50" fmla="*/ 197 w 2933"/>
                <a:gd name="T51" fmla="*/ 1095 h 2744"/>
                <a:gd name="T52" fmla="*/ 261 w 2933"/>
                <a:gd name="T53" fmla="*/ 1007 h 2744"/>
                <a:gd name="T54" fmla="*/ 327 w 2933"/>
                <a:gd name="T55" fmla="*/ 896 h 2744"/>
                <a:gd name="T56" fmla="*/ 362 w 2933"/>
                <a:gd name="T57" fmla="*/ 828 h 2744"/>
                <a:gd name="T58" fmla="*/ 426 w 2933"/>
                <a:gd name="T59" fmla="*/ 699 h 2744"/>
                <a:gd name="T60" fmla="*/ 532 w 2933"/>
                <a:gd name="T61" fmla="*/ 510 h 2744"/>
                <a:gd name="T62" fmla="*/ 631 w 2933"/>
                <a:gd name="T63" fmla="*/ 358 h 2744"/>
                <a:gd name="T64" fmla="*/ 644 w 2933"/>
                <a:gd name="T65" fmla="*/ 342 h 2744"/>
                <a:gd name="T66" fmla="*/ 703 w 2933"/>
                <a:gd name="T67" fmla="*/ 317 h 2744"/>
                <a:gd name="T68" fmla="*/ 1039 w 2933"/>
                <a:gd name="T69" fmla="*/ 189 h 2744"/>
                <a:gd name="T70" fmla="*/ 1298 w 2933"/>
                <a:gd name="T71" fmla="*/ 104 h 2744"/>
                <a:gd name="T72" fmla="*/ 1416 w 2933"/>
                <a:gd name="T73" fmla="*/ 75 h 2744"/>
                <a:gd name="T74" fmla="*/ 1616 w 2933"/>
                <a:gd name="T75" fmla="*/ 26 h 2744"/>
                <a:gd name="T76" fmla="*/ 1767 w 2933"/>
                <a:gd name="T77" fmla="*/ 0 h 2744"/>
                <a:gd name="T78" fmla="*/ 1811 w 2933"/>
                <a:gd name="T79" fmla="*/ 2 h 2744"/>
                <a:gd name="T80" fmla="*/ 1845 w 2933"/>
                <a:gd name="T81" fmla="*/ 13 h 2744"/>
                <a:gd name="T82" fmla="*/ 1873 w 2933"/>
                <a:gd name="T83" fmla="*/ 35 h 2744"/>
                <a:gd name="T84" fmla="*/ 1884 w 2933"/>
                <a:gd name="T85" fmla="*/ 52 h 2744"/>
                <a:gd name="T86" fmla="*/ 1926 w 2933"/>
                <a:gd name="T87" fmla="*/ 129 h 2744"/>
                <a:gd name="T88" fmla="*/ 1989 w 2933"/>
                <a:gd name="T89" fmla="*/ 275 h 2744"/>
                <a:gd name="T90" fmla="*/ 1996 w 2933"/>
                <a:gd name="T91" fmla="*/ 29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3" h="2744">
                  <a:moveTo>
                    <a:pt x="1996" y="294"/>
                  </a:moveTo>
                  <a:lnTo>
                    <a:pt x="2933" y="1677"/>
                  </a:lnTo>
                  <a:lnTo>
                    <a:pt x="2927" y="1688"/>
                  </a:lnTo>
                  <a:lnTo>
                    <a:pt x="2875" y="1773"/>
                  </a:lnTo>
                  <a:lnTo>
                    <a:pt x="2816" y="1854"/>
                  </a:lnTo>
                  <a:lnTo>
                    <a:pt x="2734" y="1949"/>
                  </a:lnTo>
                  <a:lnTo>
                    <a:pt x="2627" y="2048"/>
                  </a:lnTo>
                  <a:lnTo>
                    <a:pt x="2496" y="2149"/>
                  </a:lnTo>
                  <a:lnTo>
                    <a:pt x="2338" y="2241"/>
                  </a:lnTo>
                  <a:lnTo>
                    <a:pt x="2247" y="2282"/>
                  </a:lnTo>
                  <a:lnTo>
                    <a:pt x="2068" y="2355"/>
                  </a:lnTo>
                  <a:lnTo>
                    <a:pt x="1767" y="2460"/>
                  </a:lnTo>
                  <a:lnTo>
                    <a:pt x="1528" y="2525"/>
                  </a:lnTo>
                  <a:lnTo>
                    <a:pt x="1340" y="2558"/>
                  </a:lnTo>
                  <a:lnTo>
                    <a:pt x="1262" y="2567"/>
                  </a:lnTo>
                  <a:lnTo>
                    <a:pt x="1114" y="2578"/>
                  </a:lnTo>
                  <a:lnTo>
                    <a:pt x="923" y="2587"/>
                  </a:lnTo>
                  <a:lnTo>
                    <a:pt x="821" y="2603"/>
                  </a:lnTo>
                  <a:lnTo>
                    <a:pt x="782" y="2617"/>
                  </a:lnTo>
                  <a:lnTo>
                    <a:pt x="569" y="2702"/>
                  </a:lnTo>
                  <a:lnTo>
                    <a:pt x="454" y="2744"/>
                  </a:lnTo>
                  <a:lnTo>
                    <a:pt x="0" y="1269"/>
                  </a:lnTo>
                  <a:lnTo>
                    <a:pt x="6" y="1266"/>
                  </a:lnTo>
                  <a:lnTo>
                    <a:pt x="65" y="1229"/>
                  </a:lnTo>
                  <a:lnTo>
                    <a:pt x="138" y="1161"/>
                  </a:lnTo>
                  <a:lnTo>
                    <a:pt x="197" y="1095"/>
                  </a:lnTo>
                  <a:lnTo>
                    <a:pt x="261" y="1007"/>
                  </a:lnTo>
                  <a:lnTo>
                    <a:pt x="327" y="896"/>
                  </a:lnTo>
                  <a:lnTo>
                    <a:pt x="362" y="828"/>
                  </a:lnTo>
                  <a:lnTo>
                    <a:pt x="426" y="699"/>
                  </a:lnTo>
                  <a:lnTo>
                    <a:pt x="532" y="510"/>
                  </a:lnTo>
                  <a:lnTo>
                    <a:pt x="631" y="358"/>
                  </a:lnTo>
                  <a:lnTo>
                    <a:pt x="644" y="342"/>
                  </a:lnTo>
                  <a:lnTo>
                    <a:pt x="703" y="317"/>
                  </a:lnTo>
                  <a:lnTo>
                    <a:pt x="1039" y="189"/>
                  </a:lnTo>
                  <a:lnTo>
                    <a:pt x="1298" y="104"/>
                  </a:lnTo>
                  <a:lnTo>
                    <a:pt x="1416" y="75"/>
                  </a:lnTo>
                  <a:lnTo>
                    <a:pt x="1616" y="26"/>
                  </a:lnTo>
                  <a:lnTo>
                    <a:pt x="1767" y="0"/>
                  </a:lnTo>
                  <a:lnTo>
                    <a:pt x="1811" y="2"/>
                  </a:lnTo>
                  <a:lnTo>
                    <a:pt x="1845" y="13"/>
                  </a:lnTo>
                  <a:lnTo>
                    <a:pt x="1873" y="35"/>
                  </a:lnTo>
                  <a:lnTo>
                    <a:pt x="1884" y="52"/>
                  </a:lnTo>
                  <a:lnTo>
                    <a:pt x="1926" y="129"/>
                  </a:lnTo>
                  <a:lnTo>
                    <a:pt x="1989" y="275"/>
                  </a:lnTo>
                  <a:lnTo>
                    <a:pt x="1996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 rot="20702005">
              <a:off x="2350532" y="4986572"/>
              <a:ext cx="789966" cy="429649"/>
            </a:xfrm>
            <a:custGeom>
              <a:avLst/>
              <a:gdLst>
                <a:gd name="T0" fmla="*/ 2118 w 2254"/>
                <a:gd name="T1" fmla="*/ 640 h 1229"/>
                <a:gd name="T2" fmla="*/ 2087 w 2254"/>
                <a:gd name="T3" fmla="*/ 592 h 1229"/>
                <a:gd name="T4" fmla="*/ 2025 w 2254"/>
                <a:gd name="T5" fmla="*/ 481 h 1229"/>
                <a:gd name="T6" fmla="*/ 1953 w 2254"/>
                <a:gd name="T7" fmla="*/ 333 h 1229"/>
                <a:gd name="T8" fmla="*/ 1941 w 2254"/>
                <a:gd name="T9" fmla="*/ 306 h 1229"/>
                <a:gd name="T10" fmla="*/ 1932 w 2254"/>
                <a:gd name="T11" fmla="*/ 286 h 1229"/>
                <a:gd name="T12" fmla="*/ 1863 w 2254"/>
                <a:gd name="T13" fmla="*/ 130 h 1229"/>
                <a:gd name="T14" fmla="*/ 1820 w 2254"/>
                <a:gd name="T15" fmla="*/ 52 h 1229"/>
                <a:gd name="T16" fmla="*/ 1809 w 2254"/>
                <a:gd name="T17" fmla="*/ 35 h 1229"/>
                <a:gd name="T18" fmla="*/ 1781 w 2254"/>
                <a:gd name="T19" fmla="*/ 13 h 1229"/>
                <a:gd name="T20" fmla="*/ 1747 w 2254"/>
                <a:gd name="T21" fmla="*/ 2 h 1229"/>
                <a:gd name="T22" fmla="*/ 1703 w 2254"/>
                <a:gd name="T23" fmla="*/ 0 h 1229"/>
                <a:gd name="T24" fmla="*/ 1552 w 2254"/>
                <a:gd name="T25" fmla="*/ 26 h 1229"/>
                <a:gd name="T26" fmla="*/ 1352 w 2254"/>
                <a:gd name="T27" fmla="*/ 75 h 1229"/>
                <a:gd name="T28" fmla="*/ 1234 w 2254"/>
                <a:gd name="T29" fmla="*/ 104 h 1229"/>
                <a:gd name="T30" fmla="*/ 975 w 2254"/>
                <a:gd name="T31" fmla="*/ 189 h 1229"/>
                <a:gd name="T32" fmla="*/ 639 w 2254"/>
                <a:gd name="T33" fmla="*/ 317 h 1229"/>
                <a:gd name="T34" fmla="*/ 580 w 2254"/>
                <a:gd name="T35" fmla="*/ 342 h 1229"/>
                <a:gd name="T36" fmla="*/ 567 w 2254"/>
                <a:gd name="T37" fmla="*/ 358 h 1229"/>
                <a:gd name="T38" fmla="*/ 468 w 2254"/>
                <a:gd name="T39" fmla="*/ 510 h 1229"/>
                <a:gd name="T40" fmla="*/ 362 w 2254"/>
                <a:gd name="T41" fmla="*/ 699 h 1229"/>
                <a:gd name="T42" fmla="*/ 298 w 2254"/>
                <a:gd name="T43" fmla="*/ 828 h 1229"/>
                <a:gd name="T44" fmla="*/ 254 w 2254"/>
                <a:gd name="T45" fmla="*/ 913 h 1229"/>
                <a:gd name="T46" fmla="*/ 169 w 2254"/>
                <a:gd name="T47" fmla="*/ 1046 h 1229"/>
                <a:gd name="T48" fmla="*/ 93 w 2254"/>
                <a:gd name="T49" fmla="*/ 1142 h 1229"/>
                <a:gd name="T50" fmla="*/ 27 w 2254"/>
                <a:gd name="T51" fmla="*/ 1207 h 1229"/>
                <a:gd name="T52" fmla="*/ 0 w 2254"/>
                <a:gd name="T53" fmla="*/ 1229 h 1229"/>
                <a:gd name="T54" fmla="*/ 894 w 2254"/>
                <a:gd name="T55" fmla="*/ 666 h 1229"/>
                <a:gd name="T56" fmla="*/ 940 w 2254"/>
                <a:gd name="T57" fmla="*/ 682 h 1229"/>
                <a:gd name="T58" fmla="*/ 1028 w 2254"/>
                <a:gd name="T59" fmla="*/ 702 h 1229"/>
                <a:gd name="T60" fmla="*/ 1145 w 2254"/>
                <a:gd name="T61" fmla="*/ 719 h 1229"/>
                <a:gd name="T62" fmla="*/ 1274 w 2254"/>
                <a:gd name="T63" fmla="*/ 716 h 1229"/>
                <a:gd name="T64" fmla="*/ 1376 w 2254"/>
                <a:gd name="T65" fmla="*/ 693 h 1229"/>
                <a:gd name="T66" fmla="*/ 1453 w 2254"/>
                <a:gd name="T67" fmla="*/ 659 h 1229"/>
                <a:gd name="T68" fmla="*/ 1508 w 2254"/>
                <a:gd name="T69" fmla="*/ 620 h 1229"/>
                <a:gd name="T70" fmla="*/ 1554 w 2254"/>
                <a:gd name="T71" fmla="*/ 571 h 1229"/>
                <a:gd name="T72" fmla="*/ 1558 w 2254"/>
                <a:gd name="T73" fmla="*/ 563 h 1229"/>
                <a:gd name="T74" fmla="*/ 1577 w 2254"/>
                <a:gd name="T75" fmla="*/ 623 h 1229"/>
                <a:gd name="T76" fmla="*/ 1627 w 2254"/>
                <a:gd name="T77" fmla="*/ 731 h 1229"/>
                <a:gd name="T78" fmla="*/ 1692 w 2254"/>
                <a:gd name="T79" fmla="*/ 826 h 1229"/>
                <a:gd name="T80" fmla="*/ 1768 w 2254"/>
                <a:gd name="T81" fmla="*/ 903 h 1229"/>
                <a:gd name="T82" fmla="*/ 1810 w 2254"/>
                <a:gd name="T83" fmla="*/ 932 h 1229"/>
                <a:gd name="T84" fmla="*/ 1833 w 2254"/>
                <a:gd name="T85" fmla="*/ 947 h 1229"/>
                <a:gd name="T86" fmla="*/ 1888 w 2254"/>
                <a:gd name="T87" fmla="*/ 968 h 1229"/>
                <a:gd name="T88" fmla="*/ 1980 w 2254"/>
                <a:gd name="T89" fmla="*/ 991 h 1229"/>
                <a:gd name="T90" fmla="*/ 2105 w 2254"/>
                <a:gd name="T91" fmla="*/ 998 h 1229"/>
                <a:gd name="T92" fmla="*/ 2183 w 2254"/>
                <a:gd name="T93" fmla="*/ 987 h 1229"/>
                <a:gd name="T94" fmla="*/ 2221 w 2254"/>
                <a:gd name="T95" fmla="*/ 972 h 1229"/>
                <a:gd name="T96" fmla="*/ 2233 w 2254"/>
                <a:gd name="T97" fmla="*/ 964 h 1229"/>
                <a:gd name="T98" fmla="*/ 2244 w 2254"/>
                <a:gd name="T99" fmla="*/ 952 h 1229"/>
                <a:gd name="T100" fmla="*/ 2254 w 2254"/>
                <a:gd name="T101" fmla="*/ 924 h 1229"/>
                <a:gd name="T102" fmla="*/ 2251 w 2254"/>
                <a:gd name="T103" fmla="*/ 888 h 1229"/>
                <a:gd name="T104" fmla="*/ 2239 w 2254"/>
                <a:gd name="T105" fmla="*/ 847 h 1229"/>
                <a:gd name="T106" fmla="*/ 2208 w 2254"/>
                <a:gd name="T107" fmla="*/ 780 h 1229"/>
                <a:gd name="T108" fmla="*/ 2149 w 2254"/>
                <a:gd name="T109" fmla="*/ 684 h 1229"/>
                <a:gd name="T110" fmla="*/ 2118 w 2254"/>
                <a:gd name="T111" fmla="*/ 64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54" h="1229">
                  <a:moveTo>
                    <a:pt x="2118" y="640"/>
                  </a:moveTo>
                  <a:lnTo>
                    <a:pt x="2087" y="592"/>
                  </a:lnTo>
                  <a:lnTo>
                    <a:pt x="2025" y="481"/>
                  </a:lnTo>
                  <a:lnTo>
                    <a:pt x="1953" y="333"/>
                  </a:lnTo>
                  <a:lnTo>
                    <a:pt x="1941" y="306"/>
                  </a:lnTo>
                  <a:lnTo>
                    <a:pt x="1932" y="286"/>
                  </a:lnTo>
                  <a:lnTo>
                    <a:pt x="1863" y="130"/>
                  </a:lnTo>
                  <a:lnTo>
                    <a:pt x="1820" y="52"/>
                  </a:lnTo>
                  <a:lnTo>
                    <a:pt x="1809" y="35"/>
                  </a:lnTo>
                  <a:lnTo>
                    <a:pt x="1781" y="13"/>
                  </a:lnTo>
                  <a:lnTo>
                    <a:pt x="1747" y="2"/>
                  </a:lnTo>
                  <a:lnTo>
                    <a:pt x="1703" y="0"/>
                  </a:lnTo>
                  <a:lnTo>
                    <a:pt x="1552" y="26"/>
                  </a:lnTo>
                  <a:lnTo>
                    <a:pt x="1352" y="75"/>
                  </a:lnTo>
                  <a:lnTo>
                    <a:pt x="1234" y="104"/>
                  </a:lnTo>
                  <a:lnTo>
                    <a:pt x="975" y="189"/>
                  </a:lnTo>
                  <a:lnTo>
                    <a:pt x="639" y="317"/>
                  </a:lnTo>
                  <a:lnTo>
                    <a:pt x="580" y="342"/>
                  </a:lnTo>
                  <a:lnTo>
                    <a:pt x="567" y="358"/>
                  </a:lnTo>
                  <a:lnTo>
                    <a:pt x="468" y="510"/>
                  </a:lnTo>
                  <a:lnTo>
                    <a:pt x="362" y="699"/>
                  </a:lnTo>
                  <a:lnTo>
                    <a:pt x="298" y="828"/>
                  </a:lnTo>
                  <a:lnTo>
                    <a:pt x="254" y="913"/>
                  </a:lnTo>
                  <a:lnTo>
                    <a:pt x="169" y="1046"/>
                  </a:lnTo>
                  <a:lnTo>
                    <a:pt x="93" y="1142"/>
                  </a:lnTo>
                  <a:lnTo>
                    <a:pt x="27" y="1207"/>
                  </a:lnTo>
                  <a:lnTo>
                    <a:pt x="0" y="1229"/>
                  </a:lnTo>
                  <a:lnTo>
                    <a:pt x="894" y="666"/>
                  </a:lnTo>
                  <a:lnTo>
                    <a:pt x="940" y="682"/>
                  </a:lnTo>
                  <a:lnTo>
                    <a:pt x="1028" y="702"/>
                  </a:lnTo>
                  <a:lnTo>
                    <a:pt x="1145" y="719"/>
                  </a:lnTo>
                  <a:lnTo>
                    <a:pt x="1274" y="716"/>
                  </a:lnTo>
                  <a:lnTo>
                    <a:pt x="1376" y="693"/>
                  </a:lnTo>
                  <a:lnTo>
                    <a:pt x="1453" y="659"/>
                  </a:lnTo>
                  <a:lnTo>
                    <a:pt x="1508" y="620"/>
                  </a:lnTo>
                  <a:lnTo>
                    <a:pt x="1554" y="571"/>
                  </a:lnTo>
                  <a:lnTo>
                    <a:pt x="1558" y="563"/>
                  </a:lnTo>
                  <a:lnTo>
                    <a:pt x="1577" y="623"/>
                  </a:lnTo>
                  <a:lnTo>
                    <a:pt x="1627" y="731"/>
                  </a:lnTo>
                  <a:lnTo>
                    <a:pt x="1692" y="826"/>
                  </a:lnTo>
                  <a:lnTo>
                    <a:pt x="1768" y="903"/>
                  </a:lnTo>
                  <a:lnTo>
                    <a:pt x="1810" y="932"/>
                  </a:lnTo>
                  <a:lnTo>
                    <a:pt x="1833" y="947"/>
                  </a:lnTo>
                  <a:lnTo>
                    <a:pt x="1888" y="968"/>
                  </a:lnTo>
                  <a:lnTo>
                    <a:pt x="1980" y="991"/>
                  </a:lnTo>
                  <a:lnTo>
                    <a:pt x="2105" y="998"/>
                  </a:lnTo>
                  <a:lnTo>
                    <a:pt x="2183" y="987"/>
                  </a:lnTo>
                  <a:lnTo>
                    <a:pt x="2221" y="972"/>
                  </a:lnTo>
                  <a:lnTo>
                    <a:pt x="2233" y="964"/>
                  </a:lnTo>
                  <a:lnTo>
                    <a:pt x="2244" y="952"/>
                  </a:lnTo>
                  <a:lnTo>
                    <a:pt x="2254" y="924"/>
                  </a:lnTo>
                  <a:lnTo>
                    <a:pt x="2251" y="888"/>
                  </a:lnTo>
                  <a:lnTo>
                    <a:pt x="2239" y="847"/>
                  </a:lnTo>
                  <a:lnTo>
                    <a:pt x="2208" y="780"/>
                  </a:lnTo>
                  <a:lnTo>
                    <a:pt x="2149" y="684"/>
                  </a:lnTo>
                  <a:lnTo>
                    <a:pt x="2118" y="6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그룹 54"/>
            <p:cNvGrpSpPr/>
            <p:nvPr/>
          </p:nvGrpSpPr>
          <p:grpSpPr>
            <a:xfrm rot="20702005">
              <a:off x="1607332" y="2701903"/>
              <a:ext cx="2761738" cy="3190336"/>
              <a:chOff x="4079875" y="823913"/>
              <a:chExt cx="4173538" cy="4821238"/>
            </a:xfrm>
          </p:grpSpPr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4079875" y="3221038"/>
                <a:ext cx="280988" cy="398463"/>
              </a:xfrm>
              <a:custGeom>
                <a:avLst/>
                <a:gdLst>
                  <a:gd name="T0" fmla="*/ 425 w 531"/>
                  <a:gd name="T1" fmla="*/ 0 h 755"/>
                  <a:gd name="T2" fmla="*/ 29 w 531"/>
                  <a:gd name="T3" fmla="*/ 101 h 755"/>
                  <a:gd name="T4" fmla="*/ 24 w 531"/>
                  <a:gd name="T5" fmla="*/ 114 h 755"/>
                  <a:gd name="T6" fmla="*/ 7 w 531"/>
                  <a:gd name="T7" fmla="*/ 200 h 755"/>
                  <a:gd name="T8" fmla="*/ 0 w 531"/>
                  <a:gd name="T9" fmla="*/ 282 h 755"/>
                  <a:gd name="T10" fmla="*/ 0 w 531"/>
                  <a:gd name="T11" fmla="*/ 382 h 755"/>
                  <a:gd name="T12" fmla="*/ 14 w 531"/>
                  <a:gd name="T13" fmla="*/ 488 h 755"/>
                  <a:gd name="T14" fmla="*/ 50 w 531"/>
                  <a:gd name="T15" fmla="*/ 599 h 755"/>
                  <a:gd name="T16" fmla="*/ 93 w 531"/>
                  <a:gd name="T17" fmla="*/ 680 h 755"/>
                  <a:gd name="T18" fmla="*/ 132 w 531"/>
                  <a:gd name="T19" fmla="*/ 730 h 755"/>
                  <a:gd name="T20" fmla="*/ 155 w 531"/>
                  <a:gd name="T21" fmla="*/ 755 h 755"/>
                  <a:gd name="T22" fmla="*/ 531 w 531"/>
                  <a:gd name="T23" fmla="*/ 683 h 755"/>
                  <a:gd name="T24" fmla="*/ 425 w 531"/>
                  <a:gd name="T2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1" h="755">
                    <a:moveTo>
                      <a:pt x="425" y="0"/>
                    </a:moveTo>
                    <a:lnTo>
                      <a:pt x="29" y="101"/>
                    </a:lnTo>
                    <a:lnTo>
                      <a:pt x="24" y="114"/>
                    </a:lnTo>
                    <a:lnTo>
                      <a:pt x="7" y="200"/>
                    </a:lnTo>
                    <a:lnTo>
                      <a:pt x="0" y="282"/>
                    </a:lnTo>
                    <a:lnTo>
                      <a:pt x="0" y="382"/>
                    </a:lnTo>
                    <a:lnTo>
                      <a:pt x="14" y="488"/>
                    </a:lnTo>
                    <a:lnTo>
                      <a:pt x="50" y="599"/>
                    </a:lnTo>
                    <a:lnTo>
                      <a:pt x="93" y="680"/>
                    </a:lnTo>
                    <a:lnTo>
                      <a:pt x="132" y="730"/>
                    </a:lnTo>
                    <a:lnTo>
                      <a:pt x="155" y="755"/>
                    </a:lnTo>
                    <a:lnTo>
                      <a:pt x="531" y="68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079875" y="3273426"/>
                <a:ext cx="280988" cy="346075"/>
              </a:xfrm>
              <a:custGeom>
                <a:avLst/>
                <a:gdLst>
                  <a:gd name="T0" fmla="*/ 504 w 531"/>
                  <a:gd name="T1" fmla="*/ 407 h 654"/>
                  <a:gd name="T2" fmla="*/ 531 w 531"/>
                  <a:gd name="T3" fmla="*/ 582 h 654"/>
                  <a:gd name="T4" fmla="*/ 155 w 531"/>
                  <a:gd name="T5" fmla="*/ 654 h 654"/>
                  <a:gd name="T6" fmla="*/ 132 w 531"/>
                  <a:gd name="T7" fmla="*/ 629 h 654"/>
                  <a:gd name="T8" fmla="*/ 93 w 531"/>
                  <a:gd name="T9" fmla="*/ 579 h 654"/>
                  <a:gd name="T10" fmla="*/ 50 w 531"/>
                  <a:gd name="T11" fmla="*/ 498 h 654"/>
                  <a:gd name="T12" fmla="*/ 14 w 531"/>
                  <a:gd name="T13" fmla="*/ 387 h 654"/>
                  <a:gd name="T14" fmla="*/ 0 w 531"/>
                  <a:gd name="T15" fmla="*/ 281 h 654"/>
                  <a:gd name="T16" fmla="*/ 0 w 531"/>
                  <a:gd name="T17" fmla="*/ 181 h 654"/>
                  <a:gd name="T18" fmla="*/ 7 w 531"/>
                  <a:gd name="T19" fmla="*/ 99 h 654"/>
                  <a:gd name="T20" fmla="*/ 24 w 531"/>
                  <a:gd name="T21" fmla="*/ 13 h 654"/>
                  <a:gd name="T22" fmla="*/ 29 w 531"/>
                  <a:gd name="T23" fmla="*/ 0 h 654"/>
                  <a:gd name="T24" fmla="*/ 29 w 531"/>
                  <a:gd name="T25" fmla="*/ 45 h 654"/>
                  <a:gd name="T26" fmla="*/ 53 w 531"/>
                  <a:gd name="T27" fmla="*/ 233 h 654"/>
                  <a:gd name="T28" fmla="*/ 75 w 531"/>
                  <a:gd name="T29" fmla="*/ 312 h 654"/>
                  <a:gd name="T30" fmla="*/ 106 w 531"/>
                  <a:gd name="T31" fmla="*/ 386 h 654"/>
                  <a:gd name="T32" fmla="*/ 148 w 531"/>
                  <a:gd name="T33" fmla="*/ 446 h 654"/>
                  <a:gd name="T34" fmla="*/ 176 w 531"/>
                  <a:gd name="T35" fmla="*/ 468 h 654"/>
                  <a:gd name="T36" fmla="*/ 504 w 531"/>
                  <a:gd name="T37" fmla="*/ 40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1" h="654">
                    <a:moveTo>
                      <a:pt x="504" y="407"/>
                    </a:moveTo>
                    <a:lnTo>
                      <a:pt x="531" y="582"/>
                    </a:lnTo>
                    <a:lnTo>
                      <a:pt x="155" y="654"/>
                    </a:lnTo>
                    <a:lnTo>
                      <a:pt x="132" y="629"/>
                    </a:lnTo>
                    <a:lnTo>
                      <a:pt x="93" y="579"/>
                    </a:lnTo>
                    <a:lnTo>
                      <a:pt x="50" y="498"/>
                    </a:lnTo>
                    <a:lnTo>
                      <a:pt x="14" y="387"/>
                    </a:lnTo>
                    <a:lnTo>
                      <a:pt x="0" y="281"/>
                    </a:lnTo>
                    <a:lnTo>
                      <a:pt x="0" y="181"/>
                    </a:lnTo>
                    <a:lnTo>
                      <a:pt x="7" y="99"/>
                    </a:lnTo>
                    <a:lnTo>
                      <a:pt x="24" y="13"/>
                    </a:lnTo>
                    <a:lnTo>
                      <a:pt x="29" y="0"/>
                    </a:lnTo>
                    <a:lnTo>
                      <a:pt x="29" y="45"/>
                    </a:lnTo>
                    <a:lnTo>
                      <a:pt x="53" y="233"/>
                    </a:lnTo>
                    <a:lnTo>
                      <a:pt x="75" y="312"/>
                    </a:lnTo>
                    <a:lnTo>
                      <a:pt x="106" y="386"/>
                    </a:lnTo>
                    <a:lnTo>
                      <a:pt x="148" y="446"/>
                    </a:lnTo>
                    <a:lnTo>
                      <a:pt x="176" y="468"/>
                    </a:lnTo>
                    <a:lnTo>
                      <a:pt x="504" y="407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5208588" y="3824288"/>
                <a:ext cx="739775" cy="269875"/>
              </a:xfrm>
              <a:custGeom>
                <a:avLst/>
                <a:gdLst>
                  <a:gd name="T0" fmla="*/ 1344 w 1400"/>
                  <a:gd name="T1" fmla="*/ 0 h 510"/>
                  <a:gd name="T2" fmla="*/ 1400 w 1400"/>
                  <a:gd name="T3" fmla="*/ 264 h 510"/>
                  <a:gd name="T4" fmla="*/ 58 w 1400"/>
                  <a:gd name="T5" fmla="*/ 510 h 510"/>
                  <a:gd name="T6" fmla="*/ 0 w 1400"/>
                  <a:gd name="T7" fmla="*/ 280 h 510"/>
                  <a:gd name="T8" fmla="*/ 1344 w 1400"/>
                  <a:gd name="T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0" h="510">
                    <a:moveTo>
                      <a:pt x="1344" y="0"/>
                    </a:moveTo>
                    <a:lnTo>
                      <a:pt x="1400" y="264"/>
                    </a:lnTo>
                    <a:lnTo>
                      <a:pt x="58" y="510"/>
                    </a:lnTo>
                    <a:lnTo>
                      <a:pt x="0" y="280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5318125" y="4046538"/>
                <a:ext cx="1025525" cy="1455738"/>
              </a:xfrm>
              <a:custGeom>
                <a:avLst/>
                <a:gdLst>
                  <a:gd name="T0" fmla="*/ 1118 w 1938"/>
                  <a:gd name="T1" fmla="*/ 0 h 2752"/>
                  <a:gd name="T2" fmla="*/ 1127 w 1938"/>
                  <a:gd name="T3" fmla="*/ 40 h 2752"/>
                  <a:gd name="T4" fmla="*/ 1196 w 1938"/>
                  <a:gd name="T5" fmla="*/ 331 h 2752"/>
                  <a:gd name="T6" fmla="*/ 1272 w 1938"/>
                  <a:gd name="T7" fmla="*/ 618 h 2752"/>
                  <a:gd name="T8" fmla="*/ 1374 w 1938"/>
                  <a:gd name="T9" fmla="*/ 962 h 2752"/>
                  <a:gd name="T10" fmla="*/ 1501 w 1938"/>
                  <a:gd name="T11" fmla="*/ 1348 h 2752"/>
                  <a:gd name="T12" fmla="*/ 1655 w 1938"/>
                  <a:gd name="T13" fmla="*/ 1757 h 2752"/>
                  <a:gd name="T14" fmla="*/ 1789 w 1938"/>
                  <a:gd name="T15" fmla="*/ 2068 h 2752"/>
                  <a:gd name="T16" fmla="*/ 1886 w 1938"/>
                  <a:gd name="T17" fmla="*/ 2273 h 2752"/>
                  <a:gd name="T18" fmla="*/ 1938 w 1938"/>
                  <a:gd name="T19" fmla="*/ 2373 h 2752"/>
                  <a:gd name="T20" fmla="*/ 879 w 1938"/>
                  <a:gd name="T21" fmla="*/ 2752 h 2752"/>
                  <a:gd name="T22" fmla="*/ 862 w 1938"/>
                  <a:gd name="T23" fmla="*/ 2718 h 2752"/>
                  <a:gd name="T24" fmla="*/ 696 w 1938"/>
                  <a:gd name="T25" fmla="*/ 2346 h 2752"/>
                  <a:gd name="T26" fmla="*/ 502 w 1938"/>
                  <a:gd name="T27" fmla="*/ 1856 h 2752"/>
                  <a:gd name="T28" fmla="*/ 358 w 1938"/>
                  <a:gd name="T29" fmla="*/ 1453 h 2752"/>
                  <a:gd name="T30" fmla="*/ 209 w 1938"/>
                  <a:gd name="T31" fmla="*/ 996 h 2752"/>
                  <a:gd name="T32" fmla="*/ 67 w 1938"/>
                  <a:gd name="T33" fmla="*/ 491 h 2752"/>
                  <a:gd name="T34" fmla="*/ 0 w 1938"/>
                  <a:gd name="T35" fmla="*/ 223 h 2752"/>
                  <a:gd name="T36" fmla="*/ 1118 w 1938"/>
                  <a:gd name="T37" fmla="*/ 0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8" h="2752">
                    <a:moveTo>
                      <a:pt x="1118" y="0"/>
                    </a:moveTo>
                    <a:lnTo>
                      <a:pt x="1127" y="40"/>
                    </a:lnTo>
                    <a:lnTo>
                      <a:pt x="1196" y="331"/>
                    </a:lnTo>
                    <a:lnTo>
                      <a:pt x="1272" y="618"/>
                    </a:lnTo>
                    <a:lnTo>
                      <a:pt x="1374" y="962"/>
                    </a:lnTo>
                    <a:lnTo>
                      <a:pt x="1501" y="1348"/>
                    </a:lnTo>
                    <a:lnTo>
                      <a:pt x="1655" y="1757"/>
                    </a:lnTo>
                    <a:lnTo>
                      <a:pt x="1789" y="2068"/>
                    </a:lnTo>
                    <a:lnTo>
                      <a:pt x="1886" y="2273"/>
                    </a:lnTo>
                    <a:lnTo>
                      <a:pt x="1938" y="2373"/>
                    </a:lnTo>
                    <a:lnTo>
                      <a:pt x="879" y="2752"/>
                    </a:lnTo>
                    <a:lnTo>
                      <a:pt x="862" y="2718"/>
                    </a:lnTo>
                    <a:lnTo>
                      <a:pt x="696" y="2346"/>
                    </a:lnTo>
                    <a:lnTo>
                      <a:pt x="502" y="1856"/>
                    </a:lnTo>
                    <a:lnTo>
                      <a:pt x="358" y="1453"/>
                    </a:lnTo>
                    <a:lnTo>
                      <a:pt x="209" y="996"/>
                    </a:lnTo>
                    <a:lnTo>
                      <a:pt x="67" y="491"/>
                    </a:lnTo>
                    <a:lnTo>
                      <a:pt x="0" y="223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5751513" y="5283201"/>
                <a:ext cx="669925" cy="361950"/>
              </a:xfrm>
              <a:custGeom>
                <a:avLst/>
                <a:gdLst>
                  <a:gd name="T0" fmla="*/ 1168 w 1266"/>
                  <a:gd name="T1" fmla="*/ 0 h 684"/>
                  <a:gd name="T2" fmla="*/ 0 w 1266"/>
                  <a:gd name="T3" fmla="*/ 422 h 684"/>
                  <a:gd name="T4" fmla="*/ 83 w 1266"/>
                  <a:gd name="T5" fmla="*/ 684 h 684"/>
                  <a:gd name="T6" fmla="*/ 1266 w 1266"/>
                  <a:gd name="T7" fmla="*/ 232 h 684"/>
                  <a:gd name="T8" fmla="*/ 1168 w 1266"/>
                  <a:gd name="T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6" h="684">
                    <a:moveTo>
                      <a:pt x="1168" y="0"/>
                    </a:moveTo>
                    <a:lnTo>
                      <a:pt x="0" y="422"/>
                    </a:lnTo>
                    <a:lnTo>
                      <a:pt x="83" y="684"/>
                    </a:lnTo>
                    <a:lnTo>
                      <a:pt x="1266" y="232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5194300" y="835026"/>
                <a:ext cx="2978150" cy="3913188"/>
              </a:xfrm>
              <a:custGeom>
                <a:avLst/>
                <a:gdLst>
                  <a:gd name="T0" fmla="*/ 4299 w 5628"/>
                  <a:gd name="T1" fmla="*/ 0 h 7395"/>
                  <a:gd name="T2" fmla="*/ 4249 w 5628"/>
                  <a:gd name="T3" fmla="*/ 66 h 7395"/>
                  <a:gd name="T4" fmla="*/ 3904 w 5628"/>
                  <a:gd name="T5" fmla="*/ 500 h 7395"/>
                  <a:gd name="T6" fmla="*/ 3576 w 5628"/>
                  <a:gd name="T7" fmla="*/ 898 h 7395"/>
                  <a:gd name="T8" fmla="*/ 3190 w 5628"/>
                  <a:gd name="T9" fmla="*/ 1342 h 7395"/>
                  <a:gd name="T10" fmla="*/ 2879 w 5628"/>
                  <a:gd name="T11" fmla="*/ 1679 h 7395"/>
                  <a:gd name="T12" fmla="*/ 2669 w 5628"/>
                  <a:gd name="T13" fmla="*/ 1895 h 7395"/>
                  <a:gd name="T14" fmla="*/ 2458 w 5628"/>
                  <a:gd name="T15" fmla="*/ 2100 h 7395"/>
                  <a:gd name="T16" fmla="*/ 2252 w 5628"/>
                  <a:gd name="T17" fmla="*/ 2285 h 7395"/>
                  <a:gd name="T18" fmla="*/ 2052 w 5628"/>
                  <a:gd name="T19" fmla="*/ 2448 h 7395"/>
                  <a:gd name="T20" fmla="*/ 1865 w 5628"/>
                  <a:gd name="T21" fmla="*/ 2582 h 7395"/>
                  <a:gd name="T22" fmla="*/ 1776 w 5628"/>
                  <a:gd name="T23" fmla="*/ 2634 h 7395"/>
                  <a:gd name="T24" fmla="*/ 1688 w 5628"/>
                  <a:gd name="T25" fmla="*/ 2683 h 7395"/>
                  <a:gd name="T26" fmla="*/ 1516 w 5628"/>
                  <a:gd name="T27" fmla="*/ 2769 h 7395"/>
                  <a:gd name="T28" fmla="*/ 1348 w 5628"/>
                  <a:gd name="T29" fmla="*/ 2841 h 7395"/>
                  <a:gd name="T30" fmla="*/ 1184 w 5628"/>
                  <a:gd name="T31" fmla="*/ 2903 h 7395"/>
                  <a:gd name="T32" fmla="*/ 1027 w 5628"/>
                  <a:gd name="T33" fmla="*/ 2954 h 7395"/>
                  <a:gd name="T34" fmla="*/ 875 w 5628"/>
                  <a:gd name="T35" fmla="*/ 2995 h 7395"/>
                  <a:gd name="T36" fmla="*/ 664 w 5628"/>
                  <a:gd name="T37" fmla="*/ 3042 h 7395"/>
                  <a:gd name="T38" fmla="*/ 419 w 5628"/>
                  <a:gd name="T39" fmla="*/ 3078 h 7395"/>
                  <a:gd name="T40" fmla="*/ 221 w 5628"/>
                  <a:gd name="T41" fmla="*/ 3092 h 7395"/>
                  <a:gd name="T42" fmla="*/ 26 w 5628"/>
                  <a:gd name="T43" fmla="*/ 3092 h 7395"/>
                  <a:gd name="T44" fmla="*/ 0 w 5628"/>
                  <a:gd name="T45" fmla="*/ 3089 h 7395"/>
                  <a:gd name="T46" fmla="*/ 471 w 5628"/>
                  <a:gd name="T47" fmla="*/ 5877 h 7395"/>
                  <a:gd name="T48" fmla="*/ 497 w 5628"/>
                  <a:gd name="T49" fmla="*/ 5867 h 7395"/>
                  <a:gd name="T50" fmla="*/ 764 w 5628"/>
                  <a:gd name="T51" fmla="*/ 5785 h 7395"/>
                  <a:gd name="T52" fmla="*/ 1084 w 5628"/>
                  <a:gd name="T53" fmla="*/ 5707 h 7395"/>
                  <a:gd name="T54" fmla="*/ 1323 w 5628"/>
                  <a:gd name="T55" fmla="*/ 5664 h 7395"/>
                  <a:gd name="T56" fmla="*/ 1574 w 5628"/>
                  <a:gd name="T57" fmla="*/ 5635 h 7395"/>
                  <a:gd name="T58" fmla="*/ 1760 w 5628"/>
                  <a:gd name="T59" fmla="*/ 5630 h 7395"/>
                  <a:gd name="T60" fmla="*/ 1881 w 5628"/>
                  <a:gd name="T61" fmla="*/ 5634 h 7395"/>
                  <a:gd name="T62" fmla="*/ 1938 w 5628"/>
                  <a:gd name="T63" fmla="*/ 5640 h 7395"/>
                  <a:gd name="T64" fmla="*/ 2056 w 5628"/>
                  <a:gd name="T65" fmla="*/ 5653 h 7395"/>
                  <a:gd name="T66" fmla="*/ 2317 w 5628"/>
                  <a:gd name="T67" fmla="*/ 5699 h 7395"/>
                  <a:gd name="T68" fmla="*/ 2540 w 5628"/>
                  <a:gd name="T69" fmla="*/ 5755 h 7395"/>
                  <a:gd name="T70" fmla="*/ 2703 w 5628"/>
                  <a:gd name="T71" fmla="*/ 5807 h 7395"/>
                  <a:gd name="T72" fmla="*/ 2882 w 5628"/>
                  <a:gd name="T73" fmla="*/ 5869 h 7395"/>
                  <a:gd name="T74" fmla="*/ 3078 w 5628"/>
                  <a:gd name="T75" fmla="*/ 5946 h 7395"/>
                  <a:gd name="T76" fmla="*/ 3289 w 5628"/>
                  <a:gd name="T77" fmla="*/ 6039 h 7395"/>
                  <a:gd name="T78" fmla="*/ 3523 w 5628"/>
                  <a:gd name="T79" fmla="*/ 6148 h 7395"/>
                  <a:gd name="T80" fmla="*/ 3776 w 5628"/>
                  <a:gd name="T81" fmla="*/ 6278 h 7395"/>
                  <a:gd name="T82" fmla="*/ 4053 w 5628"/>
                  <a:gd name="T83" fmla="*/ 6426 h 7395"/>
                  <a:gd name="T84" fmla="*/ 4354 w 5628"/>
                  <a:gd name="T85" fmla="*/ 6597 h 7395"/>
                  <a:gd name="T86" fmla="*/ 4681 w 5628"/>
                  <a:gd name="T87" fmla="*/ 6793 h 7395"/>
                  <a:gd name="T88" fmla="*/ 5037 w 5628"/>
                  <a:gd name="T89" fmla="*/ 7014 h 7395"/>
                  <a:gd name="T90" fmla="*/ 5423 w 5628"/>
                  <a:gd name="T91" fmla="*/ 7260 h 7395"/>
                  <a:gd name="T92" fmla="*/ 5628 w 5628"/>
                  <a:gd name="T93" fmla="*/ 7395 h 7395"/>
                  <a:gd name="T94" fmla="*/ 4299 w 5628"/>
                  <a:gd name="T95" fmla="*/ 0 h 7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28" h="7395">
                    <a:moveTo>
                      <a:pt x="4299" y="0"/>
                    </a:moveTo>
                    <a:lnTo>
                      <a:pt x="4249" y="66"/>
                    </a:lnTo>
                    <a:lnTo>
                      <a:pt x="3904" y="500"/>
                    </a:lnTo>
                    <a:lnTo>
                      <a:pt x="3576" y="898"/>
                    </a:lnTo>
                    <a:lnTo>
                      <a:pt x="3190" y="1342"/>
                    </a:lnTo>
                    <a:lnTo>
                      <a:pt x="2879" y="1679"/>
                    </a:lnTo>
                    <a:lnTo>
                      <a:pt x="2669" y="1895"/>
                    </a:lnTo>
                    <a:lnTo>
                      <a:pt x="2458" y="2100"/>
                    </a:lnTo>
                    <a:lnTo>
                      <a:pt x="2252" y="2285"/>
                    </a:lnTo>
                    <a:lnTo>
                      <a:pt x="2052" y="2448"/>
                    </a:lnTo>
                    <a:lnTo>
                      <a:pt x="1865" y="2582"/>
                    </a:lnTo>
                    <a:lnTo>
                      <a:pt x="1776" y="2634"/>
                    </a:lnTo>
                    <a:lnTo>
                      <a:pt x="1688" y="2683"/>
                    </a:lnTo>
                    <a:lnTo>
                      <a:pt x="1516" y="2769"/>
                    </a:lnTo>
                    <a:lnTo>
                      <a:pt x="1348" y="2841"/>
                    </a:lnTo>
                    <a:lnTo>
                      <a:pt x="1184" y="2903"/>
                    </a:lnTo>
                    <a:lnTo>
                      <a:pt x="1027" y="2954"/>
                    </a:lnTo>
                    <a:lnTo>
                      <a:pt x="875" y="2995"/>
                    </a:lnTo>
                    <a:lnTo>
                      <a:pt x="664" y="3042"/>
                    </a:lnTo>
                    <a:lnTo>
                      <a:pt x="419" y="3078"/>
                    </a:lnTo>
                    <a:lnTo>
                      <a:pt x="221" y="3092"/>
                    </a:lnTo>
                    <a:lnTo>
                      <a:pt x="26" y="3092"/>
                    </a:lnTo>
                    <a:lnTo>
                      <a:pt x="0" y="3089"/>
                    </a:lnTo>
                    <a:lnTo>
                      <a:pt x="471" y="5877"/>
                    </a:lnTo>
                    <a:lnTo>
                      <a:pt x="497" y="5867"/>
                    </a:lnTo>
                    <a:lnTo>
                      <a:pt x="764" y="5785"/>
                    </a:lnTo>
                    <a:lnTo>
                      <a:pt x="1084" y="5707"/>
                    </a:lnTo>
                    <a:lnTo>
                      <a:pt x="1323" y="5664"/>
                    </a:lnTo>
                    <a:lnTo>
                      <a:pt x="1574" y="5635"/>
                    </a:lnTo>
                    <a:lnTo>
                      <a:pt x="1760" y="5630"/>
                    </a:lnTo>
                    <a:lnTo>
                      <a:pt x="1881" y="5634"/>
                    </a:lnTo>
                    <a:lnTo>
                      <a:pt x="1938" y="5640"/>
                    </a:lnTo>
                    <a:lnTo>
                      <a:pt x="2056" y="5653"/>
                    </a:lnTo>
                    <a:lnTo>
                      <a:pt x="2317" y="5699"/>
                    </a:lnTo>
                    <a:lnTo>
                      <a:pt x="2540" y="5755"/>
                    </a:lnTo>
                    <a:lnTo>
                      <a:pt x="2703" y="5807"/>
                    </a:lnTo>
                    <a:lnTo>
                      <a:pt x="2882" y="5869"/>
                    </a:lnTo>
                    <a:lnTo>
                      <a:pt x="3078" y="5946"/>
                    </a:lnTo>
                    <a:lnTo>
                      <a:pt x="3289" y="6039"/>
                    </a:lnTo>
                    <a:lnTo>
                      <a:pt x="3523" y="6148"/>
                    </a:lnTo>
                    <a:lnTo>
                      <a:pt x="3776" y="6278"/>
                    </a:lnTo>
                    <a:lnTo>
                      <a:pt x="4053" y="6426"/>
                    </a:lnTo>
                    <a:lnTo>
                      <a:pt x="4354" y="6597"/>
                    </a:lnTo>
                    <a:lnTo>
                      <a:pt x="4681" y="6793"/>
                    </a:lnTo>
                    <a:lnTo>
                      <a:pt x="5037" y="7014"/>
                    </a:lnTo>
                    <a:lnTo>
                      <a:pt x="5423" y="7260"/>
                    </a:lnTo>
                    <a:lnTo>
                      <a:pt x="5628" y="7395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275138" y="2468563"/>
                <a:ext cx="1168400" cy="1516063"/>
              </a:xfrm>
              <a:custGeom>
                <a:avLst/>
                <a:gdLst>
                  <a:gd name="T0" fmla="*/ 1736 w 2207"/>
                  <a:gd name="T1" fmla="*/ 0 h 2863"/>
                  <a:gd name="T2" fmla="*/ 1720 w 2207"/>
                  <a:gd name="T3" fmla="*/ 0 h 2863"/>
                  <a:gd name="T4" fmla="*/ 1566 w 2207"/>
                  <a:gd name="T5" fmla="*/ 7 h 2863"/>
                  <a:gd name="T6" fmla="*/ 1373 w 2207"/>
                  <a:gd name="T7" fmla="*/ 29 h 2863"/>
                  <a:gd name="T8" fmla="*/ 1223 w 2207"/>
                  <a:gd name="T9" fmla="*/ 56 h 2863"/>
                  <a:gd name="T10" fmla="*/ 1060 w 2207"/>
                  <a:gd name="T11" fmla="*/ 98 h 2863"/>
                  <a:gd name="T12" fmla="*/ 890 w 2207"/>
                  <a:gd name="T13" fmla="*/ 154 h 2863"/>
                  <a:gd name="T14" fmla="*/ 720 w 2207"/>
                  <a:gd name="T15" fmla="*/ 228 h 2863"/>
                  <a:gd name="T16" fmla="*/ 556 w 2207"/>
                  <a:gd name="T17" fmla="*/ 324 h 2863"/>
                  <a:gd name="T18" fmla="*/ 439 w 2207"/>
                  <a:gd name="T19" fmla="*/ 411 h 2863"/>
                  <a:gd name="T20" fmla="*/ 366 w 2207"/>
                  <a:gd name="T21" fmla="*/ 477 h 2863"/>
                  <a:gd name="T22" fmla="*/ 297 w 2207"/>
                  <a:gd name="T23" fmla="*/ 549 h 2863"/>
                  <a:gd name="T24" fmla="*/ 233 w 2207"/>
                  <a:gd name="T25" fmla="*/ 629 h 2863"/>
                  <a:gd name="T26" fmla="*/ 177 w 2207"/>
                  <a:gd name="T27" fmla="*/ 716 h 2863"/>
                  <a:gd name="T28" fmla="*/ 127 w 2207"/>
                  <a:gd name="T29" fmla="*/ 809 h 2863"/>
                  <a:gd name="T30" fmla="*/ 84 w 2207"/>
                  <a:gd name="T31" fmla="*/ 912 h 2863"/>
                  <a:gd name="T32" fmla="*/ 48 w 2207"/>
                  <a:gd name="T33" fmla="*/ 1023 h 2863"/>
                  <a:gd name="T34" fmla="*/ 22 w 2207"/>
                  <a:gd name="T35" fmla="*/ 1142 h 2863"/>
                  <a:gd name="T36" fmla="*/ 6 w 2207"/>
                  <a:gd name="T37" fmla="*/ 1270 h 2863"/>
                  <a:gd name="T38" fmla="*/ 0 w 2207"/>
                  <a:gd name="T39" fmla="*/ 1407 h 2863"/>
                  <a:gd name="T40" fmla="*/ 6 w 2207"/>
                  <a:gd name="T41" fmla="*/ 1554 h 2863"/>
                  <a:gd name="T42" fmla="*/ 13 w 2207"/>
                  <a:gd name="T43" fmla="*/ 1632 h 2863"/>
                  <a:gd name="T44" fmla="*/ 22 w 2207"/>
                  <a:gd name="T45" fmla="*/ 1710 h 2863"/>
                  <a:gd name="T46" fmla="*/ 49 w 2207"/>
                  <a:gd name="T47" fmla="*/ 1854 h 2863"/>
                  <a:gd name="T48" fmla="*/ 86 w 2207"/>
                  <a:gd name="T49" fmla="*/ 1986 h 2863"/>
                  <a:gd name="T50" fmla="*/ 133 w 2207"/>
                  <a:gd name="T51" fmla="*/ 2106 h 2863"/>
                  <a:gd name="T52" fmla="*/ 187 w 2207"/>
                  <a:gd name="T53" fmla="*/ 2215 h 2863"/>
                  <a:gd name="T54" fmla="*/ 249 w 2207"/>
                  <a:gd name="T55" fmla="*/ 2314 h 2863"/>
                  <a:gd name="T56" fmla="*/ 318 w 2207"/>
                  <a:gd name="T57" fmla="*/ 2404 h 2863"/>
                  <a:gd name="T58" fmla="*/ 393 w 2207"/>
                  <a:gd name="T59" fmla="*/ 2482 h 2863"/>
                  <a:gd name="T60" fmla="*/ 472 w 2207"/>
                  <a:gd name="T61" fmla="*/ 2552 h 2863"/>
                  <a:gd name="T62" fmla="*/ 557 w 2207"/>
                  <a:gd name="T63" fmla="*/ 2614 h 2863"/>
                  <a:gd name="T64" fmla="*/ 647 w 2207"/>
                  <a:gd name="T65" fmla="*/ 2667 h 2863"/>
                  <a:gd name="T66" fmla="*/ 739 w 2207"/>
                  <a:gd name="T67" fmla="*/ 2712 h 2863"/>
                  <a:gd name="T68" fmla="*/ 883 w 2207"/>
                  <a:gd name="T69" fmla="*/ 2768 h 2863"/>
                  <a:gd name="T70" fmla="*/ 1079 w 2207"/>
                  <a:gd name="T71" fmla="*/ 2820 h 2863"/>
                  <a:gd name="T72" fmla="*/ 1276 w 2207"/>
                  <a:gd name="T73" fmla="*/ 2850 h 2863"/>
                  <a:gd name="T74" fmla="*/ 1469 w 2207"/>
                  <a:gd name="T75" fmla="*/ 2863 h 2863"/>
                  <a:gd name="T76" fmla="*/ 1651 w 2207"/>
                  <a:gd name="T77" fmla="*/ 2862 h 2863"/>
                  <a:gd name="T78" fmla="*/ 1816 w 2207"/>
                  <a:gd name="T79" fmla="*/ 2850 h 2863"/>
                  <a:gd name="T80" fmla="*/ 2025 w 2207"/>
                  <a:gd name="T81" fmla="*/ 2824 h 2863"/>
                  <a:gd name="T82" fmla="*/ 2191 w 2207"/>
                  <a:gd name="T83" fmla="*/ 2793 h 2863"/>
                  <a:gd name="T84" fmla="*/ 2207 w 2207"/>
                  <a:gd name="T85" fmla="*/ 2788 h 2863"/>
                  <a:gd name="T86" fmla="*/ 1736 w 2207"/>
                  <a:gd name="T87" fmla="*/ 0 h 2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7" h="2863">
                    <a:moveTo>
                      <a:pt x="1736" y="0"/>
                    </a:moveTo>
                    <a:lnTo>
                      <a:pt x="1720" y="0"/>
                    </a:lnTo>
                    <a:lnTo>
                      <a:pt x="1566" y="7"/>
                    </a:lnTo>
                    <a:lnTo>
                      <a:pt x="1373" y="29"/>
                    </a:lnTo>
                    <a:lnTo>
                      <a:pt x="1223" y="56"/>
                    </a:lnTo>
                    <a:lnTo>
                      <a:pt x="1060" y="98"/>
                    </a:lnTo>
                    <a:lnTo>
                      <a:pt x="890" y="154"/>
                    </a:lnTo>
                    <a:lnTo>
                      <a:pt x="720" y="228"/>
                    </a:lnTo>
                    <a:lnTo>
                      <a:pt x="556" y="324"/>
                    </a:lnTo>
                    <a:lnTo>
                      <a:pt x="439" y="411"/>
                    </a:lnTo>
                    <a:lnTo>
                      <a:pt x="366" y="477"/>
                    </a:lnTo>
                    <a:lnTo>
                      <a:pt x="297" y="549"/>
                    </a:lnTo>
                    <a:lnTo>
                      <a:pt x="233" y="629"/>
                    </a:lnTo>
                    <a:lnTo>
                      <a:pt x="177" y="716"/>
                    </a:lnTo>
                    <a:lnTo>
                      <a:pt x="127" y="809"/>
                    </a:lnTo>
                    <a:lnTo>
                      <a:pt x="84" y="912"/>
                    </a:lnTo>
                    <a:lnTo>
                      <a:pt x="48" y="1023"/>
                    </a:lnTo>
                    <a:lnTo>
                      <a:pt x="22" y="1142"/>
                    </a:lnTo>
                    <a:lnTo>
                      <a:pt x="6" y="1270"/>
                    </a:lnTo>
                    <a:lnTo>
                      <a:pt x="0" y="1407"/>
                    </a:lnTo>
                    <a:lnTo>
                      <a:pt x="6" y="1554"/>
                    </a:lnTo>
                    <a:lnTo>
                      <a:pt x="13" y="1632"/>
                    </a:lnTo>
                    <a:lnTo>
                      <a:pt x="22" y="1710"/>
                    </a:lnTo>
                    <a:lnTo>
                      <a:pt x="49" y="1854"/>
                    </a:lnTo>
                    <a:lnTo>
                      <a:pt x="86" y="1986"/>
                    </a:lnTo>
                    <a:lnTo>
                      <a:pt x="133" y="2106"/>
                    </a:lnTo>
                    <a:lnTo>
                      <a:pt x="187" y="2215"/>
                    </a:lnTo>
                    <a:lnTo>
                      <a:pt x="249" y="2314"/>
                    </a:lnTo>
                    <a:lnTo>
                      <a:pt x="318" y="2404"/>
                    </a:lnTo>
                    <a:lnTo>
                      <a:pt x="393" y="2482"/>
                    </a:lnTo>
                    <a:lnTo>
                      <a:pt x="472" y="2552"/>
                    </a:lnTo>
                    <a:lnTo>
                      <a:pt x="557" y="2614"/>
                    </a:lnTo>
                    <a:lnTo>
                      <a:pt x="647" y="2667"/>
                    </a:lnTo>
                    <a:lnTo>
                      <a:pt x="739" y="2712"/>
                    </a:lnTo>
                    <a:lnTo>
                      <a:pt x="883" y="2768"/>
                    </a:lnTo>
                    <a:lnTo>
                      <a:pt x="1079" y="2820"/>
                    </a:lnTo>
                    <a:lnTo>
                      <a:pt x="1276" y="2850"/>
                    </a:lnTo>
                    <a:lnTo>
                      <a:pt x="1469" y="2863"/>
                    </a:lnTo>
                    <a:lnTo>
                      <a:pt x="1651" y="2862"/>
                    </a:lnTo>
                    <a:lnTo>
                      <a:pt x="1816" y="2850"/>
                    </a:lnTo>
                    <a:lnTo>
                      <a:pt x="2025" y="2824"/>
                    </a:lnTo>
                    <a:lnTo>
                      <a:pt x="2191" y="2793"/>
                    </a:lnTo>
                    <a:lnTo>
                      <a:pt x="2207" y="2788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5372100" y="3411538"/>
                <a:ext cx="2800350" cy="1336675"/>
              </a:xfrm>
              <a:custGeom>
                <a:avLst/>
                <a:gdLst>
                  <a:gd name="T0" fmla="*/ 0 w 5290"/>
                  <a:gd name="T1" fmla="*/ 208 h 2524"/>
                  <a:gd name="T2" fmla="*/ 133 w 5290"/>
                  <a:gd name="T3" fmla="*/ 1006 h 2524"/>
                  <a:gd name="T4" fmla="*/ 159 w 5290"/>
                  <a:gd name="T5" fmla="*/ 996 h 2524"/>
                  <a:gd name="T6" fmla="*/ 426 w 5290"/>
                  <a:gd name="T7" fmla="*/ 914 h 2524"/>
                  <a:gd name="T8" fmla="*/ 746 w 5290"/>
                  <a:gd name="T9" fmla="*/ 836 h 2524"/>
                  <a:gd name="T10" fmla="*/ 985 w 5290"/>
                  <a:gd name="T11" fmla="*/ 793 h 2524"/>
                  <a:gd name="T12" fmla="*/ 1236 w 5290"/>
                  <a:gd name="T13" fmla="*/ 764 h 2524"/>
                  <a:gd name="T14" fmla="*/ 1422 w 5290"/>
                  <a:gd name="T15" fmla="*/ 759 h 2524"/>
                  <a:gd name="T16" fmla="*/ 1543 w 5290"/>
                  <a:gd name="T17" fmla="*/ 763 h 2524"/>
                  <a:gd name="T18" fmla="*/ 1600 w 5290"/>
                  <a:gd name="T19" fmla="*/ 769 h 2524"/>
                  <a:gd name="T20" fmla="*/ 1718 w 5290"/>
                  <a:gd name="T21" fmla="*/ 782 h 2524"/>
                  <a:gd name="T22" fmla="*/ 1979 w 5290"/>
                  <a:gd name="T23" fmla="*/ 828 h 2524"/>
                  <a:gd name="T24" fmla="*/ 2202 w 5290"/>
                  <a:gd name="T25" fmla="*/ 884 h 2524"/>
                  <a:gd name="T26" fmla="*/ 2365 w 5290"/>
                  <a:gd name="T27" fmla="*/ 936 h 2524"/>
                  <a:gd name="T28" fmla="*/ 2544 w 5290"/>
                  <a:gd name="T29" fmla="*/ 998 h 2524"/>
                  <a:gd name="T30" fmla="*/ 2740 w 5290"/>
                  <a:gd name="T31" fmla="*/ 1075 h 2524"/>
                  <a:gd name="T32" fmla="*/ 2951 w 5290"/>
                  <a:gd name="T33" fmla="*/ 1168 h 2524"/>
                  <a:gd name="T34" fmla="*/ 3185 w 5290"/>
                  <a:gd name="T35" fmla="*/ 1277 h 2524"/>
                  <a:gd name="T36" fmla="*/ 3438 w 5290"/>
                  <a:gd name="T37" fmla="*/ 1407 h 2524"/>
                  <a:gd name="T38" fmla="*/ 3715 w 5290"/>
                  <a:gd name="T39" fmla="*/ 1555 h 2524"/>
                  <a:gd name="T40" fmla="*/ 4016 w 5290"/>
                  <a:gd name="T41" fmla="*/ 1726 h 2524"/>
                  <a:gd name="T42" fmla="*/ 4343 w 5290"/>
                  <a:gd name="T43" fmla="*/ 1922 h 2524"/>
                  <a:gd name="T44" fmla="*/ 4699 w 5290"/>
                  <a:gd name="T45" fmla="*/ 2143 h 2524"/>
                  <a:gd name="T46" fmla="*/ 5085 w 5290"/>
                  <a:gd name="T47" fmla="*/ 2389 h 2524"/>
                  <a:gd name="T48" fmla="*/ 5290 w 5290"/>
                  <a:gd name="T49" fmla="*/ 2524 h 2524"/>
                  <a:gd name="T50" fmla="*/ 5102 w 5290"/>
                  <a:gd name="T51" fmla="*/ 1476 h 2524"/>
                  <a:gd name="T52" fmla="*/ 3768 w 5290"/>
                  <a:gd name="T53" fmla="*/ 727 h 2524"/>
                  <a:gd name="T54" fmla="*/ 3731 w 5290"/>
                  <a:gd name="T55" fmla="*/ 708 h 2524"/>
                  <a:gd name="T56" fmla="*/ 3366 w 5290"/>
                  <a:gd name="T57" fmla="*/ 535 h 2524"/>
                  <a:gd name="T58" fmla="*/ 2937 w 5290"/>
                  <a:gd name="T59" fmla="*/ 354 h 2524"/>
                  <a:gd name="T60" fmla="*/ 2614 w 5290"/>
                  <a:gd name="T61" fmla="*/ 233 h 2524"/>
                  <a:gd name="T62" fmla="*/ 2280 w 5290"/>
                  <a:gd name="T63" fmla="*/ 126 h 2524"/>
                  <a:gd name="T64" fmla="*/ 2034 w 5290"/>
                  <a:gd name="T65" fmla="*/ 64 h 2524"/>
                  <a:gd name="T66" fmla="*/ 1875 w 5290"/>
                  <a:gd name="T67" fmla="*/ 34 h 2524"/>
                  <a:gd name="T68" fmla="*/ 1799 w 5290"/>
                  <a:gd name="T69" fmla="*/ 23 h 2524"/>
                  <a:gd name="T70" fmla="*/ 1723 w 5290"/>
                  <a:gd name="T71" fmla="*/ 14 h 2524"/>
                  <a:gd name="T72" fmla="*/ 1569 w 5290"/>
                  <a:gd name="T73" fmla="*/ 2 h 2524"/>
                  <a:gd name="T74" fmla="*/ 1334 w 5290"/>
                  <a:gd name="T75" fmla="*/ 0 h 2524"/>
                  <a:gd name="T76" fmla="*/ 1024 w 5290"/>
                  <a:gd name="T77" fmla="*/ 18 h 2524"/>
                  <a:gd name="T78" fmla="*/ 730 w 5290"/>
                  <a:gd name="T79" fmla="*/ 54 h 2524"/>
                  <a:gd name="T80" fmla="*/ 470 w 5290"/>
                  <a:gd name="T81" fmla="*/ 99 h 2524"/>
                  <a:gd name="T82" fmla="*/ 252 w 5290"/>
                  <a:gd name="T83" fmla="*/ 144 h 2524"/>
                  <a:gd name="T84" fmla="*/ 30 w 5290"/>
                  <a:gd name="T85" fmla="*/ 200 h 2524"/>
                  <a:gd name="T86" fmla="*/ 0 w 5290"/>
                  <a:gd name="T87" fmla="*/ 208 h 2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90" h="2524">
                    <a:moveTo>
                      <a:pt x="0" y="208"/>
                    </a:moveTo>
                    <a:lnTo>
                      <a:pt x="133" y="1006"/>
                    </a:lnTo>
                    <a:lnTo>
                      <a:pt x="159" y="996"/>
                    </a:lnTo>
                    <a:lnTo>
                      <a:pt x="426" y="914"/>
                    </a:lnTo>
                    <a:lnTo>
                      <a:pt x="746" y="836"/>
                    </a:lnTo>
                    <a:lnTo>
                      <a:pt x="985" y="793"/>
                    </a:lnTo>
                    <a:lnTo>
                      <a:pt x="1236" y="764"/>
                    </a:lnTo>
                    <a:lnTo>
                      <a:pt x="1422" y="759"/>
                    </a:lnTo>
                    <a:lnTo>
                      <a:pt x="1543" y="763"/>
                    </a:lnTo>
                    <a:lnTo>
                      <a:pt x="1600" y="769"/>
                    </a:lnTo>
                    <a:lnTo>
                      <a:pt x="1718" y="782"/>
                    </a:lnTo>
                    <a:lnTo>
                      <a:pt x="1979" y="828"/>
                    </a:lnTo>
                    <a:lnTo>
                      <a:pt x="2202" y="884"/>
                    </a:lnTo>
                    <a:lnTo>
                      <a:pt x="2365" y="936"/>
                    </a:lnTo>
                    <a:lnTo>
                      <a:pt x="2544" y="998"/>
                    </a:lnTo>
                    <a:lnTo>
                      <a:pt x="2740" y="1075"/>
                    </a:lnTo>
                    <a:lnTo>
                      <a:pt x="2951" y="1168"/>
                    </a:lnTo>
                    <a:lnTo>
                      <a:pt x="3185" y="1277"/>
                    </a:lnTo>
                    <a:lnTo>
                      <a:pt x="3438" y="1407"/>
                    </a:lnTo>
                    <a:lnTo>
                      <a:pt x="3715" y="1555"/>
                    </a:lnTo>
                    <a:lnTo>
                      <a:pt x="4016" y="1726"/>
                    </a:lnTo>
                    <a:lnTo>
                      <a:pt x="4343" y="1922"/>
                    </a:lnTo>
                    <a:lnTo>
                      <a:pt x="4699" y="2143"/>
                    </a:lnTo>
                    <a:lnTo>
                      <a:pt x="5085" y="2389"/>
                    </a:lnTo>
                    <a:lnTo>
                      <a:pt x="5290" y="2524"/>
                    </a:lnTo>
                    <a:lnTo>
                      <a:pt x="5102" y="1476"/>
                    </a:lnTo>
                    <a:lnTo>
                      <a:pt x="3768" y="727"/>
                    </a:lnTo>
                    <a:lnTo>
                      <a:pt x="3731" y="708"/>
                    </a:lnTo>
                    <a:lnTo>
                      <a:pt x="3366" y="535"/>
                    </a:lnTo>
                    <a:lnTo>
                      <a:pt x="2937" y="354"/>
                    </a:lnTo>
                    <a:lnTo>
                      <a:pt x="2614" y="233"/>
                    </a:lnTo>
                    <a:lnTo>
                      <a:pt x="2280" y="126"/>
                    </a:lnTo>
                    <a:lnTo>
                      <a:pt x="2034" y="64"/>
                    </a:lnTo>
                    <a:lnTo>
                      <a:pt x="1875" y="34"/>
                    </a:lnTo>
                    <a:lnTo>
                      <a:pt x="1799" y="23"/>
                    </a:lnTo>
                    <a:lnTo>
                      <a:pt x="1723" y="14"/>
                    </a:lnTo>
                    <a:lnTo>
                      <a:pt x="1569" y="2"/>
                    </a:lnTo>
                    <a:lnTo>
                      <a:pt x="1334" y="0"/>
                    </a:lnTo>
                    <a:lnTo>
                      <a:pt x="1024" y="18"/>
                    </a:lnTo>
                    <a:lnTo>
                      <a:pt x="730" y="54"/>
                    </a:lnTo>
                    <a:lnTo>
                      <a:pt x="470" y="99"/>
                    </a:lnTo>
                    <a:lnTo>
                      <a:pt x="252" y="144"/>
                    </a:lnTo>
                    <a:lnTo>
                      <a:pt x="30" y="20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5194300" y="835026"/>
                <a:ext cx="2305050" cy="1743075"/>
              </a:xfrm>
              <a:custGeom>
                <a:avLst/>
                <a:gdLst>
                  <a:gd name="T0" fmla="*/ 33 w 4357"/>
                  <a:gd name="T1" fmla="*/ 3296 h 3296"/>
                  <a:gd name="T2" fmla="*/ 0 w 4357"/>
                  <a:gd name="T3" fmla="*/ 3089 h 3296"/>
                  <a:gd name="T4" fmla="*/ 26 w 4357"/>
                  <a:gd name="T5" fmla="*/ 3092 h 3296"/>
                  <a:gd name="T6" fmla="*/ 221 w 4357"/>
                  <a:gd name="T7" fmla="*/ 3092 h 3296"/>
                  <a:gd name="T8" fmla="*/ 419 w 4357"/>
                  <a:gd name="T9" fmla="*/ 3078 h 3296"/>
                  <a:gd name="T10" fmla="*/ 664 w 4357"/>
                  <a:gd name="T11" fmla="*/ 3042 h 3296"/>
                  <a:gd name="T12" fmla="*/ 875 w 4357"/>
                  <a:gd name="T13" fmla="*/ 2995 h 3296"/>
                  <a:gd name="T14" fmla="*/ 1027 w 4357"/>
                  <a:gd name="T15" fmla="*/ 2954 h 3296"/>
                  <a:gd name="T16" fmla="*/ 1184 w 4357"/>
                  <a:gd name="T17" fmla="*/ 2903 h 3296"/>
                  <a:gd name="T18" fmla="*/ 1348 w 4357"/>
                  <a:gd name="T19" fmla="*/ 2841 h 3296"/>
                  <a:gd name="T20" fmla="*/ 1516 w 4357"/>
                  <a:gd name="T21" fmla="*/ 2769 h 3296"/>
                  <a:gd name="T22" fmla="*/ 1688 w 4357"/>
                  <a:gd name="T23" fmla="*/ 2683 h 3296"/>
                  <a:gd name="T24" fmla="*/ 1776 w 4357"/>
                  <a:gd name="T25" fmla="*/ 2634 h 3296"/>
                  <a:gd name="T26" fmla="*/ 1865 w 4357"/>
                  <a:gd name="T27" fmla="*/ 2582 h 3296"/>
                  <a:gd name="T28" fmla="*/ 2052 w 4357"/>
                  <a:gd name="T29" fmla="*/ 2448 h 3296"/>
                  <a:gd name="T30" fmla="*/ 2252 w 4357"/>
                  <a:gd name="T31" fmla="*/ 2285 h 3296"/>
                  <a:gd name="T32" fmla="*/ 2458 w 4357"/>
                  <a:gd name="T33" fmla="*/ 2100 h 3296"/>
                  <a:gd name="T34" fmla="*/ 2669 w 4357"/>
                  <a:gd name="T35" fmla="*/ 1895 h 3296"/>
                  <a:gd name="T36" fmla="*/ 2879 w 4357"/>
                  <a:gd name="T37" fmla="*/ 1679 h 3296"/>
                  <a:gd name="T38" fmla="*/ 3190 w 4357"/>
                  <a:gd name="T39" fmla="*/ 1342 h 3296"/>
                  <a:gd name="T40" fmla="*/ 3576 w 4357"/>
                  <a:gd name="T41" fmla="*/ 898 h 3296"/>
                  <a:gd name="T42" fmla="*/ 3904 w 4357"/>
                  <a:gd name="T43" fmla="*/ 500 h 3296"/>
                  <a:gd name="T44" fmla="*/ 4249 w 4357"/>
                  <a:gd name="T45" fmla="*/ 66 h 3296"/>
                  <a:gd name="T46" fmla="*/ 4299 w 4357"/>
                  <a:gd name="T47" fmla="*/ 0 h 3296"/>
                  <a:gd name="T48" fmla="*/ 4357 w 4357"/>
                  <a:gd name="T49" fmla="*/ 325 h 3296"/>
                  <a:gd name="T50" fmla="*/ 3871 w 4357"/>
                  <a:gd name="T51" fmla="*/ 914 h 3296"/>
                  <a:gd name="T52" fmla="*/ 3140 w 4357"/>
                  <a:gd name="T53" fmla="*/ 1807 h 3296"/>
                  <a:gd name="T54" fmla="*/ 3086 w 4357"/>
                  <a:gd name="T55" fmla="*/ 1872 h 3296"/>
                  <a:gd name="T56" fmla="*/ 2962 w 4357"/>
                  <a:gd name="T57" fmla="*/ 2015 h 3296"/>
                  <a:gd name="T58" fmla="*/ 2820 w 4357"/>
                  <a:gd name="T59" fmla="*/ 2166 h 3296"/>
                  <a:gd name="T60" fmla="*/ 2657 w 4357"/>
                  <a:gd name="T61" fmla="*/ 2324 h 3296"/>
                  <a:gd name="T62" fmla="*/ 2477 w 4357"/>
                  <a:gd name="T63" fmla="*/ 2481 h 3296"/>
                  <a:gd name="T64" fmla="*/ 2280 w 4357"/>
                  <a:gd name="T65" fmla="*/ 2635 h 3296"/>
                  <a:gd name="T66" fmla="*/ 2067 w 4357"/>
                  <a:gd name="T67" fmla="*/ 2781 h 3296"/>
                  <a:gd name="T68" fmla="*/ 1836 w 4357"/>
                  <a:gd name="T69" fmla="*/ 2913 h 3296"/>
                  <a:gd name="T70" fmla="*/ 1715 w 4357"/>
                  <a:gd name="T71" fmla="*/ 2972 h 3296"/>
                  <a:gd name="T72" fmla="*/ 1663 w 4357"/>
                  <a:gd name="T73" fmla="*/ 2995 h 3296"/>
                  <a:gd name="T74" fmla="*/ 1534 w 4357"/>
                  <a:gd name="T75" fmla="*/ 3046 h 3296"/>
                  <a:gd name="T76" fmla="*/ 1372 w 4357"/>
                  <a:gd name="T77" fmla="*/ 3099 h 3296"/>
                  <a:gd name="T78" fmla="*/ 1181 w 4357"/>
                  <a:gd name="T79" fmla="*/ 3151 h 3296"/>
                  <a:gd name="T80" fmla="*/ 962 w 4357"/>
                  <a:gd name="T81" fmla="*/ 3200 h 3296"/>
                  <a:gd name="T82" fmla="*/ 721 w 4357"/>
                  <a:gd name="T83" fmla="*/ 3242 h 3296"/>
                  <a:gd name="T84" fmla="*/ 459 w 4357"/>
                  <a:gd name="T85" fmla="*/ 3275 h 3296"/>
                  <a:gd name="T86" fmla="*/ 178 w 4357"/>
                  <a:gd name="T87" fmla="*/ 3294 h 3296"/>
                  <a:gd name="T88" fmla="*/ 33 w 4357"/>
                  <a:gd name="T89" fmla="*/ 3296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57" h="3296">
                    <a:moveTo>
                      <a:pt x="33" y="3296"/>
                    </a:moveTo>
                    <a:lnTo>
                      <a:pt x="0" y="3089"/>
                    </a:lnTo>
                    <a:lnTo>
                      <a:pt x="26" y="3092"/>
                    </a:lnTo>
                    <a:lnTo>
                      <a:pt x="221" y="3092"/>
                    </a:lnTo>
                    <a:lnTo>
                      <a:pt x="419" y="3078"/>
                    </a:lnTo>
                    <a:lnTo>
                      <a:pt x="664" y="3042"/>
                    </a:lnTo>
                    <a:lnTo>
                      <a:pt x="875" y="2995"/>
                    </a:lnTo>
                    <a:lnTo>
                      <a:pt x="1027" y="2954"/>
                    </a:lnTo>
                    <a:lnTo>
                      <a:pt x="1184" y="2903"/>
                    </a:lnTo>
                    <a:lnTo>
                      <a:pt x="1348" y="2841"/>
                    </a:lnTo>
                    <a:lnTo>
                      <a:pt x="1516" y="2769"/>
                    </a:lnTo>
                    <a:lnTo>
                      <a:pt x="1688" y="2683"/>
                    </a:lnTo>
                    <a:lnTo>
                      <a:pt x="1776" y="2634"/>
                    </a:lnTo>
                    <a:lnTo>
                      <a:pt x="1865" y="2582"/>
                    </a:lnTo>
                    <a:lnTo>
                      <a:pt x="2052" y="2448"/>
                    </a:lnTo>
                    <a:lnTo>
                      <a:pt x="2252" y="2285"/>
                    </a:lnTo>
                    <a:lnTo>
                      <a:pt x="2458" y="2100"/>
                    </a:lnTo>
                    <a:lnTo>
                      <a:pt x="2669" y="1895"/>
                    </a:lnTo>
                    <a:lnTo>
                      <a:pt x="2879" y="1679"/>
                    </a:lnTo>
                    <a:lnTo>
                      <a:pt x="3190" y="1342"/>
                    </a:lnTo>
                    <a:lnTo>
                      <a:pt x="3576" y="898"/>
                    </a:lnTo>
                    <a:lnTo>
                      <a:pt x="3904" y="500"/>
                    </a:lnTo>
                    <a:lnTo>
                      <a:pt x="4249" y="66"/>
                    </a:lnTo>
                    <a:lnTo>
                      <a:pt x="4299" y="0"/>
                    </a:lnTo>
                    <a:lnTo>
                      <a:pt x="4357" y="325"/>
                    </a:lnTo>
                    <a:lnTo>
                      <a:pt x="3871" y="914"/>
                    </a:lnTo>
                    <a:lnTo>
                      <a:pt x="3140" y="1807"/>
                    </a:lnTo>
                    <a:lnTo>
                      <a:pt x="3086" y="1872"/>
                    </a:lnTo>
                    <a:lnTo>
                      <a:pt x="2962" y="2015"/>
                    </a:lnTo>
                    <a:lnTo>
                      <a:pt x="2820" y="2166"/>
                    </a:lnTo>
                    <a:lnTo>
                      <a:pt x="2657" y="2324"/>
                    </a:lnTo>
                    <a:lnTo>
                      <a:pt x="2477" y="2481"/>
                    </a:lnTo>
                    <a:lnTo>
                      <a:pt x="2280" y="2635"/>
                    </a:lnTo>
                    <a:lnTo>
                      <a:pt x="2067" y="2781"/>
                    </a:lnTo>
                    <a:lnTo>
                      <a:pt x="1836" y="2913"/>
                    </a:lnTo>
                    <a:lnTo>
                      <a:pt x="1715" y="2972"/>
                    </a:lnTo>
                    <a:lnTo>
                      <a:pt x="1663" y="2995"/>
                    </a:lnTo>
                    <a:lnTo>
                      <a:pt x="1534" y="3046"/>
                    </a:lnTo>
                    <a:lnTo>
                      <a:pt x="1372" y="3099"/>
                    </a:lnTo>
                    <a:lnTo>
                      <a:pt x="1181" y="3151"/>
                    </a:lnTo>
                    <a:lnTo>
                      <a:pt x="962" y="3200"/>
                    </a:lnTo>
                    <a:lnTo>
                      <a:pt x="721" y="3242"/>
                    </a:lnTo>
                    <a:lnTo>
                      <a:pt x="459" y="3275"/>
                    </a:lnTo>
                    <a:lnTo>
                      <a:pt x="178" y="3294"/>
                    </a:lnTo>
                    <a:lnTo>
                      <a:pt x="33" y="3296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257 w 1584"/>
                  <a:gd name="T1" fmla="*/ 3628 h 7417"/>
                  <a:gd name="T2" fmla="*/ 1322 w 1584"/>
                  <a:gd name="T3" fmla="*/ 4009 h 7417"/>
                  <a:gd name="T4" fmla="*/ 1429 w 1584"/>
                  <a:gd name="T5" fmla="*/ 4736 h 7417"/>
                  <a:gd name="T6" fmla="*/ 1508 w 1584"/>
                  <a:gd name="T7" fmla="*/ 5408 h 7417"/>
                  <a:gd name="T8" fmla="*/ 1561 w 1584"/>
                  <a:gd name="T9" fmla="*/ 6008 h 7417"/>
                  <a:gd name="T10" fmla="*/ 1584 w 1584"/>
                  <a:gd name="T11" fmla="*/ 6522 h 7417"/>
                  <a:gd name="T12" fmla="*/ 1583 w 1584"/>
                  <a:gd name="T13" fmla="*/ 6838 h 7417"/>
                  <a:gd name="T14" fmla="*/ 1573 w 1584"/>
                  <a:gd name="T15" fmla="*/ 7016 h 7417"/>
                  <a:gd name="T16" fmla="*/ 1555 w 1584"/>
                  <a:gd name="T17" fmla="*/ 7165 h 7417"/>
                  <a:gd name="T18" fmla="*/ 1531 w 1584"/>
                  <a:gd name="T19" fmla="*/ 7280 h 7417"/>
                  <a:gd name="T20" fmla="*/ 1498 w 1584"/>
                  <a:gd name="T21" fmla="*/ 7362 h 7417"/>
                  <a:gd name="T22" fmla="*/ 1469 w 1584"/>
                  <a:gd name="T23" fmla="*/ 7398 h 7417"/>
                  <a:gd name="T24" fmla="*/ 1446 w 1584"/>
                  <a:gd name="T25" fmla="*/ 7412 h 7417"/>
                  <a:gd name="T26" fmla="*/ 1434 w 1584"/>
                  <a:gd name="T27" fmla="*/ 7415 h 7417"/>
                  <a:gd name="T28" fmla="*/ 1423 w 1584"/>
                  <a:gd name="T29" fmla="*/ 7417 h 7417"/>
                  <a:gd name="T30" fmla="*/ 1397 w 1584"/>
                  <a:gd name="T31" fmla="*/ 7411 h 7417"/>
                  <a:gd name="T32" fmla="*/ 1357 w 1584"/>
                  <a:gd name="T33" fmla="*/ 7386 h 7417"/>
                  <a:gd name="T34" fmla="*/ 1298 w 1584"/>
                  <a:gd name="T35" fmla="*/ 7320 h 7417"/>
                  <a:gd name="T36" fmla="*/ 1236 w 1584"/>
                  <a:gd name="T37" fmla="*/ 7219 h 7417"/>
                  <a:gd name="T38" fmla="*/ 1169 w 1584"/>
                  <a:gd name="T39" fmla="*/ 7085 h 7417"/>
                  <a:gd name="T40" fmla="*/ 1100 w 1584"/>
                  <a:gd name="T41" fmla="*/ 6921 h 7417"/>
                  <a:gd name="T42" fmla="*/ 992 w 1584"/>
                  <a:gd name="T43" fmla="*/ 6625 h 7417"/>
                  <a:gd name="T44" fmla="*/ 842 w 1584"/>
                  <a:gd name="T45" fmla="*/ 6132 h 7417"/>
                  <a:gd name="T46" fmla="*/ 690 w 1584"/>
                  <a:gd name="T47" fmla="*/ 5549 h 7417"/>
                  <a:gd name="T48" fmla="*/ 538 w 1584"/>
                  <a:gd name="T49" fmla="*/ 4891 h 7417"/>
                  <a:gd name="T50" fmla="*/ 394 w 1584"/>
                  <a:gd name="T51" fmla="*/ 4169 h 7417"/>
                  <a:gd name="T52" fmla="*/ 327 w 1584"/>
                  <a:gd name="T53" fmla="*/ 3789 h 7417"/>
                  <a:gd name="T54" fmla="*/ 263 w 1584"/>
                  <a:gd name="T55" fmla="*/ 3407 h 7417"/>
                  <a:gd name="T56" fmla="*/ 155 w 1584"/>
                  <a:gd name="T57" fmla="*/ 2681 h 7417"/>
                  <a:gd name="T58" fmla="*/ 76 w 1584"/>
                  <a:gd name="T59" fmla="*/ 2009 h 7417"/>
                  <a:gd name="T60" fmla="*/ 23 w 1584"/>
                  <a:gd name="T61" fmla="*/ 1410 h 7417"/>
                  <a:gd name="T62" fmla="*/ 0 w 1584"/>
                  <a:gd name="T63" fmla="*/ 895 h 7417"/>
                  <a:gd name="T64" fmla="*/ 1 w 1584"/>
                  <a:gd name="T65" fmla="*/ 579 h 7417"/>
                  <a:gd name="T66" fmla="*/ 11 w 1584"/>
                  <a:gd name="T67" fmla="*/ 400 h 7417"/>
                  <a:gd name="T68" fmla="*/ 29 w 1584"/>
                  <a:gd name="T69" fmla="*/ 253 h 7417"/>
                  <a:gd name="T70" fmla="*/ 53 w 1584"/>
                  <a:gd name="T71" fmla="*/ 136 h 7417"/>
                  <a:gd name="T72" fmla="*/ 86 w 1584"/>
                  <a:gd name="T73" fmla="*/ 54 h 7417"/>
                  <a:gd name="T74" fmla="*/ 115 w 1584"/>
                  <a:gd name="T75" fmla="*/ 18 h 7417"/>
                  <a:gd name="T76" fmla="*/ 138 w 1584"/>
                  <a:gd name="T77" fmla="*/ 4 h 7417"/>
                  <a:gd name="T78" fmla="*/ 150 w 1584"/>
                  <a:gd name="T79" fmla="*/ 1 h 7417"/>
                  <a:gd name="T80" fmla="*/ 163 w 1584"/>
                  <a:gd name="T81" fmla="*/ 0 h 7417"/>
                  <a:gd name="T82" fmla="*/ 187 w 1584"/>
                  <a:gd name="T83" fmla="*/ 5 h 7417"/>
                  <a:gd name="T84" fmla="*/ 227 w 1584"/>
                  <a:gd name="T85" fmla="*/ 30 h 7417"/>
                  <a:gd name="T86" fmla="*/ 286 w 1584"/>
                  <a:gd name="T87" fmla="*/ 96 h 7417"/>
                  <a:gd name="T88" fmla="*/ 348 w 1584"/>
                  <a:gd name="T89" fmla="*/ 197 h 7417"/>
                  <a:gd name="T90" fmla="*/ 415 w 1584"/>
                  <a:gd name="T91" fmla="*/ 331 h 7417"/>
                  <a:gd name="T92" fmla="*/ 484 w 1584"/>
                  <a:gd name="T93" fmla="*/ 495 h 7417"/>
                  <a:gd name="T94" fmla="*/ 592 w 1584"/>
                  <a:gd name="T95" fmla="*/ 792 h 7417"/>
                  <a:gd name="T96" fmla="*/ 742 w 1584"/>
                  <a:gd name="T97" fmla="*/ 1284 h 7417"/>
                  <a:gd name="T98" fmla="*/ 894 w 1584"/>
                  <a:gd name="T99" fmla="*/ 1868 h 7417"/>
                  <a:gd name="T100" fmla="*/ 1045 w 1584"/>
                  <a:gd name="T101" fmla="*/ 2527 h 7417"/>
                  <a:gd name="T102" fmla="*/ 1190 w 1584"/>
                  <a:gd name="T103" fmla="*/ 3247 h 7417"/>
                  <a:gd name="T104" fmla="*/ 1257 w 1584"/>
                  <a:gd name="T105" fmla="*/ 3628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4" h="7417">
                    <a:moveTo>
                      <a:pt x="1257" y="3628"/>
                    </a:moveTo>
                    <a:lnTo>
                      <a:pt x="1322" y="4009"/>
                    </a:lnTo>
                    <a:lnTo>
                      <a:pt x="1429" y="4736"/>
                    </a:lnTo>
                    <a:lnTo>
                      <a:pt x="1508" y="5408"/>
                    </a:lnTo>
                    <a:lnTo>
                      <a:pt x="1561" y="6008"/>
                    </a:lnTo>
                    <a:lnTo>
                      <a:pt x="1584" y="6522"/>
                    </a:lnTo>
                    <a:lnTo>
                      <a:pt x="1583" y="6838"/>
                    </a:lnTo>
                    <a:lnTo>
                      <a:pt x="1573" y="7016"/>
                    </a:lnTo>
                    <a:lnTo>
                      <a:pt x="1555" y="7165"/>
                    </a:lnTo>
                    <a:lnTo>
                      <a:pt x="1531" y="7280"/>
                    </a:lnTo>
                    <a:lnTo>
                      <a:pt x="1498" y="7362"/>
                    </a:lnTo>
                    <a:lnTo>
                      <a:pt x="1469" y="7398"/>
                    </a:lnTo>
                    <a:lnTo>
                      <a:pt x="1446" y="7412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63" y="0"/>
                    </a:lnTo>
                    <a:lnTo>
                      <a:pt x="187" y="5"/>
                    </a:lnTo>
                    <a:lnTo>
                      <a:pt x="227" y="30"/>
                    </a:lnTo>
                    <a:lnTo>
                      <a:pt x="286" y="96"/>
                    </a:lnTo>
                    <a:lnTo>
                      <a:pt x="348" y="197"/>
                    </a:lnTo>
                    <a:lnTo>
                      <a:pt x="415" y="331"/>
                    </a:lnTo>
                    <a:lnTo>
                      <a:pt x="484" y="495"/>
                    </a:lnTo>
                    <a:lnTo>
                      <a:pt x="592" y="792"/>
                    </a:lnTo>
                    <a:lnTo>
                      <a:pt x="742" y="1284"/>
                    </a:lnTo>
                    <a:lnTo>
                      <a:pt x="894" y="1868"/>
                    </a:lnTo>
                    <a:lnTo>
                      <a:pt x="1045" y="2527"/>
                    </a:lnTo>
                    <a:lnTo>
                      <a:pt x="1190" y="3247"/>
                    </a:lnTo>
                    <a:lnTo>
                      <a:pt x="1257" y="3628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558 w 1586"/>
                  <a:gd name="T1" fmla="*/ 5991 h 7417"/>
                  <a:gd name="T2" fmla="*/ 1586 w 1586"/>
                  <a:gd name="T3" fmla="*/ 6602 h 7417"/>
                  <a:gd name="T4" fmla="*/ 1570 w 1586"/>
                  <a:gd name="T5" fmla="*/ 7061 h 7417"/>
                  <a:gd name="T6" fmla="*/ 1519 w 1586"/>
                  <a:gd name="T7" fmla="*/ 7314 h 7417"/>
                  <a:gd name="T8" fmla="*/ 1475 w 1586"/>
                  <a:gd name="T9" fmla="*/ 7392 h 7417"/>
                  <a:gd name="T10" fmla="*/ 1434 w 1586"/>
                  <a:gd name="T11" fmla="*/ 7415 h 7417"/>
                  <a:gd name="T12" fmla="*/ 1397 w 1586"/>
                  <a:gd name="T13" fmla="*/ 7411 h 7417"/>
                  <a:gd name="T14" fmla="*/ 1298 w 1586"/>
                  <a:gd name="T15" fmla="*/ 7320 h 7417"/>
                  <a:gd name="T16" fmla="*/ 1169 w 1586"/>
                  <a:gd name="T17" fmla="*/ 7085 h 7417"/>
                  <a:gd name="T18" fmla="*/ 992 w 1586"/>
                  <a:gd name="T19" fmla="*/ 6625 h 7417"/>
                  <a:gd name="T20" fmla="*/ 690 w 1586"/>
                  <a:gd name="T21" fmla="*/ 5549 h 7417"/>
                  <a:gd name="T22" fmla="*/ 394 w 1586"/>
                  <a:gd name="T23" fmla="*/ 4169 h 7417"/>
                  <a:gd name="T24" fmla="*/ 263 w 1586"/>
                  <a:gd name="T25" fmla="*/ 3407 h 7417"/>
                  <a:gd name="T26" fmla="*/ 76 w 1586"/>
                  <a:gd name="T27" fmla="*/ 2009 h 7417"/>
                  <a:gd name="T28" fmla="*/ 0 w 1586"/>
                  <a:gd name="T29" fmla="*/ 895 h 7417"/>
                  <a:gd name="T30" fmla="*/ 11 w 1586"/>
                  <a:gd name="T31" fmla="*/ 400 h 7417"/>
                  <a:gd name="T32" fmla="*/ 53 w 1586"/>
                  <a:gd name="T33" fmla="*/ 136 h 7417"/>
                  <a:gd name="T34" fmla="*/ 115 w 1586"/>
                  <a:gd name="T35" fmla="*/ 18 h 7417"/>
                  <a:gd name="T36" fmla="*/ 150 w 1586"/>
                  <a:gd name="T37" fmla="*/ 1 h 7417"/>
                  <a:gd name="T38" fmla="*/ 213 w 1586"/>
                  <a:gd name="T39" fmla="*/ 18 h 7417"/>
                  <a:gd name="T40" fmla="*/ 308 w 1586"/>
                  <a:gd name="T41" fmla="*/ 129 h 7417"/>
                  <a:gd name="T42" fmla="*/ 413 w 1586"/>
                  <a:gd name="T43" fmla="*/ 329 h 7417"/>
                  <a:gd name="T44" fmla="*/ 557 w 1586"/>
                  <a:gd name="T45" fmla="*/ 695 h 7417"/>
                  <a:gd name="T46" fmla="*/ 495 w 1586"/>
                  <a:gd name="T47" fmla="*/ 593 h 7417"/>
                  <a:gd name="T48" fmla="*/ 377 w 1586"/>
                  <a:gd name="T49" fmla="*/ 453 h 7417"/>
                  <a:gd name="T50" fmla="*/ 282 w 1586"/>
                  <a:gd name="T51" fmla="*/ 404 h 7417"/>
                  <a:gd name="T52" fmla="*/ 242 w 1586"/>
                  <a:gd name="T53" fmla="*/ 410 h 7417"/>
                  <a:gd name="T54" fmla="*/ 226 w 1586"/>
                  <a:gd name="T55" fmla="*/ 433 h 7417"/>
                  <a:gd name="T56" fmla="*/ 206 w 1586"/>
                  <a:gd name="T57" fmla="*/ 605 h 7417"/>
                  <a:gd name="T58" fmla="*/ 217 w 1586"/>
                  <a:gd name="T59" fmla="*/ 1074 h 7417"/>
                  <a:gd name="T60" fmla="*/ 309 w 1586"/>
                  <a:gd name="T61" fmla="*/ 2148 h 7417"/>
                  <a:gd name="T62" fmla="*/ 445 w 1586"/>
                  <a:gd name="T63" fmla="*/ 3239 h 7417"/>
                  <a:gd name="T64" fmla="*/ 544 w 1586"/>
                  <a:gd name="T65" fmla="*/ 3805 h 7417"/>
                  <a:gd name="T66" fmla="*/ 806 w 1586"/>
                  <a:gd name="T67" fmla="*/ 5085 h 7417"/>
                  <a:gd name="T68" fmla="*/ 1092 w 1586"/>
                  <a:gd name="T69" fmla="*/ 6329 h 7417"/>
                  <a:gd name="T70" fmla="*/ 1228 w 1586"/>
                  <a:gd name="T71" fmla="*/ 6759 h 7417"/>
                  <a:gd name="T72" fmla="*/ 1313 w 1586"/>
                  <a:gd name="T73" fmla="*/ 6918 h 7417"/>
                  <a:gd name="T74" fmla="*/ 1347 w 1586"/>
                  <a:gd name="T75" fmla="*/ 6943 h 7417"/>
                  <a:gd name="T76" fmla="*/ 1377 w 1586"/>
                  <a:gd name="T77" fmla="*/ 6944 h 7417"/>
                  <a:gd name="T78" fmla="*/ 1436 w 1586"/>
                  <a:gd name="T79" fmla="*/ 6892 h 7417"/>
                  <a:gd name="T80" fmla="*/ 1493 w 1586"/>
                  <a:gd name="T81" fmla="*/ 6714 h 7417"/>
                  <a:gd name="T82" fmla="*/ 1544 w 1586"/>
                  <a:gd name="T83" fmla="*/ 6187 h 7417"/>
                  <a:gd name="T84" fmla="*/ 1545 w 1586"/>
                  <a:gd name="T85" fmla="*/ 5817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6" h="7417">
                    <a:moveTo>
                      <a:pt x="1545" y="5817"/>
                    </a:moveTo>
                    <a:lnTo>
                      <a:pt x="1558" y="5991"/>
                    </a:lnTo>
                    <a:lnTo>
                      <a:pt x="1577" y="6314"/>
                    </a:lnTo>
                    <a:lnTo>
                      <a:pt x="1586" y="6602"/>
                    </a:lnTo>
                    <a:lnTo>
                      <a:pt x="1583" y="6852"/>
                    </a:lnTo>
                    <a:lnTo>
                      <a:pt x="1570" y="7061"/>
                    </a:lnTo>
                    <a:lnTo>
                      <a:pt x="1545" y="7225"/>
                    </a:lnTo>
                    <a:lnTo>
                      <a:pt x="1519" y="7314"/>
                    </a:lnTo>
                    <a:lnTo>
                      <a:pt x="1498" y="7361"/>
                    </a:lnTo>
                    <a:lnTo>
                      <a:pt x="1475" y="7392"/>
                    </a:lnTo>
                    <a:lnTo>
                      <a:pt x="1449" y="7411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70" y="0"/>
                    </a:lnTo>
                    <a:lnTo>
                      <a:pt x="213" y="18"/>
                    </a:lnTo>
                    <a:lnTo>
                      <a:pt x="259" y="62"/>
                    </a:lnTo>
                    <a:lnTo>
                      <a:pt x="308" y="129"/>
                    </a:lnTo>
                    <a:lnTo>
                      <a:pt x="360" y="219"/>
                    </a:lnTo>
                    <a:lnTo>
                      <a:pt x="413" y="329"/>
                    </a:lnTo>
                    <a:lnTo>
                      <a:pt x="498" y="531"/>
                    </a:lnTo>
                    <a:lnTo>
                      <a:pt x="557" y="695"/>
                    </a:lnTo>
                    <a:lnTo>
                      <a:pt x="551" y="685"/>
                    </a:lnTo>
                    <a:lnTo>
                      <a:pt x="495" y="593"/>
                    </a:lnTo>
                    <a:lnTo>
                      <a:pt x="429" y="504"/>
                    </a:lnTo>
                    <a:lnTo>
                      <a:pt x="377" y="453"/>
                    </a:lnTo>
                    <a:lnTo>
                      <a:pt x="322" y="416"/>
                    </a:lnTo>
                    <a:lnTo>
                      <a:pt x="282" y="404"/>
                    </a:lnTo>
                    <a:lnTo>
                      <a:pt x="256" y="406"/>
                    </a:lnTo>
                    <a:lnTo>
                      <a:pt x="242" y="410"/>
                    </a:lnTo>
                    <a:lnTo>
                      <a:pt x="236" y="413"/>
                    </a:lnTo>
                    <a:lnTo>
                      <a:pt x="226" y="433"/>
                    </a:lnTo>
                    <a:lnTo>
                      <a:pt x="213" y="486"/>
                    </a:lnTo>
                    <a:lnTo>
                      <a:pt x="206" y="605"/>
                    </a:lnTo>
                    <a:lnTo>
                      <a:pt x="206" y="766"/>
                    </a:lnTo>
                    <a:lnTo>
                      <a:pt x="217" y="1074"/>
                    </a:lnTo>
                    <a:lnTo>
                      <a:pt x="255" y="1582"/>
                    </a:lnTo>
                    <a:lnTo>
                      <a:pt x="309" y="2148"/>
                    </a:lnTo>
                    <a:lnTo>
                      <a:pt x="376" y="2717"/>
                    </a:lnTo>
                    <a:lnTo>
                      <a:pt x="445" y="3239"/>
                    </a:lnTo>
                    <a:lnTo>
                      <a:pt x="513" y="3658"/>
                    </a:lnTo>
                    <a:lnTo>
                      <a:pt x="544" y="3805"/>
                    </a:lnTo>
                    <a:lnTo>
                      <a:pt x="612" y="4120"/>
                    </a:lnTo>
                    <a:lnTo>
                      <a:pt x="806" y="5085"/>
                    </a:lnTo>
                    <a:lnTo>
                      <a:pt x="978" y="5867"/>
                    </a:lnTo>
                    <a:lnTo>
                      <a:pt x="1092" y="6329"/>
                    </a:lnTo>
                    <a:lnTo>
                      <a:pt x="1175" y="6610"/>
                    </a:lnTo>
                    <a:lnTo>
                      <a:pt x="1228" y="6759"/>
                    </a:lnTo>
                    <a:lnTo>
                      <a:pt x="1279" y="6868"/>
                    </a:lnTo>
                    <a:lnTo>
                      <a:pt x="1313" y="6918"/>
                    </a:lnTo>
                    <a:lnTo>
                      <a:pt x="1335" y="6939"/>
                    </a:lnTo>
                    <a:lnTo>
                      <a:pt x="1347" y="6943"/>
                    </a:lnTo>
                    <a:lnTo>
                      <a:pt x="1357" y="6946"/>
                    </a:lnTo>
                    <a:lnTo>
                      <a:pt x="1377" y="6944"/>
                    </a:lnTo>
                    <a:lnTo>
                      <a:pt x="1404" y="6931"/>
                    </a:lnTo>
                    <a:lnTo>
                      <a:pt x="1436" y="6892"/>
                    </a:lnTo>
                    <a:lnTo>
                      <a:pt x="1462" y="6833"/>
                    </a:lnTo>
                    <a:lnTo>
                      <a:pt x="1493" y="6714"/>
                    </a:lnTo>
                    <a:lnTo>
                      <a:pt x="1522" y="6514"/>
                    </a:lnTo>
                    <a:lnTo>
                      <a:pt x="1544" y="6187"/>
                    </a:lnTo>
                    <a:lnTo>
                      <a:pt x="1547" y="5854"/>
                    </a:lnTo>
                    <a:lnTo>
                      <a:pt x="1545" y="5817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7626350" y="2354263"/>
                <a:ext cx="547688" cy="969963"/>
              </a:xfrm>
              <a:custGeom>
                <a:avLst/>
                <a:gdLst>
                  <a:gd name="T0" fmla="*/ 335 w 1037"/>
                  <a:gd name="T1" fmla="*/ 1832 h 1832"/>
                  <a:gd name="T2" fmla="*/ 361 w 1037"/>
                  <a:gd name="T3" fmla="*/ 1825 h 1832"/>
                  <a:gd name="T4" fmla="*/ 524 w 1037"/>
                  <a:gd name="T5" fmla="*/ 1748 h 1832"/>
                  <a:gd name="T6" fmla="*/ 629 w 1037"/>
                  <a:gd name="T7" fmla="*/ 1685 h 1832"/>
                  <a:gd name="T8" fmla="*/ 701 w 1037"/>
                  <a:gd name="T9" fmla="*/ 1632 h 1832"/>
                  <a:gd name="T10" fmla="*/ 772 w 1037"/>
                  <a:gd name="T11" fmla="*/ 1568 h 1832"/>
                  <a:gd name="T12" fmla="*/ 841 w 1037"/>
                  <a:gd name="T13" fmla="*/ 1496 h 1832"/>
                  <a:gd name="T14" fmla="*/ 903 w 1037"/>
                  <a:gd name="T15" fmla="*/ 1414 h 1832"/>
                  <a:gd name="T16" fmla="*/ 956 w 1037"/>
                  <a:gd name="T17" fmla="*/ 1321 h 1832"/>
                  <a:gd name="T18" fmla="*/ 998 w 1037"/>
                  <a:gd name="T19" fmla="*/ 1216 h 1832"/>
                  <a:gd name="T20" fmla="*/ 1025 w 1037"/>
                  <a:gd name="T21" fmla="*/ 1099 h 1832"/>
                  <a:gd name="T22" fmla="*/ 1037 w 1037"/>
                  <a:gd name="T23" fmla="*/ 969 h 1832"/>
                  <a:gd name="T24" fmla="*/ 1028 w 1037"/>
                  <a:gd name="T25" fmla="*/ 828 h 1832"/>
                  <a:gd name="T26" fmla="*/ 1015 w 1037"/>
                  <a:gd name="T27" fmla="*/ 753 h 1832"/>
                  <a:gd name="T28" fmla="*/ 998 w 1037"/>
                  <a:gd name="T29" fmla="*/ 677 h 1832"/>
                  <a:gd name="T30" fmla="*/ 952 w 1037"/>
                  <a:gd name="T31" fmla="*/ 543 h 1832"/>
                  <a:gd name="T32" fmla="*/ 893 w 1037"/>
                  <a:gd name="T33" fmla="*/ 428 h 1832"/>
                  <a:gd name="T34" fmla="*/ 824 w 1037"/>
                  <a:gd name="T35" fmla="*/ 330 h 1832"/>
                  <a:gd name="T36" fmla="*/ 747 w 1037"/>
                  <a:gd name="T37" fmla="*/ 249 h 1832"/>
                  <a:gd name="T38" fmla="*/ 664 w 1037"/>
                  <a:gd name="T39" fmla="*/ 181 h 1832"/>
                  <a:gd name="T40" fmla="*/ 577 w 1037"/>
                  <a:gd name="T41" fmla="*/ 128 h 1832"/>
                  <a:gd name="T42" fmla="*/ 489 w 1037"/>
                  <a:gd name="T43" fmla="*/ 85 h 1832"/>
                  <a:gd name="T44" fmla="*/ 402 w 1037"/>
                  <a:gd name="T45" fmla="*/ 53 h 1832"/>
                  <a:gd name="T46" fmla="*/ 317 w 1037"/>
                  <a:gd name="T47" fmla="*/ 30 h 1832"/>
                  <a:gd name="T48" fmla="*/ 200 w 1037"/>
                  <a:gd name="T49" fmla="*/ 10 h 1832"/>
                  <a:gd name="T50" fmla="*/ 26 w 1037"/>
                  <a:gd name="T51" fmla="*/ 0 h 1832"/>
                  <a:gd name="T52" fmla="*/ 0 w 1037"/>
                  <a:gd name="T53" fmla="*/ 3 h 1832"/>
                  <a:gd name="T54" fmla="*/ 16 w 1037"/>
                  <a:gd name="T55" fmla="*/ 115 h 1832"/>
                  <a:gd name="T56" fmla="*/ 137 w 1037"/>
                  <a:gd name="T57" fmla="*/ 841 h 1832"/>
                  <a:gd name="T58" fmla="*/ 259 w 1037"/>
                  <a:gd name="T59" fmla="*/ 1486 h 1832"/>
                  <a:gd name="T60" fmla="*/ 335 w 1037"/>
                  <a:gd name="T61" fmla="*/ 1832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7" h="1832">
                    <a:moveTo>
                      <a:pt x="335" y="1832"/>
                    </a:moveTo>
                    <a:lnTo>
                      <a:pt x="361" y="1825"/>
                    </a:lnTo>
                    <a:lnTo>
                      <a:pt x="524" y="1748"/>
                    </a:lnTo>
                    <a:lnTo>
                      <a:pt x="629" y="1685"/>
                    </a:lnTo>
                    <a:lnTo>
                      <a:pt x="701" y="1632"/>
                    </a:lnTo>
                    <a:lnTo>
                      <a:pt x="772" y="1568"/>
                    </a:lnTo>
                    <a:lnTo>
                      <a:pt x="841" y="1496"/>
                    </a:lnTo>
                    <a:lnTo>
                      <a:pt x="903" y="1414"/>
                    </a:lnTo>
                    <a:lnTo>
                      <a:pt x="956" y="1321"/>
                    </a:lnTo>
                    <a:lnTo>
                      <a:pt x="998" y="1216"/>
                    </a:lnTo>
                    <a:lnTo>
                      <a:pt x="1025" y="1099"/>
                    </a:lnTo>
                    <a:lnTo>
                      <a:pt x="1037" y="969"/>
                    </a:lnTo>
                    <a:lnTo>
                      <a:pt x="1028" y="828"/>
                    </a:lnTo>
                    <a:lnTo>
                      <a:pt x="1015" y="753"/>
                    </a:lnTo>
                    <a:lnTo>
                      <a:pt x="998" y="677"/>
                    </a:lnTo>
                    <a:lnTo>
                      <a:pt x="952" y="543"/>
                    </a:lnTo>
                    <a:lnTo>
                      <a:pt x="893" y="428"/>
                    </a:lnTo>
                    <a:lnTo>
                      <a:pt x="824" y="330"/>
                    </a:lnTo>
                    <a:lnTo>
                      <a:pt x="747" y="249"/>
                    </a:lnTo>
                    <a:lnTo>
                      <a:pt x="664" y="181"/>
                    </a:lnTo>
                    <a:lnTo>
                      <a:pt x="577" y="128"/>
                    </a:lnTo>
                    <a:lnTo>
                      <a:pt x="489" y="85"/>
                    </a:lnTo>
                    <a:lnTo>
                      <a:pt x="402" y="53"/>
                    </a:lnTo>
                    <a:lnTo>
                      <a:pt x="317" y="30"/>
                    </a:lnTo>
                    <a:lnTo>
                      <a:pt x="200" y="10"/>
                    </a:lnTo>
                    <a:lnTo>
                      <a:pt x="26" y="0"/>
                    </a:lnTo>
                    <a:lnTo>
                      <a:pt x="0" y="3"/>
                    </a:lnTo>
                    <a:lnTo>
                      <a:pt x="16" y="115"/>
                    </a:lnTo>
                    <a:lnTo>
                      <a:pt x="137" y="841"/>
                    </a:lnTo>
                    <a:lnTo>
                      <a:pt x="259" y="1486"/>
                    </a:lnTo>
                    <a:lnTo>
                      <a:pt x="335" y="18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4368800" y="2468563"/>
                <a:ext cx="842963" cy="377825"/>
              </a:xfrm>
              <a:custGeom>
                <a:avLst/>
                <a:gdLst>
                  <a:gd name="T0" fmla="*/ 1593 w 1593"/>
                  <a:gd name="T1" fmla="*/ 207 h 714"/>
                  <a:gd name="T2" fmla="*/ 1559 w 1593"/>
                  <a:gd name="T3" fmla="*/ 0 h 714"/>
                  <a:gd name="T4" fmla="*/ 1523 w 1593"/>
                  <a:gd name="T5" fmla="*/ 0 h 714"/>
                  <a:gd name="T6" fmla="*/ 1288 w 1593"/>
                  <a:gd name="T7" fmla="*/ 17 h 714"/>
                  <a:gd name="T8" fmla="*/ 1069 w 1593"/>
                  <a:gd name="T9" fmla="*/ 52 h 714"/>
                  <a:gd name="T10" fmla="*/ 882 w 1593"/>
                  <a:gd name="T11" fmla="*/ 98 h 714"/>
                  <a:gd name="T12" fmla="*/ 753 w 1593"/>
                  <a:gd name="T13" fmla="*/ 140 h 714"/>
                  <a:gd name="T14" fmla="*/ 622 w 1593"/>
                  <a:gd name="T15" fmla="*/ 192 h 714"/>
                  <a:gd name="T16" fmla="*/ 494 w 1593"/>
                  <a:gd name="T17" fmla="*/ 255 h 714"/>
                  <a:gd name="T18" fmla="*/ 369 w 1593"/>
                  <a:gd name="T19" fmla="*/ 331 h 714"/>
                  <a:gd name="T20" fmla="*/ 249 w 1593"/>
                  <a:gd name="T21" fmla="*/ 421 h 714"/>
                  <a:gd name="T22" fmla="*/ 141 w 1593"/>
                  <a:gd name="T23" fmla="*/ 526 h 714"/>
                  <a:gd name="T24" fmla="*/ 43 w 1593"/>
                  <a:gd name="T25" fmla="*/ 647 h 714"/>
                  <a:gd name="T26" fmla="*/ 0 w 1593"/>
                  <a:gd name="T27" fmla="*/ 714 h 714"/>
                  <a:gd name="T28" fmla="*/ 13 w 1593"/>
                  <a:gd name="T29" fmla="*/ 696 h 714"/>
                  <a:gd name="T30" fmla="*/ 130 w 1593"/>
                  <a:gd name="T31" fmla="*/ 576 h 714"/>
                  <a:gd name="T32" fmla="*/ 265 w 1593"/>
                  <a:gd name="T33" fmla="*/ 472 h 714"/>
                  <a:gd name="T34" fmla="*/ 402 w 1593"/>
                  <a:gd name="T35" fmla="*/ 393 h 714"/>
                  <a:gd name="T36" fmla="*/ 510 w 1593"/>
                  <a:gd name="T37" fmla="*/ 343 h 714"/>
                  <a:gd name="T38" fmla="*/ 633 w 1593"/>
                  <a:gd name="T39" fmla="*/ 297 h 714"/>
                  <a:gd name="T40" fmla="*/ 771 w 1593"/>
                  <a:gd name="T41" fmla="*/ 256 h 714"/>
                  <a:gd name="T42" fmla="*/ 925 w 1593"/>
                  <a:gd name="T43" fmla="*/ 225 h 714"/>
                  <a:gd name="T44" fmla="*/ 1093 w 1593"/>
                  <a:gd name="T45" fmla="*/ 203 h 714"/>
                  <a:gd name="T46" fmla="*/ 1281 w 1593"/>
                  <a:gd name="T47" fmla="*/ 193 h 714"/>
                  <a:gd name="T48" fmla="*/ 1484 w 1593"/>
                  <a:gd name="T49" fmla="*/ 199 h 714"/>
                  <a:gd name="T50" fmla="*/ 1593 w 1593"/>
                  <a:gd name="T51" fmla="*/ 20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93" h="714">
                    <a:moveTo>
                      <a:pt x="1593" y="207"/>
                    </a:moveTo>
                    <a:lnTo>
                      <a:pt x="1559" y="0"/>
                    </a:lnTo>
                    <a:lnTo>
                      <a:pt x="1523" y="0"/>
                    </a:lnTo>
                    <a:lnTo>
                      <a:pt x="1288" y="17"/>
                    </a:lnTo>
                    <a:lnTo>
                      <a:pt x="1069" y="52"/>
                    </a:lnTo>
                    <a:lnTo>
                      <a:pt x="882" y="98"/>
                    </a:lnTo>
                    <a:lnTo>
                      <a:pt x="753" y="140"/>
                    </a:lnTo>
                    <a:lnTo>
                      <a:pt x="622" y="192"/>
                    </a:lnTo>
                    <a:lnTo>
                      <a:pt x="494" y="255"/>
                    </a:lnTo>
                    <a:lnTo>
                      <a:pt x="369" y="331"/>
                    </a:lnTo>
                    <a:lnTo>
                      <a:pt x="249" y="421"/>
                    </a:lnTo>
                    <a:lnTo>
                      <a:pt x="141" y="526"/>
                    </a:lnTo>
                    <a:lnTo>
                      <a:pt x="43" y="647"/>
                    </a:lnTo>
                    <a:lnTo>
                      <a:pt x="0" y="714"/>
                    </a:lnTo>
                    <a:lnTo>
                      <a:pt x="13" y="696"/>
                    </a:lnTo>
                    <a:lnTo>
                      <a:pt x="130" y="576"/>
                    </a:lnTo>
                    <a:lnTo>
                      <a:pt x="265" y="472"/>
                    </a:lnTo>
                    <a:lnTo>
                      <a:pt x="402" y="393"/>
                    </a:lnTo>
                    <a:lnTo>
                      <a:pt x="510" y="343"/>
                    </a:lnTo>
                    <a:lnTo>
                      <a:pt x="633" y="297"/>
                    </a:lnTo>
                    <a:lnTo>
                      <a:pt x="771" y="256"/>
                    </a:lnTo>
                    <a:lnTo>
                      <a:pt x="925" y="225"/>
                    </a:lnTo>
                    <a:lnTo>
                      <a:pt x="1093" y="203"/>
                    </a:lnTo>
                    <a:lnTo>
                      <a:pt x="1281" y="193"/>
                    </a:lnTo>
                    <a:lnTo>
                      <a:pt x="1484" y="199"/>
                    </a:lnTo>
                    <a:lnTo>
                      <a:pt x="1593" y="207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626350" y="2354263"/>
                <a:ext cx="312738" cy="969963"/>
              </a:xfrm>
              <a:custGeom>
                <a:avLst/>
                <a:gdLst>
                  <a:gd name="T0" fmla="*/ 593 w 593"/>
                  <a:gd name="T1" fmla="*/ 1708 h 1832"/>
                  <a:gd name="T2" fmla="*/ 541 w 593"/>
                  <a:gd name="T3" fmla="*/ 1740 h 1832"/>
                  <a:gd name="T4" fmla="*/ 449 w 593"/>
                  <a:gd name="T5" fmla="*/ 1787 h 1832"/>
                  <a:gd name="T6" fmla="*/ 350 w 593"/>
                  <a:gd name="T7" fmla="*/ 1828 h 1832"/>
                  <a:gd name="T8" fmla="*/ 335 w 593"/>
                  <a:gd name="T9" fmla="*/ 1832 h 1832"/>
                  <a:gd name="T10" fmla="*/ 259 w 593"/>
                  <a:gd name="T11" fmla="*/ 1486 h 1832"/>
                  <a:gd name="T12" fmla="*/ 137 w 593"/>
                  <a:gd name="T13" fmla="*/ 841 h 1832"/>
                  <a:gd name="T14" fmla="*/ 16 w 593"/>
                  <a:gd name="T15" fmla="*/ 115 h 1832"/>
                  <a:gd name="T16" fmla="*/ 0 w 593"/>
                  <a:gd name="T17" fmla="*/ 3 h 1832"/>
                  <a:gd name="T18" fmla="*/ 18 w 593"/>
                  <a:gd name="T19" fmla="*/ 0 h 1832"/>
                  <a:gd name="T20" fmla="*/ 98 w 593"/>
                  <a:gd name="T21" fmla="*/ 1 h 1832"/>
                  <a:gd name="T22" fmla="*/ 111 w 593"/>
                  <a:gd name="T23" fmla="*/ 122 h 1832"/>
                  <a:gd name="T24" fmla="*/ 199 w 593"/>
                  <a:gd name="T25" fmla="*/ 742 h 1832"/>
                  <a:gd name="T26" fmla="*/ 260 w 593"/>
                  <a:gd name="T27" fmla="*/ 1056 h 1832"/>
                  <a:gd name="T28" fmla="*/ 307 w 593"/>
                  <a:gd name="T29" fmla="*/ 1231 h 1832"/>
                  <a:gd name="T30" fmla="*/ 331 w 593"/>
                  <a:gd name="T31" fmla="*/ 1299 h 1832"/>
                  <a:gd name="T32" fmla="*/ 356 w 593"/>
                  <a:gd name="T33" fmla="*/ 1360 h 1832"/>
                  <a:gd name="T34" fmla="*/ 404 w 593"/>
                  <a:gd name="T35" fmla="*/ 1462 h 1832"/>
                  <a:gd name="T36" fmla="*/ 472 w 593"/>
                  <a:gd name="T37" fmla="*/ 1578 h 1832"/>
                  <a:gd name="T38" fmla="*/ 546 w 593"/>
                  <a:gd name="T39" fmla="*/ 1669 h 1832"/>
                  <a:gd name="T40" fmla="*/ 589 w 593"/>
                  <a:gd name="T41" fmla="*/ 1705 h 1832"/>
                  <a:gd name="T42" fmla="*/ 593 w 593"/>
                  <a:gd name="T43" fmla="*/ 1708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3" h="1832">
                    <a:moveTo>
                      <a:pt x="593" y="1708"/>
                    </a:moveTo>
                    <a:lnTo>
                      <a:pt x="541" y="1740"/>
                    </a:lnTo>
                    <a:lnTo>
                      <a:pt x="449" y="1787"/>
                    </a:lnTo>
                    <a:lnTo>
                      <a:pt x="350" y="1828"/>
                    </a:lnTo>
                    <a:lnTo>
                      <a:pt x="335" y="1832"/>
                    </a:lnTo>
                    <a:lnTo>
                      <a:pt x="259" y="1486"/>
                    </a:lnTo>
                    <a:lnTo>
                      <a:pt x="137" y="841"/>
                    </a:lnTo>
                    <a:lnTo>
                      <a:pt x="16" y="115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98" y="1"/>
                    </a:lnTo>
                    <a:lnTo>
                      <a:pt x="111" y="122"/>
                    </a:lnTo>
                    <a:lnTo>
                      <a:pt x="199" y="742"/>
                    </a:lnTo>
                    <a:lnTo>
                      <a:pt x="260" y="1056"/>
                    </a:lnTo>
                    <a:lnTo>
                      <a:pt x="307" y="1231"/>
                    </a:lnTo>
                    <a:lnTo>
                      <a:pt x="331" y="1299"/>
                    </a:lnTo>
                    <a:lnTo>
                      <a:pt x="356" y="1360"/>
                    </a:lnTo>
                    <a:lnTo>
                      <a:pt x="404" y="1462"/>
                    </a:lnTo>
                    <a:lnTo>
                      <a:pt x="472" y="1578"/>
                    </a:lnTo>
                    <a:lnTo>
                      <a:pt x="546" y="1669"/>
                    </a:lnTo>
                    <a:lnTo>
                      <a:pt x="589" y="1705"/>
                    </a:lnTo>
                    <a:lnTo>
                      <a:pt x="593" y="17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7"/>
            <p:cNvSpPr>
              <a:spLocks/>
            </p:cNvSpPr>
            <p:nvPr/>
          </p:nvSpPr>
          <p:spPr bwMode="auto">
            <a:xfrm rot="20702005">
              <a:off x="3012585" y="5346914"/>
              <a:ext cx="431752" cy="251068"/>
            </a:xfrm>
            <a:custGeom>
              <a:avLst/>
              <a:gdLst>
                <a:gd name="T0" fmla="*/ 1203 w 1233"/>
                <a:gd name="T1" fmla="*/ 144 h 715"/>
                <a:gd name="T2" fmla="*/ 1203 w 1233"/>
                <a:gd name="T3" fmla="*/ 140 h 715"/>
                <a:gd name="T4" fmla="*/ 1187 w 1233"/>
                <a:gd name="T5" fmla="*/ 93 h 715"/>
                <a:gd name="T6" fmla="*/ 1157 w 1233"/>
                <a:gd name="T7" fmla="*/ 48 h 715"/>
                <a:gd name="T8" fmla="*/ 1128 w 1233"/>
                <a:gd name="T9" fmla="*/ 23 h 715"/>
                <a:gd name="T10" fmla="*/ 1091 w 1233"/>
                <a:gd name="T11" fmla="*/ 6 h 715"/>
                <a:gd name="T12" fmla="*/ 1042 w 1233"/>
                <a:gd name="T13" fmla="*/ 0 h 715"/>
                <a:gd name="T14" fmla="*/ 1013 w 1233"/>
                <a:gd name="T15" fmla="*/ 6 h 715"/>
                <a:gd name="T16" fmla="*/ 939 w 1233"/>
                <a:gd name="T17" fmla="*/ 22 h 715"/>
                <a:gd name="T18" fmla="*/ 736 w 1233"/>
                <a:gd name="T19" fmla="*/ 82 h 715"/>
                <a:gd name="T20" fmla="*/ 506 w 1233"/>
                <a:gd name="T21" fmla="*/ 162 h 715"/>
                <a:gd name="T22" fmla="*/ 288 w 1233"/>
                <a:gd name="T23" fmla="*/ 247 h 715"/>
                <a:gd name="T24" fmla="*/ 202 w 1233"/>
                <a:gd name="T25" fmla="*/ 287 h 715"/>
                <a:gd name="T26" fmla="*/ 137 w 1233"/>
                <a:gd name="T27" fmla="*/ 319 h 715"/>
                <a:gd name="T28" fmla="*/ 70 w 1233"/>
                <a:gd name="T29" fmla="*/ 363 h 715"/>
                <a:gd name="T30" fmla="*/ 38 w 1233"/>
                <a:gd name="T31" fmla="*/ 392 h 715"/>
                <a:gd name="T32" fmla="*/ 18 w 1233"/>
                <a:gd name="T33" fmla="*/ 422 h 715"/>
                <a:gd name="T34" fmla="*/ 5 w 1233"/>
                <a:gd name="T35" fmla="*/ 455 h 715"/>
                <a:gd name="T36" fmla="*/ 0 w 1233"/>
                <a:gd name="T37" fmla="*/ 513 h 715"/>
                <a:gd name="T38" fmla="*/ 8 w 1233"/>
                <a:gd name="T39" fmla="*/ 561 h 715"/>
                <a:gd name="T40" fmla="*/ 13 w 1233"/>
                <a:gd name="T41" fmla="*/ 585 h 715"/>
                <a:gd name="T42" fmla="*/ 32 w 1233"/>
                <a:gd name="T43" fmla="*/ 627 h 715"/>
                <a:gd name="T44" fmla="*/ 59 w 1233"/>
                <a:gd name="T45" fmla="*/ 660 h 715"/>
                <a:gd name="T46" fmla="*/ 94 w 1233"/>
                <a:gd name="T47" fmla="*/ 684 h 715"/>
                <a:gd name="T48" fmla="*/ 149 w 1233"/>
                <a:gd name="T49" fmla="*/ 707 h 715"/>
                <a:gd name="T50" fmla="*/ 221 w 1233"/>
                <a:gd name="T51" fmla="*/ 715 h 715"/>
                <a:gd name="T52" fmla="*/ 247 w 1233"/>
                <a:gd name="T53" fmla="*/ 709 h 715"/>
                <a:gd name="T54" fmla="*/ 284 w 1233"/>
                <a:gd name="T55" fmla="*/ 699 h 715"/>
                <a:gd name="T56" fmla="*/ 597 w 1233"/>
                <a:gd name="T57" fmla="*/ 605 h 715"/>
                <a:gd name="T58" fmla="*/ 1102 w 1233"/>
                <a:gd name="T59" fmla="*/ 440 h 715"/>
                <a:gd name="T60" fmla="*/ 1121 w 1233"/>
                <a:gd name="T61" fmla="*/ 431 h 715"/>
                <a:gd name="T62" fmla="*/ 1200 w 1233"/>
                <a:gd name="T63" fmla="*/ 369 h 715"/>
                <a:gd name="T64" fmla="*/ 1228 w 1233"/>
                <a:gd name="T65" fmla="*/ 323 h 715"/>
                <a:gd name="T66" fmla="*/ 1233 w 1233"/>
                <a:gd name="T67" fmla="*/ 287 h 715"/>
                <a:gd name="T68" fmla="*/ 1230 w 1233"/>
                <a:gd name="T69" fmla="*/ 267 h 715"/>
                <a:gd name="T70" fmla="*/ 1206 w 1233"/>
                <a:gd name="T71" fmla="*/ 153 h 715"/>
                <a:gd name="T72" fmla="*/ 1203 w 1233"/>
                <a:gd name="T73" fmla="*/ 14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3" h="715">
                  <a:moveTo>
                    <a:pt x="1203" y="144"/>
                  </a:moveTo>
                  <a:lnTo>
                    <a:pt x="1203" y="140"/>
                  </a:lnTo>
                  <a:lnTo>
                    <a:pt x="1187" y="93"/>
                  </a:lnTo>
                  <a:lnTo>
                    <a:pt x="1157" y="48"/>
                  </a:lnTo>
                  <a:lnTo>
                    <a:pt x="1128" y="23"/>
                  </a:lnTo>
                  <a:lnTo>
                    <a:pt x="1091" y="6"/>
                  </a:lnTo>
                  <a:lnTo>
                    <a:pt x="1042" y="0"/>
                  </a:lnTo>
                  <a:lnTo>
                    <a:pt x="1013" y="6"/>
                  </a:lnTo>
                  <a:lnTo>
                    <a:pt x="939" y="22"/>
                  </a:lnTo>
                  <a:lnTo>
                    <a:pt x="736" y="82"/>
                  </a:lnTo>
                  <a:lnTo>
                    <a:pt x="506" y="162"/>
                  </a:lnTo>
                  <a:lnTo>
                    <a:pt x="288" y="247"/>
                  </a:lnTo>
                  <a:lnTo>
                    <a:pt x="202" y="287"/>
                  </a:lnTo>
                  <a:lnTo>
                    <a:pt x="137" y="319"/>
                  </a:lnTo>
                  <a:lnTo>
                    <a:pt x="70" y="363"/>
                  </a:lnTo>
                  <a:lnTo>
                    <a:pt x="38" y="392"/>
                  </a:lnTo>
                  <a:lnTo>
                    <a:pt x="18" y="422"/>
                  </a:lnTo>
                  <a:lnTo>
                    <a:pt x="5" y="455"/>
                  </a:lnTo>
                  <a:lnTo>
                    <a:pt x="0" y="513"/>
                  </a:lnTo>
                  <a:lnTo>
                    <a:pt x="8" y="561"/>
                  </a:lnTo>
                  <a:lnTo>
                    <a:pt x="13" y="585"/>
                  </a:lnTo>
                  <a:lnTo>
                    <a:pt x="32" y="627"/>
                  </a:lnTo>
                  <a:lnTo>
                    <a:pt x="59" y="660"/>
                  </a:lnTo>
                  <a:lnTo>
                    <a:pt x="94" y="684"/>
                  </a:lnTo>
                  <a:lnTo>
                    <a:pt x="149" y="707"/>
                  </a:lnTo>
                  <a:lnTo>
                    <a:pt x="221" y="715"/>
                  </a:lnTo>
                  <a:lnTo>
                    <a:pt x="247" y="709"/>
                  </a:lnTo>
                  <a:lnTo>
                    <a:pt x="284" y="699"/>
                  </a:lnTo>
                  <a:lnTo>
                    <a:pt x="597" y="605"/>
                  </a:lnTo>
                  <a:lnTo>
                    <a:pt x="1102" y="440"/>
                  </a:lnTo>
                  <a:lnTo>
                    <a:pt x="1121" y="431"/>
                  </a:lnTo>
                  <a:lnTo>
                    <a:pt x="1200" y="369"/>
                  </a:lnTo>
                  <a:lnTo>
                    <a:pt x="1228" y="323"/>
                  </a:lnTo>
                  <a:lnTo>
                    <a:pt x="1233" y="287"/>
                  </a:lnTo>
                  <a:lnTo>
                    <a:pt x="1230" y="267"/>
                  </a:lnTo>
                  <a:lnTo>
                    <a:pt x="1206" y="153"/>
                  </a:lnTo>
                  <a:lnTo>
                    <a:pt x="1203" y="1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rot="20702005">
              <a:off x="2909609" y="5228653"/>
              <a:ext cx="474820" cy="264724"/>
            </a:xfrm>
            <a:custGeom>
              <a:avLst/>
              <a:gdLst>
                <a:gd name="T0" fmla="*/ 1327 w 1356"/>
                <a:gd name="T1" fmla="*/ 142 h 757"/>
                <a:gd name="T2" fmla="*/ 1326 w 1356"/>
                <a:gd name="T3" fmla="*/ 136 h 757"/>
                <a:gd name="T4" fmla="*/ 1310 w 1356"/>
                <a:gd name="T5" fmla="*/ 94 h 757"/>
                <a:gd name="T6" fmla="*/ 1281 w 1356"/>
                <a:gd name="T7" fmla="*/ 52 h 757"/>
                <a:gd name="T8" fmla="*/ 1252 w 1356"/>
                <a:gd name="T9" fmla="*/ 28 h 757"/>
                <a:gd name="T10" fmla="*/ 1215 w 1356"/>
                <a:gd name="T11" fmla="*/ 9 h 757"/>
                <a:gd name="T12" fmla="*/ 1166 w 1356"/>
                <a:gd name="T13" fmla="*/ 0 h 757"/>
                <a:gd name="T14" fmla="*/ 1135 w 1356"/>
                <a:gd name="T15" fmla="*/ 2 h 757"/>
                <a:gd name="T16" fmla="*/ 1102 w 1356"/>
                <a:gd name="T17" fmla="*/ 6 h 757"/>
                <a:gd name="T18" fmla="*/ 1012 w 1356"/>
                <a:gd name="T19" fmla="*/ 28 h 757"/>
                <a:gd name="T20" fmla="*/ 837 w 1356"/>
                <a:gd name="T21" fmla="*/ 80 h 757"/>
                <a:gd name="T22" fmla="*/ 574 w 1356"/>
                <a:gd name="T23" fmla="*/ 175 h 757"/>
                <a:gd name="T24" fmla="*/ 342 w 1356"/>
                <a:gd name="T25" fmla="*/ 274 h 757"/>
                <a:gd name="T26" fmla="*/ 264 w 1356"/>
                <a:gd name="T27" fmla="*/ 316 h 757"/>
                <a:gd name="T28" fmla="*/ 199 w 1356"/>
                <a:gd name="T29" fmla="*/ 353 h 757"/>
                <a:gd name="T30" fmla="*/ 95 w 1356"/>
                <a:gd name="T31" fmla="*/ 418 h 757"/>
                <a:gd name="T32" fmla="*/ 42 w 1356"/>
                <a:gd name="T33" fmla="*/ 464 h 757"/>
                <a:gd name="T34" fmla="*/ 18 w 1356"/>
                <a:gd name="T35" fmla="*/ 497 h 757"/>
                <a:gd name="T36" fmla="*/ 3 w 1356"/>
                <a:gd name="T37" fmla="*/ 535 h 757"/>
                <a:gd name="T38" fmla="*/ 0 w 1356"/>
                <a:gd name="T39" fmla="*/ 578 h 757"/>
                <a:gd name="T40" fmla="*/ 3 w 1356"/>
                <a:gd name="T41" fmla="*/ 603 h 757"/>
                <a:gd name="T42" fmla="*/ 9 w 1356"/>
                <a:gd name="T43" fmla="*/ 627 h 757"/>
                <a:gd name="T44" fmla="*/ 29 w 1356"/>
                <a:gd name="T45" fmla="*/ 669 h 757"/>
                <a:gd name="T46" fmla="*/ 57 w 1356"/>
                <a:gd name="T47" fmla="*/ 700 h 757"/>
                <a:gd name="T48" fmla="*/ 90 w 1356"/>
                <a:gd name="T49" fmla="*/ 725 h 757"/>
                <a:gd name="T50" fmla="*/ 146 w 1356"/>
                <a:gd name="T51" fmla="*/ 749 h 757"/>
                <a:gd name="T52" fmla="*/ 218 w 1356"/>
                <a:gd name="T53" fmla="*/ 757 h 757"/>
                <a:gd name="T54" fmla="*/ 244 w 1356"/>
                <a:gd name="T55" fmla="*/ 751 h 757"/>
                <a:gd name="T56" fmla="*/ 765 w 1356"/>
                <a:gd name="T57" fmla="*/ 584 h 757"/>
                <a:gd name="T58" fmla="*/ 1225 w 1356"/>
                <a:gd name="T59" fmla="*/ 435 h 757"/>
                <a:gd name="T60" fmla="*/ 1243 w 1356"/>
                <a:gd name="T61" fmla="*/ 427 h 757"/>
                <a:gd name="T62" fmla="*/ 1323 w 1356"/>
                <a:gd name="T63" fmla="*/ 365 h 757"/>
                <a:gd name="T64" fmla="*/ 1350 w 1356"/>
                <a:gd name="T65" fmla="*/ 319 h 757"/>
                <a:gd name="T66" fmla="*/ 1356 w 1356"/>
                <a:gd name="T67" fmla="*/ 283 h 757"/>
                <a:gd name="T68" fmla="*/ 1353 w 1356"/>
                <a:gd name="T69" fmla="*/ 263 h 757"/>
                <a:gd name="T70" fmla="*/ 1328 w 1356"/>
                <a:gd name="T71" fmla="*/ 149 h 757"/>
                <a:gd name="T72" fmla="*/ 1327 w 1356"/>
                <a:gd name="T73" fmla="*/ 14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6" h="757">
                  <a:moveTo>
                    <a:pt x="1327" y="142"/>
                  </a:moveTo>
                  <a:lnTo>
                    <a:pt x="1326" y="136"/>
                  </a:lnTo>
                  <a:lnTo>
                    <a:pt x="1310" y="94"/>
                  </a:lnTo>
                  <a:lnTo>
                    <a:pt x="1281" y="52"/>
                  </a:lnTo>
                  <a:lnTo>
                    <a:pt x="1252" y="28"/>
                  </a:lnTo>
                  <a:lnTo>
                    <a:pt x="1215" y="9"/>
                  </a:lnTo>
                  <a:lnTo>
                    <a:pt x="1166" y="0"/>
                  </a:lnTo>
                  <a:lnTo>
                    <a:pt x="1135" y="2"/>
                  </a:lnTo>
                  <a:lnTo>
                    <a:pt x="1102" y="6"/>
                  </a:lnTo>
                  <a:lnTo>
                    <a:pt x="1012" y="28"/>
                  </a:lnTo>
                  <a:lnTo>
                    <a:pt x="837" y="80"/>
                  </a:lnTo>
                  <a:lnTo>
                    <a:pt x="574" y="175"/>
                  </a:lnTo>
                  <a:lnTo>
                    <a:pt x="342" y="274"/>
                  </a:lnTo>
                  <a:lnTo>
                    <a:pt x="264" y="316"/>
                  </a:lnTo>
                  <a:lnTo>
                    <a:pt x="199" y="353"/>
                  </a:lnTo>
                  <a:lnTo>
                    <a:pt x="95" y="418"/>
                  </a:lnTo>
                  <a:lnTo>
                    <a:pt x="42" y="464"/>
                  </a:lnTo>
                  <a:lnTo>
                    <a:pt x="18" y="497"/>
                  </a:lnTo>
                  <a:lnTo>
                    <a:pt x="3" y="535"/>
                  </a:lnTo>
                  <a:lnTo>
                    <a:pt x="0" y="578"/>
                  </a:lnTo>
                  <a:lnTo>
                    <a:pt x="3" y="603"/>
                  </a:lnTo>
                  <a:lnTo>
                    <a:pt x="9" y="627"/>
                  </a:lnTo>
                  <a:lnTo>
                    <a:pt x="29" y="669"/>
                  </a:lnTo>
                  <a:lnTo>
                    <a:pt x="57" y="700"/>
                  </a:lnTo>
                  <a:lnTo>
                    <a:pt x="90" y="725"/>
                  </a:lnTo>
                  <a:lnTo>
                    <a:pt x="146" y="749"/>
                  </a:lnTo>
                  <a:lnTo>
                    <a:pt x="218" y="757"/>
                  </a:lnTo>
                  <a:lnTo>
                    <a:pt x="244" y="751"/>
                  </a:lnTo>
                  <a:lnTo>
                    <a:pt x="765" y="584"/>
                  </a:lnTo>
                  <a:lnTo>
                    <a:pt x="1225" y="435"/>
                  </a:lnTo>
                  <a:lnTo>
                    <a:pt x="1243" y="427"/>
                  </a:lnTo>
                  <a:lnTo>
                    <a:pt x="1323" y="365"/>
                  </a:lnTo>
                  <a:lnTo>
                    <a:pt x="1350" y="319"/>
                  </a:lnTo>
                  <a:lnTo>
                    <a:pt x="1356" y="283"/>
                  </a:lnTo>
                  <a:lnTo>
                    <a:pt x="1353" y="263"/>
                  </a:lnTo>
                  <a:lnTo>
                    <a:pt x="1328" y="149"/>
                  </a:lnTo>
                  <a:lnTo>
                    <a:pt x="1327" y="1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702005">
              <a:off x="2848901" y="5105722"/>
              <a:ext cx="459064" cy="269977"/>
            </a:xfrm>
            <a:custGeom>
              <a:avLst/>
              <a:gdLst>
                <a:gd name="T0" fmla="*/ 1280 w 1312"/>
                <a:gd name="T1" fmla="*/ 138 h 769"/>
                <a:gd name="T2" fmla="*/ 1280 w 1312"/>
                <a:gd name="T3" fmla="*/ 134 h 769"/>
                <a:gd name="T4" fmla="*/ 1263 w 1312"/>
                <a:gd name="T5" fmla="*/ 90 h 769"/>
                <a:gd name="T6" fmla="*/ 1234 w 1312"/>
                <a:gd name="T7" fmla="*/ 50 h 769"/>
                <a:gd name="T8" fmla="*/ 1205 w 1312"/>
                <a:gd name="T9" fmla="*/ 26 h 769"/>
                <a:gd name="T10" fmla="*/ 1166 w 1312"/>
                <a:gd name="T11" fmla="*/ 7 h 769"/>
                <a:gd name="T12" fmla="*/ 1117 w 1312"/>
                <a:gd name="T13" fmla="*/ 0 h 769"/>
                <a:gd name="T14" fmla="*/ 1089 w 1312"/>
                <a:gd name="T15" fmla="*/ 1 h 769"/>
                <a:gd name="T16" fmla="*/ 1055 w 1312"/>
                <a:gd name="T17" fmla="*/ 5 h 769"/>
                <a:gd name="T18" fmla="*/ 973 w 1312"/>
                <a:gd name="T19" fmla="*/ 27 h 769"/>
                <a:gd name="T20" fmla="*/ 825 w 1312"/>
                <a:gd name="T21" fmla="*/ 76 h 769"/>
                <a:gd name="T22" fmla="*/ 603 w 1312"/>
                <a:gd name="T23" fmla="*/ 168 h 769"/>
                <a:gd name="T24" fmla="*/ 403 w 1312"/>
                <a:gd name="T25" fmla="*/ 266 h 769"/>
                <a:gd name="T26" fmla="*/ 328 w 1312"/>
                <a:gd name="T27" fmla="*/ 308 h 769"/>
                <a:gd name="T28" fmla="*/ 262 w 1312"/>
                <a:gd name="T29" fmla="*/ 348 h 769"/>
                <a:gd name="T30" fmla="*/ 141 w 1312"/>
                <a:gd name="T31" fmla="*/ 426 h 769"/>
                <a:gd name="T32" fmla="*/ 67 w 1312"/>
                <a:gd name="T33" fmla="*/ 486 h 769"/>
                <a:gd name="T34" fmla="*/ 31 w 1312"/>
                <a:gd name="T35" fmla="*/ 530 h 769"/>
                <a:gd name="T36" fmla="*/ 8 w 1312"/>
                <a:gd name="T37" fmla="*/ 573 h 769"/>
                <a:gd name="T38" fmla="*/ 0 w 1312"/>
                <a:gd name="T39" fmla="*/ 620 h 769"/>
                <a:gd name="T40" fmla="*/ 4 w 1312"/>
                <a:gd name="T41" fmla="*/ 646 h 769"/>
                <a:gd name="T42" fmla="*/ 8 w 1312"/>
                <a:gd name="T43" fmla="*/ 669 h 769"/>
                <a:gd name="T44" fmla="*/ 26 w 1312"/>
                <a:gd name="T45" fmla="*/ 708 h 769"/>
                <a:gd name="T46" fmla="*/ 49 w 1312"/>
                <a:gd name="T47" fmla="*/ 737 h 769"/>
                <a:gd name="T48" fmla="*/ 75 w 1312"/>
                <a:gd name="T49" fmla="*/ 756 h 769"/>
                <a:gd name="T50" fmla="*/ 121 w 1312"/>
                <a:gd name="T51" fmla="*/ 769 h 769"/>
                <a:gd name="T52" fmla="*/ 180 w 1312"/>
                <a:gd name="T53" fmla="*/ 767 h 769"/>
                <a:gd name="T54" fmla="*/ 206 w 1312"/>
                <a:gd name="T55" fmla="*/ 760 h 769"/>
                <a:gd name="T56" fmla="*/ 726 w 1312"/>
                <a:gd name="T57" fmla="*/ 587 h 769"/>
                <a:gd name="T58" fmla="*/ 1182 w 1312"/>
                <a:gd name="T59" fmla="*/ 433 h 769"/>
                <a:gd name="T60" fmla="*/ 1201 w 1312"/>
                <a:gd name="T61" fmla="*/ 426 h 769"/>
                <a:gd name="T62" fmla="*/ 1280 w 1312"/>
                <a:gd name="T63" fmla="*/ 363 h 769"/>
                <a:gd name="T64" fmla="*/ 1306 w 1312"/>
                <a:gd name="T65" fmla="*/ 315 h 769"/>
                <a:gd name="T66" fmla="*/ 1312 w 1312"/>
                <a:gd name="T67" fmla="*/ 279 h 769"/>
                <a:gd name="T68" fmla="*/ 1307 w 1312"/>
                <a:gd name="T69" fmla="*/ 260 h 769"/>
                <a:gd name="T70" fmla="*/ 1282 w 1312"/>
                <a:gd name="T71" fmla="*/ 147 h 769"/>
                <a:gd name="T72" fmla="*/ 1280 w 1312"/>
                <a:gd name="T73" fmla="*/ 13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2" h="769">
                  <a:moveTo>
                    <a:pt x="1280" y="138"/>
                  </a:moveTo>
                  <a:lnTo>
                    <a:pt x="1280" y="134"/>
                  </a:lnTo>
                  <a:lnTo>
                    <a:pt x="1263" y="90"/>
                  </a:lnTo>
                  <a:lnTo>
                    <a:pt x="1234" y="50"/>
                  </a:lnTo>
                  <a:lnTo>
                    <a:pt x="1205" y="26"/>
                  </a:lnTo>
                  <a:lnTo>
                    <a:pt x="1166" y="7"/>
                  </a:lnTo>
                  <a:lnTo>
                    <a:pt x="1117" y="0"/>
                  </a:lnTo>
                  <a:lnTo>
                    <a:pt x="1089" y="1"/>
                  </a:lnTo>
                  <a:lnTo>
                    <a:pt x="1055" y="5"/>
                  </a:lnTo>
                  <a:lnTo>
                    <a:pt x="973" y="27"/>
                  </a:lnTo>
                  <a:lnTo>
                    <a:pt x="825" y="76"/>
                  </a:lnTo>
                  <a:lnTo>
                    <a:pt x="603" y="168"/>
                  </a:lnTo>
                  <a:lnTo>
                    <a:pt x="403" y="266"/>
                  </a:lnTo>
                  <a:lnTo>
                    <a:pt x="328" y="308"/>
                  </a:lnTo>
                  <a:lnTo>
                    <a:pt x="262" y="348"/>
                  </a:lnTo>
                  <a:lnTo>
                    <a:pt x="141" y="426"/>
                  </a:lnTo>
                  <a:lnTo>
                    <a:pt x="67" y="486"/>
                  </a:lnTo>
                  <a:lnTo>
                    <a:pt x="31" y="530"/>
                  </a:lnTo>
                  <a:lnTo>
                    <a:pt x="8" y="573"/>
                  </a:lnTo>
                  <a:lnTo>
                    <a:pt x="0" y="620"/>
                  </a:lnTo>
                  <a:lnTo>
                    <a:pt x="4" y="646"/>
                  </a:lnTo>
                  <a:lnTo>
                    <a:pt x="8" y="669"/>
                  </a:lnTo>
                  <a:lnTo>
                    <a:pt x="26" y="708"/>
                  </a:lnTo>
                  <a:lnTo>
                    <a:pt x="49" y="737"/>
                  </a:lnTo>
                  <a:lnTo>
                    <a:pt x="75" y="756"/>
                  </a:lnTo>
                  <a:lnTo>
                    <a:pt x="121" y="769"/>
                  </a:lnTo>
                  <a:lnTo>
                    <a:pt x="180" y="767"/>
                  </a:lnTo>
                  <a:lnTo>
                    <a:pt x="206" y="760"/>
                  </a:lnTo>
                  <a:lnTo>
                    <a:pt x="726" y="587"/>
                  </a:lnTo>
                  <a:lnTo>
                    <a:pt x="1182" y="433"/>
                  </a:lnTo>
                  <a:lnTo>
                    <a:pt x="1201" y="426"/>
                  </a:lnTo>
                  <a:lnTo>
                    <a:pt x="1280" y="363"/>
                  </a:lnTo>
                  <a:lnTo>
                    <a:pt x="1306" y="315"/>
                  </a:lnTo>
                  <a:lnTo>
                    <a:pt x="1312" y="279"/>
                  </a:lnTo>
                  <a:lnTo>
                    <a:pt x="1307" y="260"/>
                  </a:lnTo>
                  <a:lnTo>
                    <a:pt x="1282" y="147"/>
                  </a:lnTo>
                  <a:lnTo>
                    <a:pt x="128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20702005">
              <a:off x="2782811" y="4969206"/>
              <a:ext cx="445408" cy="302542"/>
            </a:xfrm>
            <a:custGeom>
              <a:avLst/>
              <a:gdLst>
                <a:gd name="T0" fmla="*/ 1229 w 1272"/>
                <a:gd name="T1" fmla="*/ 122 h 862"/>
                <a:gd name="T2" fmla="*/ 1227 w 1272"/>
                <a:gd name="T3" fmla="*/ 118 h 862"/>
                <a:gd name="T4" fmla="*/ 1207 w 1272"/>
                <a:gd name="T5" fmla="*/ 76 h 862"/>
                <a:gd name="T6" fmla="*/ 1174 w 1272"/>
                <a:gd name="T7" fmla="*/ 38 h 862"/>
                <a:gd name="T8" fmla="*/ 1142 w 1272"/>
                <a:gd name="T9" fmla="*/ 17 h 862"/>
                <a:gd name="T10" fmla="*/ 1102 w 1272"/>
                <a:gd name="T11" fmla="*/ 2 h 862"/>
                <a:gd name="T12" fmla="*/ 1053 w 1272"/>
                <a:gd name="T13" fmla="*/ 0 h 862"/>
                <a:gd name="T14" fmla="*/ 1024 w 1272"/>
                <a:gd name="T15" fmla="*/ 4 h 862"/>
                <a:gd name="T16" fmla="*/ 956 w 1272"/>
                <a:gd name="T17" fmla="*/ 21 h 862"/>
                <a:gd name="T18" fmla="*/ 763 w 1272"/>
                <a:gd name="T19" fmla="*/ 98 h 862"/>
                <a:gd name="T20" fmla="*/ 546 w 1272"/>
                <a:gd name="T21" fmla="*/ 201 h 862"/>
                <a:gd name="T22" fmla="*/ 351 w 1272"/>
                <a:gd name="T23" fmla="*/ 312 h 862"/>
                <a:gd name="T24" fmla="*/ 281 w 1272"/>
                <a:gd name="T25" fmla="*/ 360 h 862"/>
                <a:gd name="T26" fmla="*/ 219 w 1272"/>
                <a:gd name="T27" fmla="*/ 407 h 862"/>
                <a:gd name="T28" fmla="*/ 109 w 1272"/>
                <a:gd name="T29" fmla="*/ 502 h 862"/>
                <a:gd name="T30" fmla="*/ 49 w 1272"/>
                <a:gd name="T31" fmla="*/ 576 h 862"/>
                <a:gd name="T32" fmla="*/ 19 w 1272"/>
                <a:gd name="T33" fmla="*/ 626 h 862"/>
                <a:gd name="T34" fmla="*/ 3 w 1272"/>
                <a:gd name="T35" fmla="*/ 675 h 862"/>
                <a:gd name="T36" fmla="*/ 0 w 1272"/>
                <a:gd name="T37" fmla="*/ 725 h 862"/>
                <a:gd name="T38" fmla="*/ 6 w 1272"/>
                <a:gd name="T39" fmla="*/ 750 h 862"/>
                <a:gd name="T40" fmla="*/ 13 w 1272"/>
                <a:gd name="T41" fmla="*/ 773 h 862"/>
                <a:gd name="T42" fmla="*/ 33 w 1272"/>
                <a:gd name="T43" fmla="*/ 810 h 862"/>
                <a:gd name="T44" fmla="*/ 59 w 1272"/>
                <a:gd name="T45" fmla="*/ 836 h 862"/>
                <a:gd name="T46" fmla="*/ 88 w 1272"/>
                <a:gd name="T47" fmla="*/ 852 h 862"/>
                <a:gd name="T48" fmla="*/ 134 w 1272"/>
                <a:gd name="T49" fmla="*/ 862 h 862"/>
                <a:gd name="T50" fmla="*/ 193 w 1272"/>
                <a:gd name="T51" fmla="*/ 854 h 862"/>
                <a:gd name="T52" fmla="*/ 218 w 1272"/>
                <a:gd name="T53" fmla="*/ 844 h 862"/>
                <a:gd name="T54" fmla="*/ 719 w 1272"/>
                <a:gd name="T55" fmla="*/ 622 h 862"/>
                <a:gd name="T56" fmla="*/ 1160 w 1272"/>
                <a:gd name="T57" fmla="*/ 426 h 862"/>
                <a:gd name="T58" fmla="*/ 1177 w 1272"/>
                <a:gd name="T59" fmla="*/ 416 h 862"/>
                <a:gd name="T60" fmla="*/ 1249 w 1272"/>
                <a:gd name="T61" fmla="*/ 345 h 862"/>
                <a:gd name="T62" fmla="*/ 1270 w 1272"/>
                <a:gd name="T63" fmla="*/ 296 h 862"/>
                <a:gd name="T64" fmla="*/ 1272 w 1272"/>
                <a:gd name="T65" fmla="*/ 260 h 862"/>
                <a:gd name="T66" fmla="*/ 1268 w 1272"/>
                <a:gd name="T67" fmla="*/ 240 h 862"/>
                <a:gd name="T68" fmla="*/ 1230 w 1272"/>
                <a:gd name="T69" fmla="*/ 129 h 862"/>
                <a:gd name="T70" fmla="*/ 1229 w 1272"/>
                <a:gd name="T71" fmla="*/ 12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2" h="862">
                  <a:moveTo>
                    <a:pt x="1229" y="122"/>
                  </a:moveTo>
                  <a:lnTo>
                    <a:pt x="1227" y="118"/>
                  </a:lnTo>
                  <a:lnTo>
                    <a:pt x="1207" y="76"/>
                  </a:lnTo>
                  <a:lnTo>
                    <a:pt x="1174" y="38"/>
                  </a:lnTo>
                  <a:lnTo>
                    <a:pt x="1142" y="17"/>
                  </a:lnTo>
                  <a:lnTo>
                    <a:pt x="1102" y="2"/>
                  </a:lnTo>
                  <a:lnTo>
                    <a:pt x="1053" y="0"/>
                  </a:lnTo>
                  <a:lnTo>
                    <a:pt x="1024" y="4"/>
                  </a:lnTo>
                  <a:lnTo>
                    <a:pt x="956" y="21"/>
                  </a:lnTo>
                  <a:lnTo>
                    <a:pt x="763" y="98"/>
                  </a:lnTo>
                  <a:lnTo>
                    <a:pt x="546" y="201"/>
                  </a:lnTo>
                  <a:lnTo>
                    <a:pt x="351" y="312"/>
                  </a:lnTo>
                  <a:lnTo>
                    <a:pt x="281" y="360"/>
                  </a:lnTo>
                  <a:lnTo>
                    <a:pt x="219" y="407"/>
                  </a:lnTo>
                  <a:lnTo>
                    <a:pt x="109" y="502"/>
                  </a:lnTo>
                  <a:lnTo>
                    <a:pt x="49" y="576"/>
                  </a:lnTo>
                  <a:lnTo>
                    <a:pt x="19" y="626"/>
                  </a:lnTo>
                  <a:lnTo>
                    <a:pt x="3" y="675"/>
                  </a:lnTo>
                  <a:lnTo>
                    <a:pt x="0" y="725"/>
                  </a:lnTo>
                  <a:lnTo>
                    <a:pt x="6" y="750"/>
                  </a:lnTo>
                  <a:lnTo>
                    <a:pt x="13" y="773"/>
                  </a:lnTo>
                  <a:lnTo>
                    <a:pt x="33" y="810"/>
                  </a:lnTo>
                  <a:lnTo>
                    <a:pt x="59" y="836"/>
                  </a:lnTo>
                  <a:lnTo>
                    <a:pt x="88" y="852"/>
                  </a:lnTo>
                  <a:lnTo>
                    <a:pt x="134" y="862"/>
                  </a:lnTo>
                  <a:lnTo>
                    <a:pt x="193" y="854"/>
                  </a:lnTo>
                  <a:lnTo>
                    <a:pt x="218" y="844"/>
                  </a:lnTo>
                  <a:lnTo>
                    <a:pt x="719" y="622"/>
                  </a:lnTo>
                  <a:lnTo>
                    <a:pt x="1160" y="426"/>
                  </a:lnTo>
                  <a:lnTo>
                    <a:pt x="1177" y="416"/>
                  </a:lnTo>
                  <a:lnTo>
                    <a:pt x="1249" y="345"/>
                  </a:lnTo>
                  <a:lnTo>
                    <a:pt x="1270" y="296"/>
                  </a:lnTo>
                  <a:lnTo>
                    <a:pt x="1272" y="260"/>
                  </a:lnTo>
                  <a:lnTo>
                    <a:pt x="1268" y="240"/>
                  </a:lnTo>
                  <a:lnTo>
                    <a:pt x="1230" y="129"/>
                  </a:lnTo>
                  <a:lnTo>
                    <a:pt x="1229" y="1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 rot="20702005">
              <a:off x="3078908" y="4934014"/>
              <a:ext cx="121858" cy="157573"/>
            </a:xfrm>
            <a:custGeom>
              <a:avLst/>
              <a:gdLst>
                <a:gd name="T0" fmla="*/ 146 w 349"/>
                <a:gd name="T1" fmla="*/ 451 h 451"/>
                <a:gd name="T2" fmla="*/ 226 w 349"/>
                <a:gd name="T3" fmla="*/ 416 h 451"/>
                <a:gd name="T4" fmla="*/ 242 w 349"/>
                <a:gd name="T5" fmla="*/ 409 h 451"/>
                <a:gd name="T6" fmla="*/ 259 w 349"/>
                <a:gd name="T7" fmla="*/ 399 h 451"/>
                <a:gd name="T8" fmla="*/ 326 w 349"/>
                <a:gd name="T9" fmla="*/ 333 h 451"/>
                <a:gd name="T10" fmla="*/ 346 w 349"/>
                <a:gd name="T11" fmla="*/ 285 h 451"/>
                <a:gd name="T12" fmla="*/ 349 w 349"/>
                <a:gd name="T13" fmla="*/ 249 h 451"/>
                <a:gd name="T14" fmla="*/ 344 w 349"/>
                <a:gd name="T15" fmla="*/ 231 h 451"/>
                <a:gd name="T16" fmla="*/ 308 w 349"/>
                <a:gd name="T17" fmla="*/ 118 h 451"/>
                <a:gd name="T18" fmla="*/ 300 w 349"/>
                <a:gd name="T19" fmla="*/ 101 h 451"/>
                <a:gd name="T20" fmla="*/ 293 w 349"/>
                <a:gd name="T21" fmla="*/ 85 h 451"/>
                <a:gd name="T22" fmla="*/ 245 w 349"/>
                <a:gd name="T23" fmla="*/ 30 h 451"/>
                <a:gd name="T24" fmla="*/ 216 w 349"/>
                <a:gd name="T25" fmla="*/ 13 h 451"/>
                <a:gd name="T26" fmla="*/ 180 w 349"/>
                <a:gd name="T27" fmla="*/ 2 h 451"/>
                <a:gd name="T28" fmla="*/ 137 w 349"/>
                <a:gd name="T29" fmla="*/ 0 h 451"/>
                <a:gd name="T30" fmla="*/ 111 w 349"/>
                <a:gd name="T31" fmla="*/ 5 h 451"/>
                <a:gd name="T32" fmla="*/ 64 w 349"/>
                <a:gd name="T33" fmla="*/ 19 h 451"/>
                <a:gd name="T34" fmla="*/ 0 w 349"/>
                <a:gd name="T35" fmla="*/ 41 h 451"/>
                <a:gd name="T36" fmla="*/ 7 w 349"/>
                <a:gd name="T37" fmla="*/ 42 h 451"/>
                <a:gd name="T38" fmla="*/ 43 w 349"/>
                <a:gd name="T39" fmla="*/ 59 h 451"/>
                <a:gd name="T40" fmla="*/ 71 w 349"/>
                <a:gd name="T41" fmla="*/ 82 h 451"/>
                <a:gd name="T42" fmla="*/ 84 w 349"/>
                <a:gd name="T43" fmla="*/ 98 h 451"/>
                <a:gd name="T44" fmla="*/ 110 w 349"/>
                <a:gd name="T45" fmla="*/ 149 h 451"/>
                <a:gd name="T46" fmla="*/ 154 w 349"/>
                <a:gd name="T47" fmla="*/ 268 h 451"/>
                <a:gd name="T48" fmla="*/ 172 w 349"/>
                <a:gd name="T49" fmla="*/ 340 h 451"/>
                <a:gd name="T50" fmla="*/ 172 w 349"/>
                <a:gd name="T51" fmla="*/ 365 h 451"/>
                <a:gd name="T52" fmla="*/ 166 w 349"/>
                <a:gd name="T53" fmla="*/ 405 h 451"/>
                <a:gd name="T54" fmla="*/ 149 w 349"/>
                <a:gd name="T55" fmla="*/ 448 h 451"/>
                <a:gd name="T56" fmla="*/ 146 w 349"/>
                <a:gd name="T5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9" h="451">
                  <a:moveTo>
                    <a:pt x="146" y="451"/>
                  </a:moveTo>
                  <a:lnTo>
                    <a:pt x="226" y="416"/>
                  </a:lnTo>
                  <a:lnTo>
                    <a:pt x="242" y="409"/>
                  </a:lnTo>
                  <a:lnTo>
                    <a:pt x="259" y="399"/>
                  </a:lnTo>
                  <a:lnTo>
                    <a:pt x="326" y="333"/>
                  </a:lnTo>
                  <a:lnTo>
                    <a:pt x="346" y="285"/>
                  </a:lnTo>
                  <a:lnTo>
                    <a:pt x="349" y="249"/>
                  </a:lnTo>
                  <a:lnTo>
                    <a:pt x="344" y="231"/>
                  </a:lnTo>
                  <a:lnTo>
                    <a:pt x="308" y="118"/>
                  </a:lnTo>
                  <a:lnTo>
                    <a:pt x="300" y="101"/>
                  </a:lnTo>
                  <a:lnTo>
                    <a:pt x="293" y="85"/>
                  </a:lnTo>
                  <a:lnTo>
                    <a:pt x="245" y="30"/>
                  </a:lnTo>
                  <a:lnTo>
                    <a:pt x="216" y="13"/>
                  </a:lnTo>
                  <a:lnTo>
                    <a:pt x="180" y="2"/>
                  </a:lnTo>
                  <a:lnTo>
                    <a:pt x="137" y="0"/>
                  </a:lnTo>
                  <a:lnTo>
                    <a:pt x="111" y="5"/>
                  </a:lnTo>
                  <a:lnTo>
                    <a:pt x="64" y="19"/>
                  </a:lnTo>
                  <a:lnTo>
                    <a:pt x="0" y="41"/>
                  </a:lnTo>
                  <a:lnTo>
                    <a:pt x="7" y="42"/>
                  </a:lnTo>
                  <a:lnTo>
                    <a:pt x="43" y="59"/>
                  </a:lnTo>
                  <a:lnTo>
                    <a:pt x="71" y="82"/>
                  </a:lnTo>
                  <a:lnTo>
                    <a:pt x="84" y="98"/>
                  </a:lnTo>
                  <a:lnTo>
                    <a:pt x="110" y="149"/>
                  </a:lnTo>
                  <a:lnTo>
                    <a:pt x="154" y="268"/>
                  </a:lnTo>
                  <a:lnTo>
                    <a:pt x="172" y="340"/>
                  </a:lnTo>
                  <a:lnTo>
                    <a:pt x="172" y="365"/>
                  </a:lnTo>
                  <a:lnTo>
                    <a:pt x="166" y="405"/>
                  </a:lnTo>
                  <a:lnTo>
                    <a:pt x="149" y="448"/>
                  </a:lnTo>
                  <a:lnTo>
                    <a:pt x="146" y="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 rot="20702005">
              <a:off x="3166316" y="5066404"/>
              <a:ext cx="119755" cy="156522"/>
            </a:xfrm>
            <a:custGeom>
              <a:avLst/>
              <a:gdLst>
                <a:gd name="T0" fmla="*/ 136 w 342"/>
                <a:gd name="T1" fmla="*/ 448 h 448"/>
                <a:gd name="T2" fmla="*/ 216 w 342"/>
                <a:gd name="T3" fmla="*/ 419 h 448"/>
                <a:gd name="T4" fmla="*/ 234 w 342"/>
                <a:gd name="T5" fmla="*/ 412 h 448"/>
                <a:gd name="T6" fmla="*/ 251 w 342"/>
                <a:gd name="T7" fmla="*/ 403 h 448"/>
                <a:gd name="T8" fmla="*/ 317 w 342"/>
                <a:gd name="T9" fmla="*/ 343 h 448"/>
                <a:gd name="T10" fmla="*/ 337 w 342"/>
                <a:gd name="T11" fmla="*/ 297 h 448"/>
                <a:gd name="T12" fmla="*/ 342 w 342"/>
                <a:gd name="T13" fmla="*/ 261 h 448"/>
                <a:gd name="T14" fmla="*/ 339 w 342"/>
                <a:gd name="T15" fmla="*/ 242 h 448"/>
                <a:gd name="T16" fmla="*/ 320 w 342"/>
                <a:gd name="T17" fmla="*/ 170 h 448"/>
                <a:gd name="T18" fmla="*/ 294 w 342"/>
                <a:gd name="T19" fmla="*/ 101 h 448"/>
                <a:gd name="T20" fmla="*/ 291 w 342"/>
                <a:gd name="T21" fmla="*/ 95 h 448"/>
                <a:gd name="T22" fmla="*/ 287 w 342"/>
                <a:gd name="T23" fmla="*/ 81 h 448"/>
                <a:gd name="T24" fmla="*/ 244 w 342"/>
                <a:gd name="T25" fmla="*/ 30 h 448"/>
                <a:gd name="T26" fmla="*/ 216 w 342"/>
                <a:gd name="T27" fmla="*/ 13 h 448"/>
                <a:gd name="T28" fmla="*/ 182 w 342"/>
                <a:gd name="T29" fmla="*/ 3 h 448"/>
                <a:gd name="T30" fmla="*/ 140 w 342"/>
                <a:gd name="T31" fmla="*/ 0 h 448"/>
                <a:gd name="T32" fmla="*/ 114 w 342"/>
                <a:gd name="T33" fmla="*/ 4 h 448"/>
                <a:gd name="T34" fmla="*/ 92 w 342"/>
                <a:gd name="T35" fmla="*/ 9 h 448"/>
                <a:gd name="T36" fmla="*/ 36 w 342"/>
                <a:gd name="T37" fmla="*/ 29 h 448"/>
                <a:gd name="T38" fmla="*/ 0 w 342"/>
                <a:gd name="T39" fmla="*/ 46 h 448"/>
                <a:gd name="T40" fmla="*/ 7 w 342"/>
                <a:gd name="T41" fmla="*/ 46 h 448"/>
                <a:gd name="T42" fmla="*/ 46 w 342"/>
                <a:gd name="T43" fmla="*/ 60 h 448"/>
                <a:gd name="T44" fmla="*/ 75 w 342"/>
                <a:gd name="T45" fmla="*/ 82 h 448"/>
                <a:gd name="T46" fmla="*/ 87 w 342"/>
                <a:gd name="T47" fmla="*/ 99 h 448"/>
                <a:gd name="T48" fmla="*/ 111 w 342"/>
                <a:gd name="T49" fmla="*/ 148 h 448"/>
                <a:gd name="T50" fmla="*/ 151 w 342"/>
                <a:gd name="T51" fmla="*/ 271 h 448"/>
                <a:gd name="T52" fmla="*/ 167 w 342"/>
                <a:gd name="T53" fmla="*/ 343 h 448"/>
                <a:gd name="T54" fmla="*/ 166 w 342"/>
                <a:gd name="T55" fmla="*/ 367 h 448"/>
                <a:gd name="T56" fmla="*/ 159 w 342"/>
                <a:gd name="T57" fmla="*/ 406 h 448"/>
                <a:gd name="T58" fmla="*/ 139 w 342"/>
                <a:gd name="T59" fmla="*/ 445 h 448"/>
                <a:gd name="T60" fmla="*/ 136 w 342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448">
                  <a:moveTo>
                    <a:pt x="136" y="448"/>
                  </a:moveTo>
                  <a:lnTo>
                    <a:pt x="216" y="419"/>
                  </a:lnTo>
                  <a:lnTo>
                    <a:pt x="234" y="412"/>
                  </a:lnTo>
                  <a:lnTo>
                    <a:pt x="251" y="403"/>
                  </a:lnTo>
                  <a:lnTo>
                    <a:pt x="317" y="343"/>
                  </a:lnTo>
                  <a:lnTo>
                    <a:pt x="337" y="297"/>
                  </a:lnTo>
                  <a:lnTo>
                    <a:pt x="342" y="261"/>
                  </a:lnTo>
                  <a:lnTo>
                    <a:pt x="339" y="242"/>
                  </a:lnTo>
                  <a:lnTo>
                    <a:pt x="320" y="170"/>
                  </a:lnTo>
                  <a:lnTo>
                    <a:pt x="294" y="101"/>
                  </a:lnTo>
                  <a:lnTo>
                    <a:pt x="291" y="95"/>
                  </a:lnTo>
                  <a:lnTo>
                    <a:pt x="287" y="81"/>
                  </a:lnTo>
                  <a:lnTo>
                    <a:pt x="244" y="30"/>
                  </a:lnTo>
                  <a:lnTo>
                    <a:pt x="216" y="13"/>
                  </a:lnTo>
                  <a:lnTo>
                    <a:pt x="182" y="3"/>
                  </a:lnTo>
                  <a:lnTo>
                    <a:pt x="140" y="0"/>
                  </a:lnTo>
                  <a:lnTo>
                    <a:pt x="114" y="4"/>
                  </a:lnTo>
                  <a:lnTo>
                    <a:pt x="92" y="9"/>
                  </a:lnTo>
                  <a:lnTo>
                    <a:pt x="36" y="2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46" y="60"/>
                  </a:lnTo>
                  <a:lnTo>
                    <a:pt x="75" y="82"/>
                  </a:lnTo>
                  <a:lnTo>
                    <a:pt x="87" y="99"/>
                  </a:lnTo>
                  <a:lnTo>
                    <a:pt x="111" y="148"/>
                  </a:lnTo>
                  <a:lnTo>
                    <a:pt x="151" y="271"/>
                  </a:lnTo>
                  <a:lnTo>
                    <a:pt x="167" y="343"/>
                  </a:lnTo>
                  <a:lnTo>
                    <a:pt x="166" y="367"/>
                  </a:lnTo>
                  <a:lnTo>
                    <a:pt x="159" y="406"/>
                  </a:lnTo>
                  <a:lnTo>
                    <a:pt x="139" y="445"/>
                  </a:lnTo>
                  <a:lnTo>
                    <a:pt x="136" y="4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20702005">
              <a:off x="3250457" y="5188634"/>
              <a:ext cx="110301" cy="152321"/>
            </a:xfrm>
            <a:custGeom>
              <a:avLst/>
              <a:gdLst>
                <a:gd name="T0" fmla="*/ 127 w 315"/>
                <a:gd name="T1" fmla="*/ 435 h 435"/>
                <a:gd name="T2" fmla="*/ 177 w 315"/>
                <a:gd name="T3" fmla="*/ 421 h 435"/>
                <a:gd name="T4" fmla="*/ 230 w 315"/>
                <a:gd name="T5" fmla="*/ 393 h 435"/>
                <a:gd name="T6" fmla="*/ 236 w 315"/>
                <a:gd name="T7" fmla="*/ 389 h 435"/>
                <a:gd name="T8" fmla="*/ 248 w 315"/>
                <a:gd name="T9" fmla="*/ 385 h 435"/>
                <a:gd name="T10" fmla="*/ 299 w 315"/>
                <a:gd name="T11" fmla="*/ 334 h 435"/>
                <a:gd name="T12" fmla="*/ 314 w 315"/>
                <a:gd name="T13" fmla="*/ 290 h 435"/>
                <a:gd name="T14" fmla="*/ 315 w 315"/>
                <a:gd name="T15" fmla="*/ 252 h 435"/>
                <a:gd name="T16" fmla="*/ 311 w 315"/>
                <a:gd name="T17" fmla="*/ 230 h 435"/>
                <a:gd name="T18" fmla="*/ 284 w 315"/>
                <a:gd name="T19" fmla="*/ 111 h 435"/>
                <a:gd name="T20" fmla="*/ 276 w 315"/>
                <a:gd name="T21" fmla="*/ 95 h 435"/>
                <a:gd name="T22" fmla="*/ 271 w 315"/>
                <a:gd name="T23" fmla="*/ 84 h 435"/>
                <a:gd name="T24" fmla="*/ 226 w 315"/>
                <a:gd name="T25" fmla="*/ 29 h 435"/>
                <a:gd name="T26" fmla="*/ 191 w 315"/>
                <a:gd name="T27" fmla="*/ 9 h 435"/>
                <a:gd name="T28" fmla="*/ 164 w 315"/>
                <a:gd name="T29" fmla="*/ 0 h 435"/>
                <a:gd name="T30" fmla="*/ 150 w 315"/>
                <a:gd name="T31" fmla="*/ 0 h 435"/>
                <a:gd name="T32" fmla="*/ 118 w 315"/>
                <a:gd name="T33" fmla="*/ 25 h 435"/>
                <a:gd name="T34" fmla="*/ 46 w 315"/>
                <a:gd name="T35" fmla="*/ 56 h 435"/>
                <a:gd name="T36" fmla="*/ 0 w 315"/>
                <a:gd name="T37" fmla="*/ 69 h 435"/>
                <a:gd name="T38" fmla="*/ 7 w 315"/>
                <a:gd name="T39" fmla="*/ 71 h 435"/>
                <a:gd name="T40" fmla="*/ 44 w 315"/>
                <a:gd name="T41" fmla="*/ 89 h 435"/>
                <a:gd name="T42" fmla="*/ 72 w 315"/>
                <a:gd name="T43" fmla="*/ 114 h 435"/>
                <a:gd name="T44" fmla="*/ 83 w 315"/>
                <a:gd name="T45" fmla="*/ 130 h 435"/>
                <a:gd name="T46" fmla="*/ 106 w 315"/>
                <a:gd name="T47" fmla="*/ 177 h 435"/>
                <a:gd name="T48" fmla="*/ 141 w 315"/>
                <a:gd name="T49" fmla="*/ 281 h 435"/>
                <a:gd name="T50" fmla="*/ 153 w 315"/>
                <a:gd name="T51" fmla="*/ 346 h 435"/>
                <a:gd name="T52" fmla="*/ 151 w 315"/>
                <a:gd name="T53" fmla="*/ 369 h 435"/>
                <a:gd name="T54" fmla="*/ 144 w 315"/>
                <a:gd name="T55" fmla="*/ 406 h 435"/>
                <a:gd name="T56" fmla="*/ 129 w 315"/>
                <a:gd name="T57" fmla="*/ 434 h 435"/>
                <a:gd name="T58" fmla="*/ 127 w 315"/>
                <a:gd name="T5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5" h="435">
                  <a:moveTo>
                    <a:pt x="127" y="435"/>
                  </a:moveTo>
                  <a:lnTo>
                    <a:pt x="177" y="421"/>
                  </a:lnTo>
                  <a:lnTo>
                    <a:pt x="230" y="393"/>
                  </a:lnTo>
                  <a:lnTo>
                    <a:pt x="236" y="389"/>
                  </a:lnTo>
                  <a:lnTo>
                    <a:pt x="248" y="385"/>
                  </a:lnTo>
                  <a:lnTo>
                    <a:pt x="299" y="334"/>
                  </a:lnTo>
                  <a:lnTo>
                    <a:pt x="314" y="290"/>
                  </a:lnTo>
                  <a:lnTo>
                    <a:pt x="315" y="252"/>
                  </a:lnTo>
                  <a:lnTo>
                    <a:pt x="311" y="230"/>
                  </a:lnTo>
                  <a:lnTo>
                    <a:pt x="284" y="111"/>
                  </a:lnTo>
                  <a:lnTo>
                    <a:pt x="276" y="95"/>
                  </a:lnTo>
                  <a:lnTo>
                    <a:pt x="271" y="84"/>
                  </a:lnTo>
                  <a:lnTo>
                    <a:pt x="226" y="29"/>
                  </a:lnTo>
                  <a:lnTo>
                    <a:pt x="191" y="9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18" y="25"/>
                  </a:lnTo>
                  <a:lnTo>
                    <a:pt x="46" y="56"/>
                  </a:lnTo>
                  <a:lnTo>
                    <a:pt x="0" y="69"/>
                  </a:lnTo>
                  <a:lnTo>
                    <a:pt x="7" y="71"/>
                  </a:lnTo>
                  <a:lnTo>
                    <a:pt x="44" y="89"/>
                  </a:lnTo>
                  <a:lnTo>
                    <a:pt x="72" y="114"/>
                  </a:lnTo>
                  <a:lnTo>
                    <a:pt x="83" y="130"/>
                  </a:lnTo>
                  <a:lnTo>
                    <a:pt x="106" y="177"/>
                  </a:lnTo>
                  <a:lnTo>
                    <a:pt x="141" y="281"/>
                  </a:lnTo>
                  <a:lnTo>
                    <a:pt x="153" y="346"/>
                  </a:lnTo>
                  <a:lnTo>
                    <a:pt x="151" y="369"/>
                  </a:lnTo>
                  <a:lnTo>
                    <a:pt x="144" y="406"/>
                  </a:lnTo>
                  <a:lnTo>
                    <a:pt x="129" y="434"/>
                  </a:lnTo>
                  <a:lnTo>
                    <a:pt x="127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20702005">
              <a:off x="3326127" y="5311396"/>
              <a:ext cx="97696" cy="149170"/>
            </a:xfrm>
            <a:custGeom>
              <a:avLst/>
              <a:gdLst>
                <a:gd name="T0" fmla="*/ 122 w 278"/>
                <a:gd name="T1" fmla="*/ 425 h 425"/>
                <a:gd name="T2" fmla="*/ 152 w 278"/>
                <a:gd name="T3" fmla="*/ 416 h 425"/>
                <a:gd name="T4" fmla="*/ 212 w 278"/>
                <a:gd name="T5" fmla="*/ 383 h 425"/>
                <a:gd name="T6" fmla="*/ 249 w 278"/>
                <a:gd name="T7" fmla="*/ 347 h 425"/>
                <a:gd name="T8" fmla="*/ 266 w 278"/>
                <a:gd name="T9" fmla="*/ 319 h 425"/>
                <a:gd name="T10" fmla="*/ 276 w 278"/>
                <a:gd name="T11" fmla="*/ 288 h 425"/>
                <a:gd name="T12" fmla="*/ 278 w 278"/>
                <a:gd name="T13" fmla="*/ 252 h 425"/>
                <a:gd name="T14" fmla="*/ 275 w 278"/>
                <a:gd name="T15" fmla="*/ 232 h 425"/>
                <a:gd name="T16" fmla="*/ 243 w 278"/>
                <a:gd name="T17" fmla="*/ 112 h 425"/>
                <a:gd name="T18" fmla="*/ 236 w 278"/>
                <a:gd name="T19" fmla="*/ 93 h 425"/>
                <a:gd name="T20" fmla="*/ 235 w 278"/>
                <a:gd name="T21" fmla="*/ 86 h 425"/>
                <a:gd name="T22" fmla="*/ 209 w 278"/>
                <a:gd name="T23" fmla="*/ 44 h 425"/>
                <a:gd name="T24" fmla="*/ 173 w 278"/>
                <a:gd name="T25" fmla="*/ 13 h 425"/>
                <a:gd name="T26" fmla="*/ 147 w 278"/>
                <a:gd name="T27" fmla="*/ 0 h 425"/>
                <a:gd name="T28" fmla="*/ 115 w 278"/>
                <a:gd name="T29" fmla="*/ 23 h 425"/>
                <a:gd name="T30" fmla="*/ 43 w 278"/>
                <a:gd name="T31" fmla="*/ 53 h 425"/>
                <a:gd name="T32" fmla="*/ 0 w 278"/>
                <a:gd name="T33" fmla="*/ 66 h 425"/>
                <a:gd name="T34" fmla="*/ 7 w 278"/>
                <a:gd name="T35" fmla="*/ 69 h 425"/>
                <a:gd name="T36" fmla="*/ 43 w 278"/>
                <a:gd name="T37" fmla="*/ 86 h 425"/>
                <a:gd name="T38" fmla="*/ 70 w 278"/>
                <a:gd name="T39" fmla="*/ 111 h 425"/>
                <a:gd name="T40" fmla="*/ 80 w 278"/>
                <a:gd name="T41" fmla="*/ 126 h 425"/>
                <a:gd name="T42" fmla="*/ 104 w 278"/>
                <a:gd name="T43" fmla="*/ 173 h 425"/>
                <a:gd name="T44" fmla="*/ 137 w 278"/>
                <a:gd name="T45" fmla="*/ 275 h 425"/>
                <a:gd name="T46" fmla="*/ 147 w 278"/>
                <a:gd name="T47" fmla="*/ 337 h 425"/>
                <a:gd name="T48" fmla="*/ 145 w 278"/>
                <a:gd name="T49" fmla="*/ 360 h 425"/>
                <a:gd name="T50" fmla="*/ 138 w 278"/>
                <a:gd name="T51" fmla="*/ 396 h 425"/>
                <a:gd name="T52" fmla="*/ 124 w 278"/>
                <a:gd name="T53" fmla="*/ 425 h 425"/>
                <a:gd name="T54" fmla="*/ 122 w 278"/>
                <a:gd name="T5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8" h="425">
                  <a:moveTo>
                    <a:pt x="122" y="425"/>
                  </a:moveTo>
                  <a:lnTo>
                    <a:pt x="152" y="416"/>
                  </a:lnTo>
                  <a:lnTo>
                    <a:pt x="212" y="383"/>
                  </a:lnTo>
                  <a:lnTo>
                    <a:pt x="249" y="347"/>
                  </a:lnTo>
                  <a:lnTo>
                    <a:pt x="266" y="319"/>
                  </a:lnTo>
                  <a:lnTo>
                    <a:pt x="276" y="288"/>
                  </a:lnTo>
                  <a:lnTo>
                    <a:pt x="278" y="252"/>
                  </a:lnTo>
                  <a:lnTo>
                    <a:pt x="275" y="232"/>
                  </a:lnTo>
                  <a:lnTo>
                    <a:pt x="243" y="112"/>
                  </a:lnTo>
                  <a:lnTo>
                    <a:pt x="236" y="93"/>
                  </a:lnTo>
                  <a:lnTo>
                    <a:pt x="235" y="86"/>
                  </a:lnTo>
                  <a:lnTo>
                    <a:pt x="209" y="44"/>
                  </a:lnTo>
                  <a:lnTo>
                    <a:pt x="173" y="13"/>
                  </a:lnTo>
                  <a:lnTo>
                    <a:pt x="147" y="0"/>
                  </a:lnTo>
                  <a:lnTo>
                    <a:pt x="115" y="23"/>
                  </a:lnTo>
                  <a:lnTo>
                    <a:pt x="43" y="53"/>
                  </a:lnTo>
                  <a:lnTo>
                    <a:pt x="0" y="66"/>
                  </a:lnTo>
                  <a:lnTo>
                    <a:pt x="7" y="69"/>
                  </a:lnTo>
                  <a:lnTo>
                    <a:pt x="43" y="86"/>
                  </a:lnTo>
                  <a:lnTo>
                    <a:pt x="70" y="111"/>
                  </a:lnTo>
                  <a:lnTo>
                    <a:pt x="80" y="126"/>
                  </a:lnTo>
                  <a:lnTo>
                    <a:pt x="104" y="173"/>
                  </a:lnTo>
                  <a:lnTo>
                    <a:pt x="137" y="275"/>
                  </a:lnTo>
                  <a:lnTo>
                    <a:pt x="147" y="337"/>
                  </a:lnTo>
                  <a:lnTo>
                    <a:pt x="145" y="360"/>
                  </a:lnTo>
                  <a:lnTo>
                    <a:pt x="138" y="396"/>
                  </a:lnTo>
                  <a:lnTo>
                    <a:pt x="124" y="425"/>
                  </a:lnTo>
                  <a:lnTo>
                    <a:pt x="122" y="4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직사각형 55"/>
            <p:cNvSpPr/>
            <p:nvPr/>
          </p:nvSpPr>
          <p:spPr>
            <a:xfrm rot="19742548">
              <a:off x="2188059" y="5522561"/>
              <a:ext cx="398966" cy="643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125"/>
            <p:cNvSpPr/>
            <p:nvPr/>
          </p:nvSpPr>
          <p:spPr>
            <a:xfrm rot="19742548">
              <a:off x="-887" y="6117014"/>
              <a:ext cx="2681765" cy="719298"/>
            </a:xfrm>
            <a:custGeom>
              <a:avLst/>
              <a:gdLst>
                <a:gd name="connsiteX0" fmla="*/ 2681765 w 2681765"/>
                <a:gd name="connsiteY0" fmla="*/ 0 h 719298"/>
                <a:gd name="connsiteX1" fmla="*/ 2681765 w 2681765"/>
                <a:gd name="connsiteY1" fmla="*/ 719298 h 719298"/>
                <a:gd name="connsiteX2" fmla="*/ 1199125 w 2681765"/>
                <a:gd name="connsiteY2" fmla="*/ 719298 h 719298"/>
                <a:gd name="connsiteX3" fmla="*/ 0 w 2681765"/>
                <a:gd name="connsiteY3" fmla="*/ 0 h 7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1765" h="719298">
                  <a:moveTo>
                    <a:pt x="2681765" y="0"/>
                  </a:moveTo>
                  <a:lnTo>
                    <a:pt x="2681765" y="719298"/>
                  </a:lnTo>
                  <a:lnTo>
                    <a:pt x="1199125" y="7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117"/>
            <p:cNvSpPr/>
            <p:nvPr/>
          </p:nvSpPr>
          <p:spPr>
            <a:xfrm rot="12600000">
              <a:off x="3811961" y="1813315"/>
              <a:ext cx="366106" cy="714385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자유형 119"/>
            <p:cNvSpPr/>
            <p:nvPr/>
          </p:nvSpPr>
          <p:spPr>
            <a:xfrm rot="11700000">
              <a:off x="3700121" y="2001820"/>
              <a:ext cx="179341" cy="349949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5" name="그룹 116"/>
            <p:cNvGrpSpPr/>
            <p:nvPr/>
          </p:nvGrpSpPr>
          <p:grpSpPr>
            <a:xfrm rot="18000000" flipV="1">
              <a:off x="4816174" y="4401920"/>
              <a:ext cx="477946" cy="714385"/>
              <a:chOff x="4434631" y="5008275"/>
              <a:chExt cx="477946" cy="714385"/>
            </a:xfrm>
          </p:grpSpPr>
          <p:sp>
            <p:nvSpPr>
              <p:cNvPr id="36" name="자유형 120"/>
              <p:cNvSpPr/>
              <p:nvPr/>
            </p:nvSpPr>
            <p:spPr>
              <a:xfrm rot="12600000">
                <a:off x="4546471" y="5008275"/>
                <a:ext cx="366106" cy="714385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자유형 122"/>
              <p:cNvSpPr/>
              <p:nvPr/>
            </p:nvSpPr>
            <p:spPr>
              <a:xfrm rot="11700000">
                <a:off x="4434631" y="5196780"/>
                <a:ext cx="179341" cy="349949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764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3957955" y="1220814"/>
            <a:ext cx="8093583" cy="27021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輔導股長檢查後，請在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26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</a:t>
            </a:r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前交回輔導室</a:t>
            </a:r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最遲不超過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</a:t>
            </a:r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輔導室會在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15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日前</a:t>
            </a:r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檢核完畢給分</a:t>
            </a:r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97973" y="4364397"/>
            <a:ext cx="6763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積分計算至</a:t>
            </a:r>
            <a:r>
              <a:rPr lang="en-US" altLang="zh-TW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20</a:t>
            </a:r>
            <a:r>
              <a:rPr lang="zh-TW" altLang="en-US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日，延遲繳交</a:t>
            </a:r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導致無法獲得</a:t>
            </a:r>
            <a:r>
              <a:rPr lang="en-US" altLang="zh-TW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6</a:t>
            </a:r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請自行負責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19" name="그룹 124"/>
          <p:cNvGrpSpPr/>
          <p:nvPr/>
        </p:nvGrpSpPr>
        <p:grpSpPr>
          <a:xfrm>
            <a:off x="140461" y="2026024"/>
            <a:ext cx="4753809" cy="4577643"/>
            <a:chOff x="-887" y="1813315"/>
            <a:chExt cx="5413226" cy="5022996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 rot="20702005">
              <a:off x="2393696" y="4952614"/>
              <a:ext cx="1027378" cy="960145"/>
            </a:xfrm>
            <a:custGeom>
              <a:avLst/>
              <a:gdLst>
                <a:gd name="T0" fmla="*/ 1996 w 2933"/>
                <a:gd name="T1" fmla="*/ 294 h 2744"/>
                <a:gd name="T2" fmla="*/ 2933 w 2933"/>
                <a:gd name="T3" fmla="*/ 1677 h 2744"/>
                <a:gd name="T4" fmla="*/ 2927 w 2933"/>
                <a:gd name="T5" fmla="*/ 1688 h 2744"/>
                <a:gd name="T6" fmla="*/ 2875 w 2933"/>
                <a:gd name="T7" fmla="*/ 1773 h 2744"/>
                <a:gd name="T8" fmla="*/ 2816 w 2933"/>
                <a:gd name="T9" fmla="*/ 1854 h 2744"/>
                <a:gd name="T10" fmla="*/ 2734 w 2933"/>
                <a:gd name="T11" fmla="*/ 1949 h 2744"/>
                <a:gd name="T12" fmla="*/ 2627 w 2933"/>
                <a:gd name="T13" fmla="*/ 2048 h 2744"/>
                <a:gd name="T14" fmla="*/ 2496 w 2933"/>
                <a:gd name="T15" fmla="*/ 2149 h 2744"/>
                <a:gd name="T16" fmla="*/ 2338 w 2933"/>
                <a:gd name="T17" fmla="*/ 2241 h 2744"/>
                <a:gd name="T18" fmla="*/ 2247 w 2933"/>
                <a:gd name="T19" fmla="*/ 2282 h 2744"/>
                <a:gd name="T20" fmla="*/ 2068 w 2933"/>
                <a:gd name="T21" fmla="*/ 2355 h 2744"/>
                <a:gd name="T22" fmla="*/ 1767 w 2933"/>
                <a:gd name="T23" fmla="*/ 2460 h 2744"/>
                <a:gd name="T24" fmla="*/ 1528 w 2933"/>
                <a:gd name="T25" fmla="*/ 2525 h 2744"/>
                <a:gd name="T26" fmla="*/ 1340 w 2933"/>
                <a:gd name="T27" fmla="*/ 2558 h 2744"/>
                <a:gd name="T28" fmla="*/ 1262 w 2933"/>
                <a:gd name="T29" fmla="*/ 2567 h 2744"/>
                <a:gd name="T30" fmla="*/ 1114 w 2933"/>
                <a:gd name="T31" fmla="*/ 2578 h 2744"/>
                <a:gd name="T32" fmla="*/ 923 w 2933"/>
                <a:gd name="T33" fmla="*/ 2587 h 2744"/>
                <a:gd name="T34" fmla="*/ 821 w 2933"/>
                <a:gd name="T35" fmla="*/ 2603 h 2744"/>
                <a:gd name="T36" fmla="*/ 782 w 2933"/>
                <a:gd name="T37" fmla="*/ 2617 h 2744"/>
                <a:gd name="T38" fmla="*/ 569 w 2933"/>
                <a:gd name="T39" fmla="*/ 2702 h 2744"/>
                <a:gd name="T40" fmla="*/ 454 w 2933"/>
                <a:gd name="T41" fmla="*/ 2744 h 2744"/>
                <a:gd name="T42" fmla="*/ 0 w 2933"/>
                <a:gd name="T43" fmla="*/ 1269 h 2744"/>
                <a:gd name="T44" fmla="*/ 6 w 2933"/>
                <a:gd name="T45" fmla="*/ 1266 h 2744"/>
                <a:gd name="T46" fmla="*/ 65 w 2933"/>
                <a:gd name="T47" fmla="*/ 1229 h 2744"/>
                <a:gd name="T48" fmla="*/ 138 w 2933"/>
                <a:gd name="T49" fmla="*/ 1161 h 2744"/>
                <a:gd name="T50" fmla="*/ 197 w 2933"/>
                <a:gd name="T51" fmla="*/ 1095 h 2744"/>
                <a:gd name="T52" fmla="*/ 261 w 2933"/>
                <a:gd name="T53" fmla="*/ 1007 h 2744"/>
                <a:gd name="T54" fmla="*/ 327 w 2933"/>
                <a:gd name="T55" fmla="*/ 896 h 2744"/>
                <a:gd name="T56" fmla="*/ 362 w 2933"/>
                <a:gd name="T57" fmla="*/ 828 h 2744"/>
                <a:gd name="T58" fmla="*/ 426 w 2933"/>
                <a:gd name="T59" fmla="*/ 699 h 2744"/>
                <a:gd name="T60" fmla="*/ 532 w 2933"/>
                <a:gd name="T61" fmla="*/ 510 h 2744"/>
                <a:gd name="T62" fmla="*/ 631 w 2933"/>
                <a:gd name="T63" fmla="*/ 358 h 2744"/>
                <a:gd name="T64" fmla="*/ 644 w 2933"/>
                <a:gd name="T65" fmla="*/ 342 h 2744"/>
                <a:gd name="T66" fmla="*/ 703 w 2933"/>
                <a:gd name="T67" fmla="*/ 317 h 2744"/>
                <a:gd name="T68" fmla="*/ 1039 w 2933"/>
                <a:gd name="T69" fmla="*/ 189 h 2744"/>
                <a:gd name="T70" fmla="*/ 1298 w 2933"/>
                <a:gd name="T71" fmla="*/ 104 h 2744"/>
                <a:gd name="T72" fmla="*/ 1416 w 2933"/>
                <a:gd name="T73" fmla="*/ 75 h 2744"/>
                <a:gd name="T74" fmla="*/ 1616 w 2933"/>
                <a:gd name="T75" fmla="*/ 26 h 2744"/>
                <a:gd name="T76" fmla="*/ 1767 w 2933"/>
                <a:gd name="T77" fmla="*/ 0 h 2744"/>
                <a:gd name="T78" fmla="*/ 1811 w 2933"/>
                <a:gd name="T79" fmla="*/ 2 h 2744"/>
                <a:gd name="T80" fmla="*/ 1845 w 2933"/>
                <a:gd name="T81" fmla="*/ 13 h 2744"/>
                <a:gd name="T82" fmla="*/ 1873 w 2933"/>
                <a:gd name="T83" fmla="*/ 35 h 2744"/>
                <a:gd name="T84" fmla="*/ 1884 w 2933"/>
                <a:gd name="T85" fmla="*/ 52 h 2744"/>
                <a:gd name="T86" fmla="*/ 1926 w 2933"/>
                <a:gd name="T87" fmla="*/ 129 h 2744"/>
                <a:gd name="T88" fmla="*/ 1989 w 2933"/>
                <a:gd name="T89" fmla="*/ 275 h 2744"/>
                <a:gd name="T90" fmla="*/ 1996 w 2933"/>
                <a:gd name="T91" fmla="*/ 29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3" h="2744">
                  <a:moveTo>
                    <a:pt x="1996" y="294"/>
                  </a:moveTo>
                  <a:lnTo>
                    <a:pt x="2933" y="1677"/>
                  </a:lnTo>
                  <a:lnTo>
                    <a:pt x="2927" y="1688"/>
                  </a:lnTo>
                  <a:lnTo>
                    <a:pt x="2875" y="1773"/>
                  </a:lnTo>
                  <a:lnTo>
                    <a:pt x="2816" y="1854"/>
                  </a:lnTo>
                  <a:lnTo>
                    <a:pt x="2734" y="1949"/>
                  </a:lnTo>
                  <a:lnTo>
                    <a:pt x="2627" y="2048"/>
                  </a:lnTo>
                  <a:lnTo>
                    <a:pt x="2496" y="2149"/>
                  </a:lnTo>
                  <a:lnTo>
                    <a:pt x="2338" y="2241"/>
                  </a:lnTo>
                  <a:lnTo>
                    <a:pt x="2247" y="2282"/>
                  </a:lnTo>
                  <a:lnTo>
                    <a:pt x="2068" y="2355"/>
                  </a:lnTo>
                  <a:lnTo>
                    <a:pt x="1767" y="2460"/>
                  </a:lnTo>
                  <a:lnTo>
                    <a:pt x="1528" y="2525"/>
                  </a:lnTo>
                  <a:lnTo>
                    <a:pt x="1340" y="2558"/>
                  </a:lnTo>
                  <a:lnTo>
                    <a:pt x="1262" y="2567"/>
                  </a:lnTo>
                  <a:lnTo>
                    <a:pt x="1114" y="2578"/>
                  </a:lnTo>
                  <a:lnTo>
                    <a:pt x="923" y="2587"/>
                  </a:lnTo>
                  <a:lnTo>
                    <a:pt x="821" y="2603"/>
                  </a:lnTo>
                  <a:lnTo>
                    <a:pt x="782" y="2617"/>
                  </a:lnTo>
                  <a:lnTo>
                    <a:pt x="569" y="2702"/>
                  </a:lnTo>
                  <a:lnTo>
                    <a:pt x="454" y="2744"/>
                  </a:lnTo>
                  <a:lnTo>
                    <a:pt x="0" y="1269"/>
                  </a:lnTo>
                  <a:lnTo>
                    <a:pt x="6" y="1266"/>
                  </a:lnTo>
                  <a:lnTo>
                    <a:pt x="65" y="1229"/>
                  </a:lnTo>
                  <a:lnTo>
                    <a:pt x="138" y="1161"/>
                  </a:lnTo>
                  <a:lnTo>
                    <a:pt x="197" y="1095"/>
                  </a:lnTo>
                  <a:lnTo>
                    <a:pt x="261" y="1007"/>
                  </a:lnTo>
                  <a:lnTo>
                    <a:pt x="327" y="896"/>
                  </a:lnTo>
                  <a:lnTo>
                    <a:pt x="362" y="828"/>
                  </a:lnTo>
                  <a:lnTo>
                    <a:pt x="426" y="699"/>
                  </a:lnTo>
                  <a:lnTo>
                    <a:pt x="532" y="510"/>
                  </a:lnTo>
                  <a:lnTo>
                    <a:pt x="631" y="358"/>
                  </a:lnTo>
                  <a:lnTo>
                    <a:pt x="644" y="342"/>
                  </a:lnTo>
                  <a:lnTo>
                    <a:pt x="703" y="317"/>
                  </a:lnTo>
                  <a:lnTo>
                    <a:pt x="1039" y="189"/>
                  </a:lnTo>
                  <a:lnTo>
                    <a:pt x="1298" y="104"/>
                  </a:lnTo>
                  <a:lnTo>
                    <a:pt x="1416" y="75"/>
                  </a:lnTo>
                  <a:lnTo>
                    <a:pt x="1616" y="26"/>
                  </a:lnTo>
                  <a:lnTo>
                    <a:pt x="1767" y="0"/>
                  </a:lnTo>
                  <a:lnTo>
                    <a:pt x="1811" y="2"/>
                  </a:lnTo>
                  <a:lnTo>
                    <a:pt x="1845" y="13"/>
                  </a:lnTo>
                  <a:lnTo>
                    <a:pt x="1873" y="35"/>
                  </a:lnTo>
                  <a:lnTo>
                    <a:pt x="1884" y="52"/>
                  </a:lnTo>
                  <a:lnTo>
                    <a:pt x="1926" y="129"/>
                  </a:lnTo>
                  <a:lnTo>
                    <a:pt x="1989" y="275"/>
                  </a:lnTo>
                  <a:lnTo>
                    <a:pt x="1996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 rot="20702005">
              <a:off x="2350532" y="4986572"/>
              <a:ext cx="789966" cy="429649"/>
            </a:xfrm>
            <a:custGeom>
              <a:avLst/>
              <a:gdLst>
                <a:gd name="T0" fmla="*/ 2118 w 2254"/>
                <a:gd name="T1" fmla="*/ 640 h 1229"/>
                <a:gd name="T2" fmla="*/ 2087 w 2254"/>
                <a:gd name="T3" fmla="*/ 592 h 1229"/>
                <a:gd name="T4" fmla="*/ 2025 w 2254"/>
                <a:gd name="T5" fmla="*/ 481 h 1229"/>
                <a:gd name="T6" fmla="*/ 1953 w 2254"/>
                <a:gd name="T7" fmla="*/ 333 h 1229"/>
                <a:gd name="T8" fmla="*/ 1941 w 2254"/>
                <a:gd name="T9" fmla="*/ 306 h 1229"/>
                <a:gd name="T10" fmla="*/ 1932 w 2254"/>
                <a:gd name="T11" fmla="*/ 286 h 1229"/>
                <a:gd name="T12" fmla="*/ 1863 w 2254"/>
                <a:gd name="T13" fmla="*/ 130 h 1229"/>
                <a:gd name="T14" fmla="*/ 1820 w 2254"/>
                <a:gd name="T15" fmla="*/ 52 h 1229"/>
                <a:gd name="T16" fmla="*/ 1809 w 2254"/>
                <a:gd name="T17" fmla="*/ 35 h 1229"/>
                <a:gd name="T18" fmla="*/ 1781 w 2254"/>
                <a:gd name="T19" fmla="*/ 13 h 1229"/>
                <a:gd name="T20" fmla="*/ 1747 w 2254"/>
                <a:gd name="T21" fmla="*/ 2 h 1229"/>
                <a:gd name="T22" fmla="*/ 1703 w 2254"/>
                <a:gd name="T23" fmla="*/ 0 h 1229"/>
                <a:gd name="T24" fmla="*/ 1552 w 2254"/>
                <a:gd name="T25" fmla="*/ 26 h 1229"/>
                <a:gd name="T26" fmla="*/ 1352 w 2254"/>
                <a:gd name="T27" fmla="*/ 75 h 1229"/>
                <a:gd name="T28" fmla="*/ 1234 w 2254"/>
                <a:gd name="T29" fmla="*/ 104 h 1229"/>
                <a:gd name="T30" fmla="*/ 975 w 2254"/>
                <a:gd name="T31" fmla="*/ 189 h 1229"/>
                <a:gd name="T32" fmla="*/ 639 w 2254"/>
                <a:gd name="T33" fmla="*/ 317 h 1229"/>
                <a:gd name="T34" fmla="*/ 580 w 2254"/>
                <a:gd name="T35" fmla="*/ 342 h 1229"/>
                <a:gd name="T36" fmla="*/ 567 w 2254"/>
                <a:gd name="T37" fmla="*/ 358 h 1229"/>
                <a:gd name="T38" fmla="*/ 468 w 2254"/>
                <a:gd name="T39" fmla="*/ 510 h 1229"/>
                <a:gd name="T40" fmla="*/ 362 w 2254"/>
                <a:gd name="T41" fmla="*/ 699 h 1229"/>
                <a:gd name="T42" fmla="*/ 298 w 2254"/>
                <a:gd name="T43" fmla="*/ 828 h 1229"/>
                <a:gd name="T44" fmla="*/ 254 w 2254"/>
                <a:gd name="T45" fmla="*/ 913 h 1229"/>
                <a:gd name="T46" fmla="*/ 169 w 2254"/>
                <a:gd name="T47" fmla="*/ 1046 h 1229"/>
                <a:gd name="T48" fmla="*/ 93 w 2254"/>
                <a:gd name="T49" fmla="*/ 1142 h 1229"/>
                <a:gd name="T50" fmla="*/ 27 w 2254"/>
                <a:gd name="T51" fmla="*/ 1207 h 1229"/>
                <a:gd name="T52" fmla="*/ 0 w 2254"/>
                <a:gd name="T53" fmla="*/ 1229 h 1229"/>
                <a:gd name="T54" fmla="*/ 894 w 2254"/>
                <a:gd name="T55" fmla="*/ 666 h 1229"/>
                <a:gd name="T56" fmla="*/ 940 w 2254"/>
                <a:gd name="T57" fmla="*/ 682 h 1229"/>
                <a:gd name="T58" fmla="*/ 1028 w 2254"/>
                <a:gd name="T59" fmla="*/ 702 h 1229"/>
                <a:gd name="T60" fmla="*/ 1145 w 2254"/>
                <a:gd name="T61" fmla="*/ 719 h 1229"/>
                <a:gd name="T62" fmla="*/ 1274 w 2254"/>
                <a:gd name="T63" fmla="*/ 716 h 1229"/>
                <a:gd name="T64" fmla="*/ 1376 w 2254"/>
                <a:gd name="T65" fmla="*/ 693 h 1229"/>
                <a:gd name="T66" fmla="*/ 1453 w 2254"/>
                <a:gd name="T67" fmla="*/ 659 h 1229"/>
                <a:gd name="T68" fmla="*/ 1508 w 2254"/>
                <a:gd name="T69" fmla="*/ 620 h 1229"/>
                <a:gd name="T70" fmla="*/ 1554 w 2254"/>
                <a:gd name="T71" fmla="*/ 571 h 1229"/>
                <a:gd name="T72" fmla="*/ 1558 w 2254"/>
                <a:gd name="T73" fmla="*/ 563 h 1229"/>
                <a:gd name="T74" fmla="*/ 1577 w 2254"/>
                <a:gd name="T75" fmla="*/ 623 h 1229"/>
                <a:gd name="T76" fmla="*/ 1627 w 2254"/>
                <a:gd name="T77" fmla="*/ 731 h 1229"/>
                <a:gd name="T78" fmla="*/ 1692 w 2254"/>
                <a:gd name="T79" fmla="*/ 826 h 1229"/>
                <a:gd name="T80" fmla="*/ 1768 w 2254"/>
                <a:gd name="T81" fmla="*/ 903 h 1229"/>
                <a:gd name="T82" fmla="*/ 1810 w 2254"/>
                <a:gd name="T83" fmla="*/ 932 h 1229"/>
                <a:gd name="T84" fmla="*/ 1833 w 2254"/>
                <a:gd name="T85" fmla="*/ 947 h 1229"/>
                <a:gd name="T86" fmla="*/ 1888 w 2254"/>
                <a:gd name="T87" fmla="*/ 968 h 1229"/>
                <a:gd name="T88" fmla="*/ 1980 w 2254"/>
                <a:gd name="T89" fmla="*/ 991 h 1229"/>
                <a:gd name="T90" fmla="*/ 2105 w 2254"/>
                <a:gd name="T91" fmla="*/ 998 h 1229"/>
                <a:gd name="T92" fmla="*/ 2183 w 2254"/>
                <a:gd name="T93" fmla="*/ 987 h 1229"/>
                <a:gd name="T94" fmla="*/ 2221 w 2254"/>
                <a:gd name="T95" fmla="*/ 972 h 1229"/>
                <a:gd name="T96" fmla="*/ 2233 w 2254"/>
                <a:gd name="T97" fmla="*/ 964 h 1229"/>
                <a:gd name="T98" fmla="*/ 2244 w 2254"/>
                <a:gd name="T99" fmla="*/ 952 h 1229"/>
                <a:gd name="T100" fmla="*/ 2254 w 2254"/>
                <a:gd name="T101" fmla="*/ 924 h 1229"/>
                <a:gd name="T102" fmla="*/ 2251 w 2254"/>
                <a:gd name="T103" fmla="*/ 888 h 1229"/>
                <a:gd name="T104" fmla="*/ 2239 w 2254"/>
                <a:gd name="T105" fmla="*/ 847 h 1229"/>
                <a:gd name="T106" fmla="*/ 2208 w 2254"/>
                <a:gd name="T107" fmla="*/ 780 h 1229"/>
                <a:gd name="T108" fmla="*/ 2149 w 2254"/>
                <a:gd name="T109" fmla="*/ 684 h 1229"/>
                <a:gd name="T110" fmla="*/ 2118 w 2254"/>
                <a:gd name="T111" fmla="*/ 64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54" h="1229">
                  <a:moveTo>
                    <a:pt x="2118" y="640"/>
                  </a:moveTo>
                  <a:lnTo>
                    <a:pt x="2087" y="592"/>
                  </a:lnTo>
                  <a:lnTo>
                    <a:pt x="2025" y="481"/>
                  </a:lnTo>
                  <a:lnTo>
                    <a:pt x="1953" y="333"/>
                  </a:lnTo>
                  <a:lnTo>
                    <a:pt x="1941" y="306"/>
                  </a:lnTo>
                  <a:lnTo>
                    <a:pt x="1932" y="286"/>
                  </a:lnTo>
                  <a:lnTo>
                    <a:pt x="1863" y="130"/>
                  </a:lnTo>
                  <a:lnTo>
                    <a:pt x="1820" y="52"/>
                  </a:lnTo>
                  <a:lnTo>
                    <a:pt x="1809" y="35"/>
                  </a:lnTo>
                  <a:lnTo>
                    <a:pt x="1781" y="13"/>
                  </a:lnTo>
                  <a:lnTo>
                    <a:pt x="1747" y="2"/>
                  </a:lnTo>
                  <a:lnTo>
                    <a:pt x="1703" y="0"/>
                  </a:lnTo>
                  <a:lnTo>
                    <a:pt x="1552" y="26"/>
                  </a:lnTo>
                  <a:lnTo>
                    <a:pt x="1352" y="75"/>
                  </a:lnTo>
                  <a:lnTo>
                    <a:pt x="1234" y="104"/>
                  </a:lnTo>
                  <a:lnTo>
                    <a:pt x="975" y="189"/>
                  </a:lnTo>
                  <a:lnTo>
                    <a:pt x="639" y="317"/>
                  </a:lnTo>
                  <a:lnTo>
                    <a:pt x="580" y="342"/>
                  </a:lnTo>
                  <a:lnTo>
                    <a:pt x="567" y="358"/>
                  </a:lnTo>
                  <a:lnTo>
                    <a:pt x="468" y="510"/>
                  </a:lnTo>
                  <a:lnTo>
                    <a:pt x="362" y="699"/>
                  </a:lnTo>
                  <a:lnTo>
                    <a:pt x="298" y="828"/>
                  </a:lnTo>
                  <a:lnTo>
                    <a:pt x="254" y="913"/>
                  </a:lnTo>
                  <a:lnTo>
                    <a:pt x="169" y="1046"/>
                  </a:lnTo>
                  <a:lnTo>
                    <a:pt x="93" y="1142"/>
                  </a:lnTo>
                  <a:lnTo>
                    <a:pt x="27" y="1207"/>
                  </a:lnTo>
                  <a:lnTo>
                    <a:pt x="0" y="1229"/>
                  </a:lnTo>
                  <a:lnTo>
                    <a:pt x="894" y="666"/>
                  </a:lnTo>
                  <a:lnTo>
                    <a:pt x="940" y="682"/>
                  </a:lnTo>
                  <a:lnTo>
                    <a:pt x="1028" y="702"/>
                  </a:lnTo>
                  <a:lnTo>
                    <a:pt x="1145" y="719"/>
                  </a:lnTo>
                  <a:lnTo>
                    <a:pt x="1274" y="716"/>
                  </a:lnTo>
                  <a:lnTo>
                    <a:pt x="1376" y="693"/>
                  </a:lnTo>
                  <a:lnTo>
                    <a:pt x="1453" y="659"/>
                  </a:lnTo>
                  <a:lnTo>
                    <a:pt x="1508" y="620"/>
                  </a:lnTo>
                  <a:lnTo>
                    <a:pt x="1554" y="571"/>
                  </a:lnTo>
                  <a:lnTo>
                    <a:pt x="1558" y="563"/>
                  </a:lnTo>
                  <a:lnTo>
                    <a:pt x="1577" y="623"/>
                  </a:lnTo>
                  <a:lnTo>
                    <a:pt x="1627" y="731"/>
                  </a:lnTo>
                  <a:lnTo>
                    <a:pt x="1692" y="826"/>
                  </a:lnTo>
                  <a:lnTo>
                    <a:pt x="1768" y="903"/>
                  </a:lnTo>
                  <a:lnTo>
                    <a:pt x="1810" y="932"/>
                  </a:lnTo>
                  <a:lnTo>
                    <a:pt x="1833" y="947"/>
                  </a:lnTo>
                  <a:lnTo>
                    <a:pt x="1888" y="968"/>
                  </a:lnTo>
                  <a:lnTo>
                    <a:pt x="1980" y="991"/>
                  </a:lnTo>
                  <a:lnTo>
                    <a:pt x="2105" y="998"/>
                  </a:lnTo>
                  <a:lnTo>
                    <a:pt x="2183" y="987"/>
                  </a:lnTo>
                  <a:lnTo>
                    <a:pt x="2221" y="972"/>
                  </a:lnTo>
                  <a:lnTo>
                    <a:pt x="2233" y="964"/>
                  </a:lnTo>
                  <a:lnTo>
                    <a:pt x="2244" y="952"/>
                  </a:lnTo>
                  <a:lnTo>
                    <a:pt x="2254" y="924"/>
                  </a:lnTo>
                  <a:lnTo>
                    <a:pt x="2251" y="888"/>
                  </a:lnTo>
                  <a:lnTo>
                    <a:pt x="2239" y="847"/>
                  </a:lnTo>
                  <a:lnTo>
                    <a:pt x="2208" y="780"/>
                  </a:lnTo>
                  <a:lnTo>
                    <a:pt x="2149" y="684"/>
                  </a:lnTo>
                  <a:lnTo>
                    <a:pt x="2118" y="6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그룹 54"/>
            <p:cNvGrpSpPr/>
            <p:nvPr/>
          </p:nvGrpSpPr>
          <p:grpSpPr>
            <a:xfrm rot="20702005">
              <a:off x="1607332" y="2701903"/>
              <a:ext cx="2761738" cy="3190336"/>
              <a:chOff x="4079875" y="823913"/>
              <a:chExt cx="4173538" cy="4821238"/>
            </a:xfrm>
          </p:grpSpPr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4079875" y="3221038"/>
                <a:ext cx="280988" cy="398463"/>
              </a:xfrm>
              <a:custGeom>
                <a:avLst/>
                <a:gdLst>
                  <a:gd name="T0" fmla="*/ 425 w 531"/>
                  <a:gd name="T1" fmla="*/ 0 h 755"/>
                  <a:gd name="T2" fmla="*/ 29 w 531"/>
                  <a:gd name="T3" fmla="*/ 101 h 755"/>
                  <a:gd name="T4" fmla="*/ 24 w 531"/>
                  <a:gd name="T5" fmla="*/ 114 h 755"/>
                  <a:gd name="T6" fmla="*/ 7 w 531"/>
                  <a:gd name="T7" fmla="*/ 200 h 755"/>
                  <a:gd name="T8" fmla="*/ 0 w 531"/>
                  <a:gd name="T9" fmla="*/ 282 h 755"/>
                  <a:gd name="T10" fmla="*/ 0 w 531"/>
                  <a:gd name="T11" fmla="*/ 382 h 755"/>
                  <a:gd name="T12" fmla="*/ 14 w 531"/>
                  <a:gd name="T13" fmla="*/ 488 h 755"/>
                  <a:gd name="T14" fmla="*/ 50 w 531"/>
                  <a:gd name="T15" fmla="*/ 599 h 755"/>
                  <a:gd name="T16" fmla="*/ 93 w 531"/>
                  <a:gd name="T17" fmla="*/ 680 h 755"/>
                  <a:gd name="T18" fmla="*/ 132 w 531"/>
                  <a:gd name="T19" fmla="*/ 730 h 755"/>
                  <a:gd name="T20" fmla="*/ 155 w 531"/>
                  <a:gd name="T21" fmla="*/ 755 h 755"/>
                  <a:gd name="T22" fmla="*/ 531 w 531"/>
                  <a:gd name="T23" fmla="*/ 683 h 755"/>
                  <a:gd name="T24" fmla="*/ 425 w 531"/>
                  <a:gd name="T2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1" h="755">
                    <a:moveTo>
                      <a:pt x="425" y="0"/>
                    </a:moveTo>
                    <a:lnTo>
                      <a:pt x="29" y="101"/>
                    </a:lnTo>
                    <a:lnTo>
                      <a:pt x="24" y="114"/>
                    </a:lnTo>
                    <a:lnTo>
                      <a:pt x="7" y="200"/>
                    </a:lnTo>
                    <a:lnTo>
                      <a:pt x="0" y="282"/>
                    </a:lnTo>
                    <a:lnTo>
                      <a:pt x="0" y="382"/>
                    </a:lnTo>
                    <a:lnTo>
                      <a:pt x="14" y="488"/>
                    </a:lnTo>
                    <a:lnTo>
                      <a:pt x="50" y="599"/>
                    </a:lnTo>
                    <a:lnTo>
                      <a:pt x="93" y="680"/>
                    </a:lnTo>
                    <a:lnTo>
                      <a:pt x="132" y="730"/>
                    </a:lnTo>
                    <a:lnTo>
                      <a:pt x="155" y="755"/>
                    </a:lnTo>
                    <a:lnTo>
                      <a:pt x="531" y="68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079875" y="3273426"/>
                <a:ext cx="280988" cy="346075"/>
              </a:xfrm>
              <a:custGeom>
                <a:avLst/>
                <a:gdLst>
                  <a:gd name="T0" fmla="*/ 504 w 531"/>
                  <a:gd name="T1" fmla="*/ 407 h 654"/>
                  <a:gd name="T2" fmla="*/ 531 w 531"/>
                  <a:gd name="T3" fmla="*/ 582 h 654"/>
                  <a:gd name="T4" fmla="*/ 155 w 531"/>
                  <a:gd name="T5" fmla="*/ 654 h 654"/>
                  <a:gd name="T6" fmla="*/ 132 w 531"/>
                  <a:gd name="T7" fmla="*/ 629 h 654"/>
                  <a:gd name="T8" fmla="*/ 93 w 531"/>
                  <a:gd name="T9" fmla="*/ 579 h 654"/>
                  <a:gd name="T10" fmla="*/ 50 w 531"/>
                  <a:gd name="T11" fmla="*/ 498 h 654"/>
                  <a:gd name="T12" fmla="*/ 14 w 531"/>
                  <a:gd name="T13" fmla="*/ 387 h 654"/>
                  <a:gd name="T14" fmla="*/ 0 w 531"/>
                  <a:gd name="T15" fmla="*/ 281 h 654"/>
                  <a:gd name="T16" fmla="*/ 0 w 531"/>
                  <a:gd name="T17" fmla="*/ 181 h 654"/>
                  <a:gd name="T18" fmla="*/ 7 w 531"/>
                  <a:gd name="T19" fmla="*/ 99 h 654"/>
                  <a:gd name="T20" fmla="*/ 24 w 531"/>
                  <a:gd name="T21" fmla="*/ 13 h 654"/>
                  <a:gd name="T22" fmla="*/ 29 w 531"/>
                  <a:gd name="T23" fmla="*/ 0 h 654"/>
                  <a:gd name="T24" fmla="*/ 29 w 531"/>
                  <a:gd name="T25" fmla="*/ 45 h 654"/>
                  <a:gd name="T26" fmla="*/ 53 w 531"/>
                  <a:gd name="T27" fmla="*/ 233 h 654"/>
                  <a:gd name="T28" fmla="*/ 75 w 531"/>
                  <a:gd name="T29" fmla="*/ 312 h 654"/>
                  <a:gd name="T30" fmla="*/ 106 w 531"/>
                  <a:gd name="T31" fmla="*/ 386 h 654"/>
                  <a:gd name="T32" fmla="*/ 148 w 531"/>
                  <a:gd name="T33" fmla="*/ 446 h 654"/>
                  <a:gd name="T34" fmla="*/ 176 w 531"/>
                  <a:gd name="T35" fmla="*/ 468 h 654"/>
                  <a:gd name="T36" fmla="*/ 504 w 531"/>
                  <a:gd name="T37" fmla="*/ 40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1" h="654">
                    <a:moveTo>
                      <a:pt x="504" y="407"/>
                    </a:moveTo>
                    <a:lnTo>
                      <a:pt x="531" y="582"/>
                    </a:lnTo>
                    <a:lnTo>
                      <a:pt x="155" y="654"/>
                    </a:lnTo>
                    <a:lnTo>
                      <a:pt x="132" y="629"/>
                    </a:lnTo>
                    <a:lnTo>
                      <a:pt x="93" y="579"/>
                    </a:lnTo>
                    <a:lnTo>
                      <a:pt x="50" y="498"/>
                    </a:lnTo>
                    <a:lnTo>
                      <a:pt x="14" y="387"/>
                    </a:lnTo>
                    <a:lnTo>
                      <a:pt x="0" y="281"/>
                    </a:lnTo>
                    <a:lnTo>
                      <a:pt x="0" y="181"/>
                    </a:lnTo>
                    <a:lnTo>
                      <a:pt x="7" y="99"/>
                    </a:lnTo>
                    <a:lnTo>
                      <a:pt x="24" y="13"/>
                    </a:lnTo>
                    <a:lnTo>
                      <a:pt x="29" y="0"/>
                    </a:lnTo>
                    <a:lnTo>
                      <a:pt x="29" y="45"/>
                    </a:lnTo>
                    <a:lnTo>
                      <a:pt x="53" y="233"/>
                    </a:lnTo>
                    <a:lnTo>
                      <a:pt x="75" y="312"/>
                    </a:lnTo>
                    <a:lnTo>
                      <a:pt x="106" y="386"/>
                    </a:lnTo>
                    <a:lnTo>
                      <a:pt x="148" y="446"/>
                    </a:lnTo>
                    <a:lnTo>
                      <a:pt x="176" y="468"/>
                    </a:lnTo>
                    <a:lnTo>
                      <a:pt x="504" y="407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5208588" y="3824288"/>
                <a:ext cx="739775" cy="269875"/>
              </a:xfrm>
              <a:custGeom>
                <a:avLst/>
                <a:gdLst>
                  <a:gd name="T0" fmla="*/ 1344 w 1400"/>
                  <a:gd name="T1" fmla="*/ 0 h 510"/>
                  <a:gd name="T2" fmla="*/ 1400 w 1400"/>
                  <a:gd name="T3" fmla="*/ 264 h 510"/>
                  <a:gd name="T4" fmla="*/ 58 w 1400"/>
                  <a:gd name="T5" fmla="*/ 510 h 510"/>
                  <a:gd name="T6" fmla="*/ 0 w 1400"/>
                  <a:gd name="T7" fmla="*/ 280 h 510"/>
                  <a:gd name="T8" fmla="*/ 1344 w 1400"/>
                  <a:gd name="T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0" h="510">
                    <a:moveTo>
                      <a:pt x="1344" y="0"/>
                    </a:moveTo>
                    <a:lnTo>
                      <a:pt x="1400" y="264"/>
                    </a:lnTo>
                    <a:lnTo>
                      <a:pt x="58" y="510"/>
                    </a:lnTo>
                    <a:lnTo>
                      <a:pt x="0" y="280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5318125" y="4046538"/>
                <a:ext cx="1025525" cy="1455738"/>
              </a:xfrm>
              <a:custGeom>
                <a:avLst/>
                <a:gdLst>
                  <a:gd name="T0" fmla="*/ 1118 w 1938"/>
                  <a:gd name="T1" fmla="*/ 0 h 2752"/>
                  <a:gd name="T2" fmla="*/ 1127 w 1938"/>
                  <a:gd name="T3" fmla="*/ 40 h 2752"/>
                  <a:gd name="T4" fmla="*/ 1196 w 1938"/>
                  <a:gd name="T5" fmla="*/ 331 h 2752"/>
                  <a:gd name="T6" fmla="*/ 1272 w 1938"/>
                  <a:gd name="T7" fmla="*/ 618 h 2752"/>
                  <a:gd name="T8" fmla="*/ 1374 w 1938"/>
                  <a:gd name="T9" fmla="*/ 962 h 2752"/>
                  <a:gd name="T10" fmla="*/ 1501 w 1938"/>
                  <a:gd name="T11" fmla="*/ 1348 h 2752"/>
                  <a:gd name="T12" fmla="*/ 1655 w 1938"/>
                  <a:gd name="T13" fmla="*/ 1757 h 2752"/>
                  <a:gd name="T14" fmla="*/ 1789 w 1938"/>
                  <a:gd name="T15" fmla="*/ 2068 h 2752"/>
                  <a:gd name="T16" fmla="*/ 1886 w 1938"/>
                  <a:gd name="T17" fmla="*/ 2273 h 2752"/>
                  <a:gd name="T18" fmla="*/ 1938 w 1938"/>
                  <a:gd name="T19" fmla="*/ 2373 h 2752"/>
                  <a:gd name="T20" fmla="*/ 879 w 1938"/>
                  <a:gd name="T21" fmla="*/ 2752 h 2752"/>
                  <a:gd name="T22" fmla="*/ 862 w 1938"/>
                  <a:gd name="T23" fmla="*/ 2718 h 2752"/>
                  <a:gd name="T24" fmla="*/ 696 w 1938"/>
                  <a:gd name="T25" fmla="*/ 2346 h 2752"/>
                  <a:gd name="T26" fmla="*/ 502 w 1938"/>
                  <a:gd name="T27" fmla="*/ 1856 h 2752"/>
                  <a:gd name="T28" fmla="*/ 358 w 1938"/>
                  <a:gd name="T29" fmla="*/ 1453 h 2752"/>
                  <a:gd name="T30" fmla="*/ 209 w 1938"/>
                  <a:gd name="T31" fmla="*/ 996 h 2752"/>
                  <a:gd name="T32" fmla="*/ 67 w 1938"/>
                  <a:gd name="T33" fmla="*/ 491 h 2752"/>
                  <a:gd name="T34" fmla="*/ 0 w 1938"/>
                  <a:gd name="T35" fmla="*/ 223 h 2752"/>
                  <a:gd name="T36" fmla="*/ 1118 w 1938"/>
                  <a:gd name="T37" fmla="*/ 0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8" h="2752">
                    <a:moveTo>
                      <a:pt x="1118" y="0"/>
                    </a:moveTo>
                    <a:lnTo>
                      <a:pt x="1127" y="40"/>
                    </a:lnTo>
                    <a:lnTo>
                      <a:pt x="1196" y="331"/>
                    </a:lnTo>
                    <a:lnTo>
                      <a:pt x="1272" y="618"/>
                    </a:lnTo>
                    <a:lnTo>
                      <a:pt x="1374" y="962"/>
                    </a:lnTo>
                    <a:lnTo>
                      <a:pt x="1501" y="1348"/>
                    </a:lnTo>
                    <a:lnTo>
                      <a:pt x="1655" y="1757"/>
                    </a:lnTo>
                    <a:lnTo>
                      <a:pt x="1789" y="2068"/>
                    </a:lnTo>
                    <a:lnTo>
                      <a:pt x="1886" y="2273"/>
                    </a:lnTo>
                    <a:lnTo>
                      <a:pt x="1938" y="2373"/>
                    </a:lnTo>
                    <a:lnTo>
                      <a:pt x="879" y="2752"/>
                    </a:lnTo>
                    <a:lnTo>
                      <a:pt x="862" y="2718"/>
                    </a:lnTo>
                    <a:lnTo>
                      <a:pt x="696" y="2346"/>
                    </a:lnTo>
                    <a:lnTo>
                      <a:pt x="502" y="1856"/>
                    </a:lnTo>
                    <a:lnTo>
                      <a:pt x="358" y="1453"/>
                    </a:lnTo>
                    <a:lnTo>
                      <a:pt x="209" y="996"/>
                    </a:lnTo>
                    <a:lnTo>
                      <a:pt x="67" y="491"/>
                    </a:lnTo>
                    <a:lnTo>
                      <a:pt x="0" y="223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5751513" y="5283201"/>
                <a:ext cx="669925" cy="361950"/>
              </a:xfrm>
              <a:custGeom>
                <a:avLst/>
                <a:gdLst>
                  <a:gd name="T0" fmla="*/ 1168 w 1266"/>
                  <a:gd name="T1" fmla="*/ 0 h 684"/>
                  <a:gd name="T2" fmla="*/ 0 w 1266"/>
                  <a:gd name="T3" fmla="*/ 422 h 684"/>
                  <a:gd name="T4" fmla="*/ 83 w 1266"/>
                  <a:gd name="T5" fmla="*/ 684 h 684"/>
                  <a:gd name="T6" fmla="*/ 1266 w 1266"/>
                  <a:gd name="T7" fmla="*/ 232 h 684"/>
                  <a:gd name="T8" fmla="*/ 1168 w 1266"/>
                  <a:gd name="T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6" h="684">
                    <a:moveTo>
                      <a:pt x="1168" y="0"/>
                    </a:moveTo>
                    <a:lnTo>
                      <a:pt x="0" y="422"/>
                    </a:lnTo>
                    <a:lnTo>
                      <a:pt x="83" y="684"/>
                    </a:lnTo>
                    <a:lnTo>
                      <a:pt x="1266" y="232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5194300" y="835026"/>
                <a:ext cx="2978150" cy="3913188"/>
              </a:xfrm>
              <a:custGeom>
                <a:avLst/>
                <a:gdLst>
                  <a:gd name="T0" fmla="*/ 4299 w 5628"/>
                  <a:gd name="T1" fmla="*/ 0 h 7395"/>
                  <a:gd name="T2" fmla="*/ 4249 w 5628"/>
                  <a:gd name="T3" fmla="*/ 66 h 7395"/>
                  <a:gd name="T4" fmla="*/ 3904 w 5628"/>
                  <a:gd name="T5" fmla="*/ 500 h 7395"/>
                  <a:gd name="T6" fmla="*/ 3576 w 5628"/>
                  <a:gd name="T7" fmla="*/ 898 h 7395"/>
                  <a:gd name="T8" fmla="*/ 3190 w 5628"/>
                  <a:gd name="T9" fmla="*/ 1342 h 7395"/>
                  <a:gd name="T10" fmla="*/ 2879 w 5628"/>
                  <a:gd name="T11" fmla="*/ 1679 h 7395"/>
                  <a:gd name="T12" fmla="*/ 2669 w 5628"/>
                  <a:gd name="T13" fmla="*/ 1895 h 7395"/>
                  <a:gd name="T14" fmla="*/ 2458 w 5628"/>
                  <a:gd name="T15" fmla="*/ 2100 h 7395"/>
                  <a:gd name="T16" fmla="*/ 2252 w 5628"/>
                  <a:gd name="T17" fmla="*/ 2285 h 7395"/>
                  <a:gd name="T18" fmla="*/ 2052 w 5628"/>
                  <a:gd name="T19" fmla="*/ 2448 h 7395"/>
                  <a:gd name="T20" fmla="*/ 1865 w 5628"/>
                  <a:gd name="T21" fmla="*/ 2582 h 7395"/>
                  <a:gd name="T22" fmla="*/ 1776 w 5628"/>
                  <a:gd name="T23" fmla="*/ 2634 h 7395"/>
                  <a:gd name="T24" fmla="*/ 1688 w 5628"/>
                  <a:gd name="T25" fmla="*/ 2683 h 7395"/>
                  <a:gd name="T26" fmla="*/ 1516 w 5628"/>
                  <a:gd name="T27" fmla="*/ 2769 h 7395"/>
                  <a:gd name="T28" fmla="*/ 1348 w 5628"/>
                  <a:gd name="T29" fmla="*/ 2841 h 7395"/>
                  <a:gd name="T30" fmla="*/ 1184 w 5628"/>
                  <a:gd name="T31" fmla="*/ 2903 h 7395"/>
                  <a:gd name="T32" fmla="*/ 1027 w 5628"/>
                  <a:gd name="T33" fmla="*/ 2954 h 7395"/>
                  <a:gd name="T34" fmla="*/ 875 w 5628"/>
                  <a:gd name="T35" fmla="*/ 2995 h 7395"/>
                  <a:gd name="T36" fmla="*/ 664 w 5628"/>
                  <a:gd name="T37" fmla="*/ 3042 h 7395"/>
                  <a:gd name="T38" fmla="*/ 419 w 5628"/>
                  <a:gd name="T39" fmla="*/ 3078 h 7395"/>
                  <a:gd name="T40" fmla="*/ 221 w 5628"/>
                  <a:gd name="T41" fmla="*/ 3092 h 7395"/>
                  <a:gd name="T42" fmla="*/ 26 w 5628"/>
                  <a:gd name="T43" fmla="*/ 3092 h 7395"/>
                  <a:gd name="T44" fmla="*/ 0 w 5628"/>
                  <a:gd name="T45" fmla="*/ 3089 h 7395"/>
                  <a:gd name="T46" fmla="*/ 471 w 5628"/>
                  <a:gd name="T47" fmla="*/ 5877 h 7395"/>
                  <a:gd name="T48" fmla="*/ 497 w 5628"/>
                  <a:gd name="T49" fmla="*/ 5867 h 7395"/>
                  <a:gd name="T50" fmla="*/ 764 w 5628"/>
                  <a:gd name="T51" fmla="*/ 5785 h 7395"/>
                  <a:gd name="T52" fmla="*/ 1084 w 5628"/>
                  <a:gd name="T53" fmla="*/ 5707 h 7395"/>
                  <a:gd name="T54" fmla="*/ 1323 w 5628"/>
                  <a:gd name="T55" fmla="*/ 5664 h 7395"/>
                  <a:gd name="T56" fmla="*/ 1574 w 5628"/>
                  <a:gd name="T57" fmla="*/ 5635 h 7395"/>
                  <a:gd name="T58" fmla="*/ 1760 w 5628"/>
                  <a:gd name="T59" fmla="*/ 5630 h 7395"/>
                  <a:gd name="T60" fmla="*/ 1881 w 5628"/>
                  <a:gd name="T61" fmla="*/ 5634 h 7395"/>
                  <a:gd name="T62" fmla="*/ 1938 w 5628"/>
                  <a:gd name="T63" fmla="*/ 5640 h 7395"/>
                  <a:gd name="T64" fmla="*/ 2056 w 5628"/>
                  <a:gd name="T65" fmla="*/ 5653 h 7395"/>
                  <a:gd name="T66" fmla="*/ 2317 w 5628"/>
                  <a:gd name="T67" fmla="*/ 5699 h 7395"/>
                  <a:gd name="T68" fmla="*/ 2540 w 5628"/>
                  <a:gd name="T69" fmla="*/ 5755 h 7395"/>
                  <a:gd name="T70" fmla="*/ 2703 w 5628"/>
                  <a:gd name="T71" fmla="*/ 5807 h 7395"/>
                  <a:gd name="T72" fmla="*/ 2882 w 5628"/>
                  <a:gd name="T73" fmla="*/ 5869 h 7395"/>
                  <a:gd name="T74" fmla="*/ 3078 w 5628"/>
                  <a:gd name="T75" fmla="*/ 5946 h 7395"/>
                  <a:gd name="T76" fmla="*/ 3289 w 5628"/>
                  <a:gd name="T77" fmla="*/ 6039 h 7395"/>
                  <a:gd name="T78" fmla="*/ 3523 w 5628"/>
                  <a:gd name="T79" fmla="*/ 6148 h 7395"/>
                  <a:gd name="T80" fmla="*/ 3776 w 5628"/>
                  <a:gd name="T81" fmla="*/ 6278 h 7395"/>
                  <a:gd name="T82" fmla="*/ 4053 w 5628"/>
                  <a:gd name="T83" fmla="*/ 6426 h 7395"/>
                  <a:gd name="T84" fmla="*/ 4354 w 5628"/>
                  <a:gd name="T85" fmla="*/ 6597 h 7395"/>
                  <a:gd name="T86" fmla="*/ 4681 w 5628"/>
                  <a:gd name="T87" fmla="*/ 6793 h 7395"/>
                  <a:gd name="T88" fmla="*/ 5037 w 5628"/>
                  <a:gd name="T89" fmla="*/ 7014 h 7395"/>
                  <a:gd name="T90" fmla="*/ 5423 w 5628"/>
                  <a:gd name="T91" fmla="*/ 7260 h 7395"/>
                  <a:gd name="T92" fmla="*/ 5628 w 5628"/>
                  <a:gd name="T93" fmla="*/ 7395 h 7395"/>
                  <a:gd name="T94" fmla="*/ 4299 w 5628"/>
                  <a:gd name="T95" fmla="*/ 0 h 7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28" h="7395">
                    <a:moveTo>
                      <a:pt x="4299" y="0"/>
                    </a:moveTo>
                    <a:lnTo>
                      <a:pt x="4249" y="66"/>
                    </a:lnTo>
                    <a:lnTo>
                      <a:pt x="3904" y="500"/>
                    </a:lnTo>
                    <a:lnTo>
                      <a:pt x="3576" y="898"/>
                    </a:lnTo>
                    <a:lnTo>
                      <a:pt x="3190" y="1342"/>
                    </a:lnTo>
                    <a:lnTo>
                      <a:pt x="2879" y="1679"/>
                    </a:lnTo>
                    <a:lnTo>
                      <a:pt x="2669" y="1895"/>
                    </a:lnTo>
                    <a:lnTo>
                      <a:pt x="2458" y="2100"/>
                    </a:lnTo>
                    <a:lnTo>
                      <a:pt x="2252" y="2285"/>
                    </a:lnTo>
                    <a:lnTo>
                      <a:pt x="2052" y="2448"/>
                    </a:lnTo>
                    <a:lnTo>
                      <a:pt x="1865" y="2582"/>
                    </a:lnTo>
                    <a:lnTo>
                      <a:pt x="1776" y="2634"/>
                    </a:lnTo>
                    <a:lnTo>
                      <a:pt x="1688" y="2683"/>
                    </a:lnTo>
                    <a:lnTo>
                      <a:pt x="1516" y="2769"/>
                    </a:lnTo>
                    <a:lnTo>
                      <a:pt x="1348" y="2841"/>
                    </a:lnTo>
                    <a:lnTo>
                      <a:pt x="1184" y="2903"/>
                    </a:lnTo>
                    <a:lnTo>
                      <a:pt x="1027" y="2954"/>
                    </a:lnTo>
                    <a:lnTo>
                      <a:pt x="875" y="2995"/>
                    </a:lnTo>
                    <a:lnTo>
                      <a:pt x="664" y="3042"/>
                    </a:lnTo>
                    <a:lnTo>
                      <a:pt x="419" y="3078"/>
                    </a:lnTo>
                    <a:lnTo>
                      <a:pt x="221" y="3092"/>
                    </a:lnTo>
                    <a:lnTo>
                      <a:pt x="26" y="3092"/>
                    </a:lnTo>
                    <a:lnTo>
                      <a:pt x="0" y="3089"/>
                    </a:lnTo>
                    <a:lnTo>
                      <a:pt x="471" y="5877"/>
                    </a:lnTo>
                    <a:lnTo>
                      <a:pt x="497" y="5867"/>
                    </a:lnTo>
                    <a:lnTo>
                      <a:pt x="764" y="5785"/>
                    </a:lnTo>
                    <a:lnTo>
                      <a:pt x="1084" y="5707"/>
                    </a:lnTo>
                    <a:lnTo>
                      <a:pt x="1323" y="5664"/>
                    </a:lnTo>
                    <a:lnTo>
                      <a:pt x="1574" y="5635"/>
                    </a:lnTo>
                    <a:lnTo>
                      <a:pt x="1760" y="5630"/>
                    </a:lnTo>
                    <a:lnTo>
                      <a:pt x="1881" y="5634"/>
                    </a:lnTo>
                    <a:lnTo>
                      <a:pt x="1938" y="5640"/>
                    </a:lnTo>
                    <a:lnTo>
                      <a:pt x="2056" y="5653"/>
                    </a:lnTo>
                    <a:lnTo>
                      <a:pt x="2317" y="5699"/>
                    </a:lnTo>
                    <a:lnTo>
                      <a:pt x="2540" y="5755"/>
                    </a:lnTo>
                    <a:lnTo>
                      <a:pt x="2703" y="5807"/>
                    </a:lnTo>
                    <a:lnTo>
                      <a:pt x="2882" y="5869"/>
                    </a:lnTo>
                    <a:lnTo>
                      <a:pt x="3078" y="5946"/>
                    </a:lnTo>
                    <a:lnTo>
                      <a:pt x="3289" y="6039"/>
                    </a:lnTo>
                    <a:lnTo>
                      <a:pt x="3523" y="6148"/>
                    </a:lnTo>
                    <a:lnTo>
                      <a:pt x="3776" y="6278"/>
                    </a:lnTo>
                    <a:lnTo>
                      <a:pt x="4053" y="6426"/>
                    </a:lnTo>
                    <a:lnTo>
                      <a:pt x="4354" y="6597"/>
                    </a:lnTo>
                    <a:lnTo>
                      <a:pt x="4681" y="6793"/>
                    </a:lnTo>
                    <a:lnTo>
                      <a:pt x="5037" y="7014"/>
                    </a:lnTo>
                    <a:lnTo>
                      <a:pt x="5423" y="7260"/>
                    </a:lnTo>
                    <a:lnTo>
                      <a:pt x="5628" y="7395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275138" y="2468563"/>
                <a:ext cx="1168400" cy="1516063"/>
              </a:xfrm>
              <a:custGeom>
                <a:avLst/>
                <a:gdLst>
                  <a:gd name="T0" fmla="*/ 1736 w 2207"/>
                  <a:gd name="T1" fmla="*/ 0 h 2863"/>
                  <a:gd name="T2" fmla="*/ 1720 w 2207"/>
                  <a:gd name="T3" fmla="*/ 0 h 2863"/>
                  <a:gd name="T4" fmla="*/ 1566 w 2207"/>
                  <a:gd name="T5" fmla="*/ 7 h 2863"/>
                  <a:gd name="T6" fmla="*/ 1373 w 2207"/>
                  <a:gd name="T7" fmla="*/ 29 h 2863"/>
                  <a:gd name="T8" fmla="*/ 1223 w 2207"/>
                  <a:gd name="T9" fmla="*/ 56 h 2863"/>
                  <a:gd name="T10" fmla="*/ 1060 w 2207"/>
                  <a:gd name="T11" fmla="*/ 98 h 2863"/>
                  <a:gd name="T12" fmla="*/ 890 w 2207"/>
                  <a:gd name="T13" fmla="*/ 154 h 2863"/>
                  <a:gd name="T14" fmla="*/ 720 w 2207"/>
                  <a:gd name="T15" fmla="*/ 228 h 2863"/>
                  <a:gd name="T16" fmla="*/ 556 w 2207"/>
                  <a:gd name="T17" fmla="*/ 324 h 2863"/>
                  <a:gd name="T18" fmla="*/ 439 w 2207"/>
                  <a:gd name="T19" fmla="*/ 411 h 2863"/>
                  <a:gd name="T20" fmla="*/ 366 w 2207"/>
                  <a:gd name="T21" fmla="*/ 477 h 2863"/>
                  <a:gd name="T22" fmla="*/ 297 w 2207"/>
                  <a:gd name="T23" fmla="*/ 549 h 2863"/>
                  <a:gd name="T24" fmla="*/ 233 w 2207"/>
                  <a:gd name="T25" fmla="*/ 629 h 2863"/>
                  <a:gd name="T26" fmla="*/ 177 w 2207"/>
                  <a:gd name="T27" fmla="*/ 716 h 2863"/>
                  <a:gd name="T28" fmla="*/ 127 w 2207"/>
                  <a:gd name="T29" fmla="*/ 809 h 2863"/>
                  <a:gd name="T30" fmla="*/ 84 w 2207"/>
                  <a:gd name="T31" fmla="*/ 912 h 2863"/>
                  <a:gd name="T32" fmla="*/ 48 w 2207"/>
                  <a:gd name="T33" fmla="*/ 1023 h 2863"/>
                  <a:gd name="T34" fmla="*/ 22 w 2207"/>
                  <a:gd name="T35" fmla="*/ 1142 h 2863"/>
                  <a:gd name="T36" fmla="*/ 6 w 2207"/>
                  <a:gd name="T37" fmla="*/ 1270 h 2863"/>
                  <a:gd name="T38" fmla="*/ 0 w 2207"/>
                  <a:gd name="T39" fmla="*/ 1407 h 2863"/>
                  <a:gd name="T40" fmla="*/ 6 w 2207"/>
                  <a:gd name="T41" fmla="*/ 1554 h 2863"/>
                  <a:gd name="T42" fmla="*/ 13 w 2207"/>
                  <a:gd name="T43" fmla="*/ 1632 h 2863"/>
                  <a:gd name="T44" fmla="*/ 22 w 2207"/>
                  <a:gd name="T45" fmla="*/ 1710 h 2863"/>
                  <a:gd name="T46" fmla="*/ 49 w 2207"/>
                  <a:gd name="T47" fmla="*/ 1854 h 2863"/>
                  <a:gd name="T48" fmla="*/ 86 w 2207"/>
                  <a:gd name="T49" fmla="*/ 1986 h 2863"/>
                  <a:gd name="T50" fmla="*/ 133 w 2207"/>
                  <a:gd name="T51" fmla="*/ 2106 h 2863"/>
                  <a:gd name="T52" fmla="*/ 187 w 2207"/>
                  <a:gd name="T53" fmla="*/ 2215 h 2863"/>
                  <a:gd name="T54" fmla="*/ 249 w 2207"/>
                  <a:gd name="T55" fmla="*/ 2314 h 2863"/>
                  <a:gd name="T56" fmla="*/ 318 w 2207"/>
                  <a:gd name="T57" fmla="*/ 2404 h 2863"/>
                  <a:gd name="T58" fmla="*/ 393 w 2207"/>
                  <a:gd name="T59" fmla="*/ 2482 h 2863"/>
                  <a:gd name="T60" fmla="*/ 472 w 2207"/>
                  <a:gd name="T61" fmla="*/ 2552 h 2863"/>
                  <a:gd name="T62" fmla="*/ 557 w 2207"/>
                  <a:gd name="T63" fmla="*/ 2614 h 2863"/>
                  <a:gd name="T64" fmla="*/ 647 w 2207"/>
                  <a:gd name="T65" fmla="*/ 2667 h 2863"/>
                  <a:gd name="T66" fmla="*/ 739 w 2207"/>
                  <a:gd name="T67" fmla="*/ 2712 h 2863"/>
                  <a:gd name="T68" fmla="*/ 883 w 2207"/>
                  <a:gd name="T69" fmla="*/ 2768 h 2863"/>
                  <a:gd name="T70" fmla="*/ 1079 w 2207"/>
                  <a:gd name="T71" fmla="*/ 2820 h 2863"/>
                  <a:gd name="T72" fmla="*/ 1276 w 2207"/>
                  <a:gd name="T73" fmla="*/ 2850 h 2863"/>
                  <a:gd name="T74" fmla="*/ 1469 w 2207"/>
                  <a:gd name="T75" fmla="*/ 2863 h 2863"/>
                  <a:gd name="T76" fmla="*/ 1651 w 2207"/>
                  <a:gd name="T77" fmla="*/ 2862 h 2863"/>
                  <a:gd name="T78" fmla="*/ 1816 w 2207"/>
                  <a:gd name="T79" fmla="*/ 2850 h 2863"/>
                  <a:gd name="T80" fmla="*/ 2025 w 2207"/>
                  <a:gd name="T81" fmla="*/ 2824 h 2863"/>
                  <a:gd name="T82" fmla="*/ 2191 w 2207"/>
                  <a:gd name="T83" fmla="*/ 2793 h 2863"/>
                  <a:gd name="T84" fmla="*/ 2207 w 2207"/>
                  <a:gd name="T85" fmla="*/ 2788 h 2863"/>
                  <a:gd name="T86" fmla="*/ 1736 w 2207"/>
                  <a:gd name="T87" fmla="*/ 0 h 2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7" h="2863">
                    <a:moveTo>
                      <a:pt x="1736" y="0"/>
                    </a:moveTo>
                    <a:lnTo>
                      <a:pt x="1720" y="0"/>
                    </a:lnTo>
                    <a:lnTo>
                      <a:pt x="1566" y="7"/>
                    </a:lnTo>
                    <a:lnTo>
                      <a:pt x="1373" y="29"/>
                    </a:lnTo>
                    <a:lnTo>
                      <a:pt x="1223" y="56"/>
                    </a:lnTo>
                    <a:lnTo>
                      <a:pt x="1060" y="98"/>
                    </a:lnTo>
                    <a:lnTo>
                      <a:pt x="890" y="154"/>
                    </a:lnTo>
                    <a:lnTo>
                      <a:pt x="720" y="228"/>
                    </a:lnTo>
                    <a:lnTo>
                      <a:pt x="556" y="324"/>
                    </a:lnTo>
                    <a:lnTo>
                      <a:pt x="439" y="411"/>
                    </a:lnTo>
                    <a:lnTo>
                      <a:pt x="366" y="477"/>
                    </a:lnTo>
                    <a:lnTo>
                      <a:pt x="297" y="549"/>
                    </a:lnTo>
                    <a:lnTo>
                      <a:pt x="233" y="629"/>
                    </a:lnTo>
                    <a:lnTo>
                      <a:pt x="177" y="716"/>
                    </a:lnTo>
                    <a:lnTo>
                      <a:pt x="127" y="809"/>
                    </a:lnTo>
                    <a:lnTo>
                      <a:pt x="84" y="912"/>
                    </a:lnTo>
                    <a:lnTo>
                      <a:pt x="48" y="1023"/>
                    </a:lnTo>
                    <a:lnTo>
                      <a:pt x="22" y="1142"/>
                    </a:lnTo>
                    <a:lnTo>
                      <a:pt x="6" y="1270"/>
                    </a:lnTo>
                    <a:lnTo>
                      <a:pt x="0" y="1407"/>
                    </a:lnTo>
                    <a:lnTo>
                      <a:pt x="6" y="1554"/>
                    </a:lnTo>
                    <a:lnTo>
                      <a:pt x="13" y="1632"/>
                    </a:lnTo>
                    <a:lnTo>
                      <a:pt x="22" y="1710"/>
                    </a:lnTo>
                    <a:lnTo>
                      <a:pt x="49" y="1854"/>
                    </a:lnTo>
                    <a:lnTo>
                      <a:pt x="86" y="1986"/>
                    </a:lnTo>
                    <a:lnTo>
                      <a:pt x="133" y="2106"/>
                    </a:lnTo>
                    <a:lnTo>
                      <a:pt x="187" y="2215"/>
                    </a:lnTo>
                    <a:lnTo>
                      <a:pt x="249" y="2314"/>
                    </a:lnTo>
                    <a:lnTo>
                      <a:pt x="318" y="2404"/>
                    </a:lnTo>
                    <a:lnTo>
                      <a:pt x="393" y="2482"/>
                    </a:lnTo>
                    <a:lnTo>
                      <a:pt x="472" y="2552"/>
                    </a:lnTo>
                    <a:lnTo>
                      <a:pt x="557" y="2614"/>
                    </a:lnTo>
                    <a:lnTo>
                      <a:pt x="647" y="2667"/>
                    </a:lnTo>
                    <a:lnTo>
                      <a:pt x="739" y="2712"/>
                    </a:lnTo>
                    <a:lnTo>
                      <a:pt x="883" y="2768"/>
                    </a:lnTo>
                    <a:lnTo>
                      <a:pt x="1079" y="2820"/>
                    </a:lnTo>
                    <a:lnTo>
                      <a:pt x="1276" y="2850"/>
                    </a:lnTo>
                    <a:lnTo>
                      <a:pt x="1469" y="2863"/>
                    </a:lnTo>
                    <a:lnTo>
                      <a:pt x="1651" y="2862"/>
                    </a:lnTo>
                    <a:lnTo>
                      <a:pt x="1816" y="2850"/>
                    </a:lnTo>
                    <a:lnTo>
                      <a:pt x="2025" y="2824"/>
                    </a:lnTo>
                    <a:lnTo>
                      <a:pt x="2191" y="2793"/>
                    </a:lnTo>
                    <a:lnTo>
                      <a:pt x="2207" y="2788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5372100" y="3411538"/>
                <a:ext cx="2800350" cy="1336675"/>
              </a:xfrm>
              <a:custGeom>
                <a:avLst/>
                <a:gdLst>
                  <a:gd name="T0" fmla="*/ 0 w 5290"/>
                  <a:gd name="T1" fmla="*/ 208 h 2524"/>
                  <a:gd name="T2" fmla="*/ 133 w 5290"/>
                  <a:gd name="T3" fmla="*/ 1006 h 2524"/>
                  <a:gd name="T4" fmla="*/ 159 w 5290"/>
                  <a:gd name="T5" fmla="*/ 996 h 2524"/>
                  <a:gd name="T6" fmla="*/ 426 w 5290"/>
                  <a:gd name="T7" fmla="*/ 914 h 2524"/>
                  <a:gd name="T8" fmla="*/ 746 w 5290"/>
                  <a:gd name="T9" fmla="*/ 836 h 2524"/>
                  <a:gd name="T10" fmla="*/ 985 w 5290"/>
                  <a:gd name="T11" fmla="*/ 793 h 2524"/>
                  <a:gd name="T12" fmla="*/ 1236 w 5290"/>
                  <a:gd name="T13" fmla="*/ 764 h 2524"/>
                  <a:gd name="T14" fmla="*/ 1422 w 5290"/>
                  <a:gd name="T15" fmla="*/ 759 h 2524"/>
                  <a:gd name="T16" fmla="*/ 1543 w 5290"/>
                  <a:gd name="T17" fmla="*/ 763 h 2524"/>
                  <a:gd name="T18" fmla="*/ 1600 w 5290"/>
                  <a:gd name="T19" fmla="*/ 769 h 2524"/>
                  <a:gd name="T20" fmla="*/ 1718 w 5290"/>
                  <a:gd name="T21" fmla="*/ 782 h 2524"/>
                  <a:gd name="T22" fmla="*/ 1979 w 5290"/>
                  <a:gd name="T23" fmla="*/ 828 h 2524"/>
                  <a:gd name="T24" fmla="*/ 2202 w 5290"/>
                  <a:gd name="T25" fmla="*/ 884 h 2524"/>
                  <a:gd name="T26" fmla="*/ 2365 w 5290"/>
                  <a:gd name="T27" fmla="*/ 936 h 2524"/>
                  <a:gd name="T28" fmla="*/ 2544 w 5290"/>
                  <a:gd name="T29" fmla="*/ 998 h 2524"/>
                  <a:gd name="T30" fmla="*/ 2740 w 5290"/>
                  <a:gd name="T31" fmla="*/ 1075 h 2524"/>
                  <a:gd name="T32" fmla="*/ 2951 w 5290"/>
                  <a:gd name="T33" fmla="*/ 1168 h 2524"/>
                  <a:gd name="T34" fmla="*/ 3185 w 5290"/>
                  <a:gd name="T35" fmla="*/ 1277 h 2524"/>
                  <a:gd name="T36" fmla="*/ 3438 w 5290"/>
                  <a:gd name="T37" fmla="*/ 1407 h 2524"/>
                  <a:gd name="T38" fmla="*/ 3715 w 5290"/>
                  <a:gd name="T39" fmla="*/ 1555 h 2524"/>
                  <a:gd name="T40" fmla="*/ 4016 w 5290"/>
                  <a:gd name="T41" fmla="*/ 1726 h 2524"/>
                  <a:gd name="T42" fmla="*/ 4343 w 5290"/>
                  <a:gd name="T43" fmla="*/ 1922 h 2524"/>
                  <a:gd name="T44" fmla="*/ 4699 w 5290"/>
                  <a:gd name="T45" fmla="*/ 2143 h 2524"/>
                  <a:gd name="T46" fmla="*/ 5085 w 5290"/>
                  <a:gd name="T47" fmla="*/ 2389 h 2524"/>
                  <a:gd name="T48" fmla="*/ 5290 w 5290"/>
                  <a:gd name="T49" fmla="*/ 2524 h 2524"/>
                  <a:gd name="T50" fmla="*/ 5102 w 5290"/>
                  <a:gd name="T51" fmla="*/ 1476 h 2524"/>
                  <a:gd name="T52" fmla="*/ 3768 w 5290"/>
                  <a:gd name="T53" fmla="*/ 727 h 2524"/>
                  <a:gd name="T54" fmla="*/ 3731 w 5290"/>
                  <a:gd name="T55" fmla="*/ 708 h 2524"/>
                  <a:gd name="T56" fmla="*/ 3366 w 5290"/>
                  <a:gd name="T57" fmla="*/ 535 h 2524"/>
                  <a:gd name="T58" fmla="*/ 2937 w 5290"/>
                  <a:gd name="T59" fmla="*/ 354 h 2524"/>
                  <a:gd name="T60" fmla="*/ 2614 w 5290"/>
                  <a:gd name="T61" fmla="*/ 233 h 2524"/>
                  <a:gd name="T62" fmla="*/ 2280 w 5290"/>
                  <a:gd name="T63" fmla="*/ 126 h 2524"/>
                  <a:gd name="T64" fmla="*/ 2034 w 5290"/>
                  <a:gd name="T65" fmla="*/ 64 h 2524"/>
                  <a:gd name="T66" fmla="*/ 1875 w 5290"/>
                  <a:gd name="T67" fmla="*/ 34 h 2524"/>
                  <a:gd name="T68" fmla="*/ 1799 w 5290"/>
                  <a:gd name="T69" fmla="*/ 23 h 2524"/>
                  <a:gd name="T70" fmla="*/ 1723 w 5290"/>
                  <a:gd name="T71" fmla="*/ 14 h 2524"/>
                  <a:gd name="T72" fmla="*/ 1569 w 5290"/>
                  <a:gd name="T73" fmla="*/ 2 h 2524"/>
                  <a:gd name="T74" fmla="*/ 1334 w 5290"/>
                  <a:gd name="T75" fmla="*/ 0 h 2524"/>
                  <a:gd name="T76" fmla="*/ 1024 w 5290"/>
                  <a:gd name="T77" fmla="*/ 18 h 2524"/>
                  <a:gd name="T78" fmla="*/ 730 w 5290"/>
                  <a:gd name="T79" fmla="*/ 54 h 2524"/>
                  <a:gd name="T80" fmla="*/ 470 w 5290"/>
                  <a:gd name="T81" fmla="*/ 99 h 2524"/>
                  <a:gd name="T82" fmla="*/ 252 w 5290"/>
                  <a:gd name="T83" fmla="*/ 144 h 2524"/>
                  <a:gd name="T84" fmla="*/ 30 w 5290"/>
                  <a:gd name="T85" fmla="*/ 200 h 2524"/>
                  <a:gd name="T86" fmla="*/ 0 w 5290"/>
                  <a:gd name="T87" fmla="*/ 208 h 2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90" h="2524">
                    <a:moveTo>
                      <a:pt x="0" y="208"/>
                    </a:moveTo>
                    <a:lnTo>
                      <a:pt x="133" y="1006"/>
                    </a:lnTo>
                    <a:lnTo>
                      <a:pt x="159" y="996"/>
                    </a:lnTo>
                    <a:lnTo>
                      <a:pt x="426" y="914"/>
                    </a:lnTo>
                    <a:lnTo>
                      <a:pt x="746" y="836"/>
                    </a:lnTo>
                    <a:lnTo>
                      <a:pt x="985" y="793"/>
                    </a:lnTo>
                    <a:lnTo>
                      <a:pt x="1236" y="764"/>
                    </a:lnTo>
                    <a:lnTo>
                      <a:pt x="1422" y="759"/>
                    </a:lnTo>
                    <a:lnTo>
                      <a:pt x="1543" y="763"/>
                    </a:lnTo>
                    <a:lnTo>
                      <a:pt x="1600" y="769"/>
                    </a:lnTo>
                    <a:lnTo>
                      <a:pt x="1718" y="782"/>
                    </a:lnTo>
                    <a:lnTo>
                      <a:pt x="1979" y="828"/>
                    </a:lnTo>
                    <a:lnTo>
                      <a:pt x="2202" y="884"/>
                    </a:lnTo>
                    <a:lnTo>
                      <a:pt x="2365" y="936"/>
                    </a:lnTo>
                    <a:lnTo>
                      <a:pt x="2544" y="998"/>
                    </a:lnTo>
                    <a:lnTo>
                      <a:pt x="2740" y="1075"/>
                    </a:lnTo>
                    <a:lnTo>
                      <a:pt x="2951" y="1168"/>
                    </a:lnTo>
                    <a:lnTo>
                      <a:pt x="3185" y="1277"/>
                    </a:lnTo>
                    <a:lnTo>
                      <a:pt x="3438" y="1407"/>
                    </a:lnTo>
                    <a:lnTo>
                      <a:pt x="3715" y="1555"/>
                    </a:lnTo>
                    <a:lnTo>
                      <a:pt x="4016" y="1726"/>
                    </a:lnTo>
                    <a:lnTo>
                      <a:pt x="4343" y="1922"/>
                    </a:lnTo>
                    <a:lnTo>
                      <a:pt x="4699" y="2143"/>
                    </a:lnTo>
                    <a:lnTo>
                      <a:pt x="5085" y="2389"/>
                    </a:lnTo>
                    <a:lnTo>
                      <a:pt x="5290" y="2524"/>
                    </a:lnTo>
                    <a:lnTo>
                      <a:pt x="5102" y="1476"/>
                    </a:lnTo>
                    <a:lnTo>
                      <a:pt x="3768" y="727"/>
                    </a:lnTo>
                    <a:lnTo>
                      <a:pt x="3731" y="708"/>
                    </a:lnTo>
                    <a:lnTo>
                      <a:pt x="3366" y="535"/>
                    </a:lnTo>
                    <a:lnTo>
                      <a:pt x="2937" y="354"/>
                    </a:lnTo>
                    <a:lnTo>
                      <a:pt x="2614" y="233"/>
                    </a:lnTo>
                    <a:lnTo>
                      <a:pt x="2280" y="126"/>
                    </a:lnTo>
                    <a:lnTo>
                      <a:pt x="2034" y="64"/>
                    </a:lnTo>
                    <a:lnTo>
                      <a:pt x="1875" y="34"/>
                    </a:lnTo>
                    <a:lnTo>
                      <a:pt x="1799" y="23"/>
                    </a:lnTo>
                    <a:lnTo>
                      <a:pt x="1723" y="14"/>
                    </a:lnTo>
                    <a:lnTo>
                      <a:pt x="1569" y="2"/>
                    </a:lnTo>
                    <a:lnTo>
                      <a:pt x="1334" y="0"/>
                    </a:lnTo>
                    <a:lnTo>
                      <a:pt x="1024" y="18"/>
                    </a:lnTo>
                    <a:lnTo>
                      <a:pt x="730" y="54"/>
                    </a:lnTo>
                    <a:lnTo>
                      <a:pt x="470" y="99"/>
                    </a:lnTo>
                    <a:lnTo>
                      <a:pt x="252" y="144"/>
                    </a:lnTo>
                    <a:lnTo>
                      <a:pt x="30" y="20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5194300" y="835026"/>
                <a:ext cx="2305050" cy="1743075"/>
              </a:xfrm>
              <a:custGeom>
                <a:avLst/>
                <a:gdLst>
                  <a:gd name="T0" fmla="*/ 33 w 4357"/>
                  <a:gd name="T1" fmla="*/ 3296 h 3296"/>
                  <a:gd name="T2" fmla="*/ 0 w 4357"/>
                  <a:gd name="T3" fmla="*/ 3089 h 3296"/>
                  <a:gd name="T4" fmla="*/ 26 w 4357"/>
                  <a:gd name="T5" fmla="*/ 3092 h 3296"/>
                  <a:gd name="T6" fmla="*/ 221 w 4357"/>
                  <a:gd name="T7" fmla="*/ 3092 h 3296"/>
                  <a:gd name="T8" fmla="*/ 419 w 4357"/>
                  <a:gd name="T9" fmla="*/ 3078 h 3296"/>
                  <a:gd name="T10" fmla="*/ 664 w 4357"/>
                  <a:gd name="T11" fmla="*/ 3042 h 3296"/>
                  <a:gd name="T12" fmla="*/ 875 w 4357"/>
                  <a:gd name="T13" fmla="*/ 2995 h 3296"/>
                  <a:gd name="T14" fmla="*/ 1027 w 4357"/>
                  <a:gd name="T15" fmla="*/ 2954 h 3296"/>
                  <a:gd name="T16" fmla="*/ 1184 w 4357"/>
                  <a:gd name="T17" fmla="*/ 2903 h 3296"/>
                  <a:gd name="T18" fmla="*/ 1348 w 4357"/>
                  <a:gd name="T19" fmla="*/ 2841 h 3296"/>
                  <a:gd name="T20" fmla="*/ 1516 w 4357"/>
                  <a:gd name="T21" fmla="*/ 2769 h 3296"/>
                  <a:gd name="T22" fmla="*/ 1688 w 4357"/>
                  <a:gd name="T23" fmla="*/ 2683 h 3296"/>
                  <a:gd name="T24" fmla="*/ 1776 w 4357"/>
                  <a:gd name="T25" fmla="*/ 2634 h 3296"/>
                  <a:gd name="T26" fmla="*/ 1865 w 4357"/>
                  <a:gd name="T27" fmla="*/ 2582 h 3296"/>
                  <a:gd name="T28" fmla="*/ 2052 w 4357"/>
                  <a:gd name="T29" fmla="*/ 2448 h 3296"/>
                  <a:gd name="T30" fmla="*/ 2252 w 4357"/>
                  <a:gd name="T31" fmla="*/ 2285 h 3296"/>
                  <a:gd name="T32" fmla="*/ 2458 w 4357"/>
                  <a:gd name="T33" fmla="*/ 2100 h 3296"/>
                  <a:gd name="T34" fmla="*/ 2669 w 4357"/>
                  <a:gd name="T35" fmla="*/ 1895 h 3296"/>
                  <a:gd name="T36" fmla="*/ 2879 w 4357"/>
                  <a:gd name="T37" fmla="*/ 1679 h 3296"/>
                  <a:gd name="T38" fmla="*/ 3190 w 4357"/>
                  <a:gd name="T39" fmla="*/ 1342 h 3296"/>
                  <a:gd name="T40" fmla="*/ 3576 w 4357"/>
                  <a:gd name="T41" fmla="*/ 898 h 3296"/>
                  <a:gd name="T42" fmla="*/ 3904 w 4357"/>
                  <a:gd name="T43" fmla="*/ 500 h 3296"/>
                  <a:gd name="T44" fmla="*/ 4249 w 4357"/>
                  <a:gd name="T45" fmla="*/ 66 h 3296"/>
                  <a:gd name="T46" fmla="*/ 4299 w 4357"/>
                  <a:gd name="T47" fmla="*/ 0 h 3296"/>
                  <a:gd name="T48" fmla="*/ 4357 w 4357"/>
                  <a:gd name="T49" fmla="*/ 325 h 3296"/>
                  <a:gd name="T50" fmla="*/ 3871 w 4357"/>
                  <a:gd name="T51" fmla="*/ 914 h 3296"/>
                  <a:gd name="T52" fmla="*/ 3140 w 4357"/>
                  <a:gd name="T53" fmla="*/ 1807 h 3296"/>
                  <a:gd name="T54" fmla="*/ 3086 w 4357"/>
                  <a:gd name="T55" fmla="*/ 1872 h 3296"/>
                  <a:gd name="T56" fmla="*/ 2962 w 4357"/>
                  <a:gd name="T57" fmla="*/ 2015 h 3296"/>
                  <a:gd name="T58" fmla="*/ 2820 w 4357"/>
                  <a:gd name="T59" fmla="*/ 2166 h 3296"/>
                  <a:gd name="T60" fmla="*/ 2657 w 4357"/>
                  <a:gd name="T61" fmla="*/ 2324 h 3296"/>
                  <a:gd name="T62" fmla="*/ 2477 w 4357"/>
                  <a:gd name="T63" fmla="*/ 2481 h 3296"/>
                  <a:gd name="T64" fmla="*/ 2280 w 4357"/>
                  <a:gd name="T65" fmla="*/ 2635 h 3296"/>
                  <a:gd name="T66" fmla="*/ 2067 w 4357"/>
                  <a:gd name="T67" fmla="*/ 2781 h 3296"/>
                  <a:gd name="T68" fmla="*/ 1836 w 4357"/>
                  <a:gd name="T69" fmla="*/ 2913 h 3296"/>
                  <a:gd name="T70" fmla="*/ 1715 w 4357"/>
                  <a:gd name="T71" fmla="*/ 2972 h 3296"/>
                  <a:gd name="T72" fmla="*/ 1663 w 4357"/>
                  <a:gd name="T73" fmla="*/ 2995 h 3296"/>
                  <a:gd name="T74" fmla="*/ 1534 w 4357"/>
                  <a:gd name="T75" fmla="*/ 3046 h 3296"/>
                  <a:gd name="T76" fmla="*/ 1372 w 4357"/>
                  <a:gd name="T77" fmla="*/ 3099 h 3296"/>
                  <a:gd name="T78" fmla="*/ 1181 w 4357"/>
                  <a:gd name="T79" fmla="*/ 3151 h 3296"/>
                  <a:gd name="T80" fmla="*/ 962 w 4357"/>
                  <a:gd name="T81" fmla="*/ 3200 h 3296"/>
                  <a:gd name="T82" fmla="*/ 721 w 4357"/>
                  <a:gd name="T83" fmla="*/ 3242 h 3296"/>
                  <a:gd name="T84" fmla="*/ 459 w 4357"/>
                  <a:gd name="T85" fmla="*/ 3275 h 3296"/>
                  <a:gd name="T86" fmla="*/ 178 w 4357"/>
                  <a:gd name="T87" fmla="*/ 3294 h 3296"/>
                  <a:gd name="T88" fmla="*/ 33 w 4357"/>
                  <a:gd name="T89" fmla="*/ 3296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57" h="3296">
                    <a:moveTo>
                      <a:pt x="33" y="3296"/>
                    </a:moveTo>
                    <a:lnTo>
                      <a:pt x="0" y="3089"/>
                    </a:lnTo>
                    <a:lnTo>
                      <a:pt x="26" y="3092"/>
                    </a:lnTo>
                    <a:lnTo>
                      <a:pt x="221" y="3092"/>
                    </a:lnTo>
                    <a:lnTo>
                      <a:pt x="419" y="3078"/>
                    </a:lnTo>
                    <a:lnTo>
                      <a:pt x="664" y="3042"/>
                    </a:lnTo>
                    <a:lnTo>
                      <a:pt x="875" y="2995"/>
                    </a:lnTo>
                    <a:lnTo>
                      <a:pt x="1027" y="2954"/>
                    </a:lnTo>
                    <a:lnTo>
                      <a:pt x="1184" y="2903"/>
                    </a:lnTo>
                    <a:lnTo>
                      <a:pt x="1348" y="2841"/>
                    </a:lnTo>
                    <a:lnTo>
                      <a:pt x="1516" y="2769"/>
                    </a:lnTo>
                    <a:lnTo>
                      <a:pt x="1688" y="2683"/>
                    </a:lnTo>
                    <a:lnTo>
                      <a:pt x="1776" y="2634"/>
                    </a:lnTo>
                    <a:lnTo>
                      <a:pt x="1865" y="2582"/>
                    </a:lnTo>
                    <a:lnTo>
                      <a:pt x="2052" y="2448"/>
                    </a:lnTo>
                    <a:lnTo>
                      <a:pt x="2252" y="2285"/>
                    </a:lnTo>
                    <a:lnTo>
                      <a:pt x="2458" y="2100"/>
                    </a:lnTo>
                    <a:lnTo>
                      <a:pt x="2669" y="1895"/>
                    </a:lnTo>
                    <a:lnTo>
                      <a:pt x="2879" y="1679"/>
                    </a:lnTo>
                    <a:lnTo>
                      <a:pt x="3190" y="1342"/>
                    </a:lnTo>
                    <a:lnTo>
                      <a:pt x="3576" y="898"/>
                    </a:lnTo>
                    <a:lnTo>
                      <a:pt x="3904" y="500"/>
                    </a:lnTo>
                    <a:lnTo>
                      <a:pt x="4249" y="66"/>
                    </a:lnTo>
                    <a:lnTo>
                      <a:pt x="4299" y="0"/>
                    </a:lnTo>
                    <a:lnTo>
                      <a:pt x="4357" y="325"/>
                    </a:lnTo>
                    <a:lnTo>
                      <a:pt x="3871" y="914"/>
                    </a:lnTo>
                    <a:lnTo>
                      <a:pt x="3140" y="1807"/>
                    </a:lnTo>
                    <a:lnTo>
                      <a:pt x="3086" y="1872"/>
                    </a:lnTo>
                    <a:lnTo>
                      <a:pt x="2962" y="2015"/>
                    </a:lnTo>
                    <a:lnTo>
                      <a:pt x="2820" y="2166"/>
                    </a:lnTo>
                    <a:lnTo>
                      <a:pt x="2657" y="2324"/>
                    </a:lnTo>
                    <a:lnTo>
                      <a:pt x="2477" y="2481"/>
                    </a:lnTo>
                    <a:lnTo>
                      <a:pt x="2280" y="2635"/>
                    </a:lnTo>
                    <a:lnTo>
                      <a:pt x="2067" y="2781"/>
                    </a:lnTo>
                    <a:lnTo>
                      <a:pt x="1836" y="2913"/>
                    </a:lnTo>
                    <a:lnTo>
                      <a:pt x="1715" y="2972"/>
                    </a:lnTo>
                    <a:lnTo>
                      <a:pt x="1663" y="2995"/>
                    </a:lnTo>
                    <a:lnTo>
                      <a:pt x="1534" y="3046"/>
                    </a:lnTo>
                    <a:lnTo>
                      <a:pt x="1372" y="3099"/>
                    </a:lnTo>
                    <a:lnTo>
                      <a:pt x="1181" y="3151"/>
                    </a:lnTo>
                    <a:lnTo>
                      <a:pt x="962" y="3200"/>
                    </a:lnTo>
                    <a:lnTo>
                      <a:pt x="721" y="3242"/>
                    </a:lnTo>
                    <a:lnTo>
                      <a:pt x="459" y="3275"/>
                    </a:lnTo>
                    <a:lnTo>
                      <a:pt x="178" y="3294"/>
                    </a:lnTo>
                    <a:lnTo>
                      <a:pt x="33" y="3296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257 w 1584"/>
                  <a:gd name="T1" fmla="*/ 3628 h 7417"/>
                  <a:gd name="T2" fmla="*/ 1322 w 1584"/>
                  <a:gd name="T3" fmla="*/ 4009 h 7417"/>
                  <a:gd name="T4" fmla="*/ 1429 w 1584"/>
                  <a:gd name="T5" fmla="*/ 4736 h 7417"/>
                  <a:gd name="T6" fmla="*/ 1508 w 1584"/>
                  <a:gd name="T7" fmla="*/ 5408 h 7417"/>
                  <a:gd name="T8" fmla="*/ 1561 w 1584"/>
                  <a:gd name="T9" fmla="*/ 6008 h 7417"/>
                  <a:gd name="T10" fmla="*/ 1584 w 1584"/>
                  <a:gd name="T11" fmla="*/ 6522 h 7417"/>
                  <a:gd name="T12" fmla="*/ 1583 w 1584"/>
                  <a:gd name="T13" fmla="*/ 6838 h 7417"/>
                  <a:gd name="T14" fmla="*/ 1573 w 1584"/>
                  <a:gd name="T15" fmla="*/ 7016 h 7417"/>
                  <a:gd name="T16" fmla="*/ 1555 w 1584"/>
                  <a:gd name="T17" fmla="*/ 7165 h 7417"/>
                  <a:gd name="T18" fmla="*/ 1531 w 1584"/>
                  <a:gd name="T19" fmla="*/ 7280 h 7417"/>
                  <a:gd name="T20" fmla="*/ 1498 w 1584"/>
                  <a:gd name="T21" fmla="*/ 7362 h 7417"/>
                  <a:gd name="T22" fmla="*/ 1469 w 1584"/>
                  <a:gd name="T23" fmla="*/ 7398 h 7417"/>
                  <a:gd name="T24" fmla="*/ 1446 w 1584"/>
                  <a:gd name="T25" fmla="*/ 7412 h 7417"/>
                  <a:gd name="T26" fmla="*/ 1434 w 1584"/>
                  <a:gd name="T27" fmla="*/ 7415 h 7417"/>
                  <a:gd name="T28" fmla="*/ 1423 w 1584"/>
                  <a:gd name="T29" fmla="*/ 7417 h 7417"/>
                  <a:gd name="T30" fmla="*/ 1397 w 1584"/>
                  <a:gd name="T31" fmla="*/ 7411 h 7417"/>
                  <a:gd name="T32" fmla="*/ 1357 w 1584"/>
                  <a:gd name="T33" fmla="*/ 7386 h 7417"/>
                  <a:gd name="T34" fmla="*/ 1298 w 1584"/>
                  <a:gd name="T35" fmla="*/ 7320 h 7417"/>
                  <a:gd name="T36" fmla="*/ 1236 w 1584"/>
                  <a:gd name="T37" fmla="*/ 7219 h 7417"/>
                  <a:gd name="T38" fmla="*/ 1169 w 1584"/>
                  <a:gd name="T39" fmla="*/ 7085 h 7417"/>
                  <a:gd name="T40" fmla="*/ 1100 w 1584"/>
                  <a:gd name="T41" fmla="*/ 6921 h 7417"/>
                  <a:gd name="T42" fmla="*/ 992 w 1584"/>
                  <a:gd name="T43" fmla="*/ 6625 h 7417"/>
                  <a:gd name="T44" fmla="*/ 842 w 1584"/>
                  <a:gd name="T45" fmla="*/ 6132 h 7417"/>
                  <a:gd name="T46" fmla="*/ 690 w 1584"/>
                  <a:gd name="T47" fmla="*/ 5549 h 7417"/>
                  <a:gd name="T48" fmla="*/ 538 w 1584"/>
                  <a:gd name="T49" fmla="*/ 4891 h 7417"/>
                  <a:gd name="T50" fmla="*/ 394 w 1584"/>
                  <a:gd name="T51" fmla="*/ 4169 h 7417"/>
                  <a:gd name="T52" fmla="*/ 327 w 1584"/>
                  <a:gd name="T53" fmla="*/ 3789 h 7417"/>
                  <a:gd name="T54" fmla="*/ 263 w 1584"/>
                  <a:gd name="T55" fmla="*/ 3407 h 7417"/>
                  <a:gd name="T56" fmla="*/ 155 w 1584"/>
                  <a:gd name="T57" fmla="*/ 2681 h 7417"/>
                  <a:gd name="T58" fmla="*/ 76 w 1584"/>
                  <a:gd name="T59" fmla="*/ 2009 h 7417"/>
                  <a:gd name="T60" fmla="*/ 23 w 1584"/>
                  <a:gd name="T61" fmla="*/ 1410 h 7417"/>
                  <a:gd name="T62" fmla="*/ 0 w 1584"/>
                  <a:gd name="T63" fmla="*/ 895 h 7417"/>
                  <a:gd name="T64" fmla="*/ 1 w 1584"/>
                  <a:gd name="T65" fmla="*/ 579 h 7417"/>
                  <a:gd name="T66" fmla="*/ 11 w 1584"/>
                  <a:gd name="T67" fmla="*/ 400 h 7417"/>
                  <a:gd name="T68" fmla="*/ 29 w 1584"/>
                  <a:gd name="T69" fmla="*/ 253 h 7417"/>
                  <a:gd name="T70" fmla="*/ 53 w 1584"/>
                  <a:gd name="T71" fmla="*/ 136 h 7417"/>
                  <a:gd name="T72" fmla="*/ 86 w 1584"/>
                  <a:gd name="T73" fmla="*/ 54 h 7417"/>
                  <a:gd name="T74" fmla="*/ 115 w 1584"/>
                  <a:gd name="T75" fmla="*/ 18 h 7417"/>
                  <a:gd name="T76" fmla="*/ 138 w 1584"/>
                  <a:gd name="T77" fmla="*/ 4 h 7417"/>
                  <a:gd name="T78" fmla="*/ 150 w 1584"/>
                  <a:gd name="T79" fmla="*/ 1 h 7417"/>
                  <a:gd name="T80" fmla="*/ 163 w 1584"/>
                  <a:gd name="T81" fmla="*/ 0 h 7417"/>
                  <a:gd name="T82" fmla="*/ 187 w 1584"/>
                  <a:gd name="T83" fmla="*/ 5 h 7417"/>
                  <a:gd name="T84" fmla="*/ 227 w 1584"/>
                  <a:gd name="T85" fmla="*/ 30 h 7417"/>
                  <a:gd name="T86" fmla="*/ 286 w 1584"/>
                  <a:gd name="T87" fmla="*/ 96 h 7417"/>
                  <a:gd name="T88" fmla="*/ 348 w 1584"/>
                  <a:gd name="T89" fmla="*/ 197 h 7417"/>
                  <a:gd name="T90" fmla="*/ 415 w 1584"/>
                  <a:gd name="T91" fmla="*/ 331 h 7417"/>
                  <a:gd name="T92" fmla="*/ 484 w 1584"/>
                  <a:gd name="T93" fmla="*/ 495 h 7417"/>
                  <a:gd name="T94" fmla="*/ 592 w 1584"/>
                  <a:gd name="T95" fmla="*/ 792 h 7417"/>
                  <a:gd name="T96" fmla="*/ 742 w 1584"/>
                  <a:gd name="T97" fmla="*/ 1284 h 7417"/>
                  <a:gd name="T98" fmla="*/ 894 w 1584"/>
                  <a:gd name="T99" fmla="*/ 1868 h 7417"/>
                  <a:gd name="T100" fmla="*/ 1045 w 1584"/>
                  <a:gd name="T101" fmla="*/ 2527 h 7417"/>
                  <a:gd name="T102" fmla="*/ 1190 w 1584"/>
                  <a:gd name="T103" fmla="*/ 3247 h 7417"/>
                  <a:gd name="T104" fmla="*/ 1257 w 1584"/>
                  <a:gd name="T105" fmla="*/ 3628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4" h="7417">
                    <a:moveTo>
                      <a:pt x="1257" y="3628"/>
                    </a:moveTo>
                    <a:lnTo>
                      <a:pt x="1322" y="4009"/>
                    </a:lnTo>
                    <a:lnTo>
                      <a:pt x="1429" y="4736"/>
                    </a:lnTo>
                    <a:lnTo>
                      <a:pt x="1508" y="5408"/>
                    </a:lnTo>
                    <a:lnTo>
                      <a:pt x="1561" y="6008"/>
                    </a:lnTo>
                    <a:lnTo>
                      <a:pt x="1584" y="6522"/>
                    </a:lnTo>
                    <a:lnTo>
                      <a:pt x="1583" y="6838"/>
                    </a:lnTo>
                    <a:lnTo>
                      <a:pt x="1573" y="7016"/>
                    </a:lnTo>
                    <a:lnTo>
                      <a:pt x="1555" y="7165"/>
                    </a:lnTo>
                    <a:lnTo>
                      <a:pt x="1531" y="7280"/>
                    </a:lnTo>
                    <a:lnTo>
                      <a:pt x="1498" y="7362"/>
                    </a:lnTo>
                    <a:lnTo>
                      <a:pt x="1469" y="7398"/>
                    </a:lnTo>
                    <a:lnTo>
                      <a:pt x="1446" y="7412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63" y="0"/>
                    </a:lnTo>
                    <a:lnTo>
                      <a:pt x="187" y="5"/>
                    </a:lnTo>
                    <a:lnTo>
                      <a:pt x="227" y="30"/>
                    </a:lnTo>
                    <a:lnTo>
                      <a:pt x="286" y="96"/>
                    </a:lnTo>
                    <a:lnTo>
                      <a:pt x="348" y="197"/>
                    </a:lnTo>
                    <a:lnTo>
                      <a:pt x="415" y="331"/>
                    </a:lnTo>
                    <a:lnTo>
                      <a:pt x="484" y="495"/>
                    </a:lnTo>
                    <a:lnTo>
                      <a:pt x="592" y="792"/>
                    </a:lnTo>
                    <a:lnTo>
                      <a:pt x="742" y="1284"/>
                    </a:lnTo>
                    <a:lnTo>
                      <a:pt x="894" y="1868"/>
                    </a:lnTo>
                    <a:lnTo>
                      <a:pt x="1045" y="2527"/>
                    </a:lnTo>
                    <a:lnTo>
                      <a:pt x="1190" y="3247"/>
                    </a:lnTo>
                    <a:lnTo>
                      <a:pt x="1257" y="3628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558 w 1586"/>
                  <a:gd name="T1" fmla="*/ 5991 h 7417"/>
                  <a:gd name="T2" fmla="*/ 1586 w 1586"/>
                  <a:gd name="T3" fmla="*/ 6602 h 7417"/>
                  <a:gd name="T4" fmla="*/ 1570 w 1586"/>
                  <a:gd name="T5" fmla="*/ 7061 h 7417"/>
                  <a:gd name="T6" fmla="*/ 1519 w 1586"/>
                  <a:gd name="T7" fmla="*/ 7314 h 7417"/>
                  <a:gd name="T8" fmla="*/ 1475 w 1586"/>
                  <a:gd name="T9" fmla="*/ 7392 h 7417"/>
                  <a:gd name="T10" fmla="*/ 1434 w 1586"/>
                  <a:gd name="T11" fmla="*/ 7415 h 7417"/>
                  <a:gd name="T12" fmla="*/ 1397 w 1586"/>
                  <a:gd name="T13" fmla="*/ 7411 h 7417"/>
                  <a:gd name="T14" fmla="*/ 1298 w 1586"/>
                  <a:gd name="T15" fmla="*/ 7320 h 7417"/>
                  <a:gd name="T16" fmla="*/ 1169 w 1586"/>
                  <a:gd name="T17" fmla="*/ 7085 h 7417"/>
                  <a:gd name="T18" fmla="*/ 992 w 1586"/>
                  <a:gd name="T19" fmla="*/ 6625 h 7417"/>
                  <a:gd name="T20" fmla="*/ 690 w 1586"/>
                  <a:gd name="T21" fmla="*/ 5549 h 7417"/>
                  <a:gd name="T22" fmla="*/ 394 w 1586"/>
                  <a:gd name="T23" fmla="*/ 4169 h 7417"/>
                  <a:gd name="T24" fmla="*/ 263 w 1586"/>
                  <a:gd name="T25" fmla="*/ 3407 h 7417"/>
                  <a:gd name="T26" fmla="*/ 76 w 1586"/>
                  <a:gd name="T27" fmla="*/ 2009 h 7417"/>
                  <a:gd name="T28" fmla="*/ 0 w 1586"/>
                  <a:gd name="T29" fmla="*/ 895 h 7417"/>
                  <a:gd name="T30" fmla="*/ 11 w 1586"/>
                  <a:gd name="T31" fmla="*/ 400 h 7417"/>
                  <a:gd name="T32" fmla="*/ 53 w 1586"/>
                  <a:gd name="T33" fmla="*/ 136 h 7417"/>
                  <a:gd name="T34" fmla="*/ 115 w 1586"/>
                  <a:gd name="T35" fmla="*/ 18 h 7417"/>
                  <a:gd name="T36" fmla="*/ 150 w 1586"/>
                  <a:gd name="T37" fmla="*/ 1 h 7417"/>
                  <a:gd name="T38" fmla="*/ 213 w 1586"/>
                  <a:gd name="T39" fmla="*/ 18 h 7417"/>
                  <a:gd name="T40" fmla="*/ 308 w 1586"/>
                  <a:gd name="T41" fmla="*/ 129 h 7417"/>
                  <a:gd name="T42" fmla="*/ 413 w 1586"/>
                  <a:gd name="T43" fmla="*/ 329 h 7417"/>
                  <a:gd name="T44" fmla="*/ 557 w 1586"/>
                  <a:gd name="T45" fmla="*/ 695 h 7417"/>
                  <a:gd name="T46" fmla="*/ 495 w 1586"/>
                  <a:gd name="T47" fmla="*/ 593 h 7417"/>
                  <a:gd name="T48" fmla="*/ 377 w 1586"/>
                  <a:gd name="T49" fmla="*/ 453 h 7417"/>
                  <a:gd name="T50" fmla="*/ 282 w 1586"/>
                  <a:gd name="T51" fmla="*/ 404 h 7417"/>
                  <a:gd name="T52" fmla="*/ 242 w 1586"/>
                  <a:gd name="T53" fmla="*/ 410 h 7417"/>
                  <a:gd name="T54" fmla="*/ 226 w 1586"/>
                  <a:gd name="T55" fmla="*/ 433 h 7417"/>
                  <a:gd name="T56" fmla="*/ 206 w 1586"/>
                  <a:gd name="T57" fmla="*/ 605 h 7417"/>
                  <a:gd name="T58" fmla="*/ 217 w 1586"/>
                  <a:gd name="T59" fmla="*/ 1074 h 7417"/>
                  <a:gd name="T60" fmla="*/ 309 w 1586"/>
                  <a:gd name="T61" fmla="*/ 2148 h 7417"/>
                  <a:gd name="T62" fmla="*/ 445 w 1586"/>
                  <a:gd name="T63" fmla="*/ 3239 h 7417"/>
                  <a:gd name="T64" fmla="*/ 544 w 1586"/>
                  <a:gd name="T65" fmla="*/ 3805 h 7417"/>
                  <a:gd name="T66" fmla="*/ 806 w 1586"/>
                  <a:gd name="T67" fmla="*/ 5085 h 7417"/>
                  <a:gd name="T68" fmla="*/ 1092 w 1586"/>
                  <a:gd name="T69" fmla="*/ 6329 h 7417"/>
                  <a:gd name="T70" fmla="*/ 1228 w 1586"/>
                  <a:gd name="T71" fmla="*/ 6759 h 7417"/>
                  <a:gd name="T72" fmla="*/ 1313 w 1586"/>
                  <a:gd name="T73" fmla="*/ 6918 h 7417"/>
                  <a:gd name="T74" fmla="*/ 1347 w 1586"/>
                  <a:gd name="T75" fmla="*/ 6943 h 7417"/>
                  <a:gd name="T76" fmla="*/ 1377 w 1586"/>
                  <a:gd name="T77" fmla="*/ 6944 h 7417"/>
                  <a:gd name="T78" fmla="*/ 1436 w 1586"/>
                  <a:gd name="T79" fmla="*/ 6892 h 7417"/>
                  <a:gd name="T80" fmla="*/ 1493 w 1586"/>
                  <a:gd name="T81" fmla="*/ 6714 h 7417"/>
                  <a:gd name="T82" fmla="*/ 1544 w 1586"/>
                  <a:gd name="T83" fmla="*/ 6187 h 7417"/>
                  <a:gd name="T84" fmla="*/ 1545 w 1586"/>
                  <a:gd name="T85" fmla="*/ 5817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6" h="7417">
                    <a:moveTo>
                      <a:pt x="1545" y="5817"/>
                    </a:moveTo>
                    <a:lnTo>
                      <a:pt x="1558" y="5991"/>
                    </a:lnTo>
                    <a:lnTo>
                      <a:pt x="1577" y="6314"/>
                    </a:lnTo>
                    <a:lnTo>
                      <a:pt x="1586" y="6602"/>
                    </a:lnTo>
                    <a:lnTo>
                      <a:pt x="1583" y="6852"/>
                    </a:lnTo>
                    <a:lnTo>
                      <a:pt x="1570" y="7061"/>
                    </a:lnTo>
                    <a:lnTo>
                      <a:pt x="1545" y="7225"/>
                    </a:lnTo>
                    <a:lnTo>
                      <a:pt x="1519" y="7314"/>
                    </a:lnTo>
                    <a:lnTo>
                      <a:pt x="1498" y="7361"/>
                    </a:lnTo>
                    <a:lnTo>
                      <a:pt x="1475" y="7392"/>
                    </a:lnTo>
                    <a:lnTo>
                      <a:pt x="1449" y="7411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70" y="0"/>
                    </a:lnTo>
                    <a:lnTo>
                      <a:pt x="213" y="18"/>
                    </a:lnTo>
                    <a:lnTo>
                      <a:pt x="259" y="62"/>
                    </a:lnTo>
                    <a:lnTo>
                      <a:pt x="308" y="129"/>
                    </a:lnTo>
                    <a:lnTo>
                      <a:pt x="360" y="219"/>
                    </a:lnTo>
                    <a:lnTo>
                      <a:pt x="413" y="329"/>
                    </a:lnTo>
                    <a:lnTo>
                      <a:pt x="498" y="531"/>
                    </a:lnTo>
                    <a:lnTo>
                      <a:pt x="557" y="695"/>
                    </a:lnTo>
                    <a:lnTo>
                      <a:pt x="551" y="685"/>
                    </a:lnTo>
                    <a:lnTo>
                      <a:pt x="495" y="593"/>
                    </a:lnTo>
                    <a:lnTo>
                      <a:pt x="429" y="504"/>
                    </a:lnTo>
                    <a:lnTo>
                      <a:pt x="377" y="453"/>
                    </a:lnTo>
                    <a:lnTo>
                      <a:pt x="322" y="416"/>
                    </a:lnTo>
                    <a:lnTo>
                      <a:pt x="282" y="404"/>
                    </a:lnTo>
                    <a:lnTo>
                      <a:pt x="256" y="406"/>
                    </a:lnTo>
                    <a:lnTo>
                      <a:pt x="242" y="410"/>
                    </a:lnTo>
                    <a:lnTo>
                      <a:pt x="236" y="413"/>
                    </a:lnTo>
                    <a:lnTo>
                      <a:pt x="226" y="433"/>
                    </a:lnTo>
                    <a:lnTo>
                      <a:pt x="213" y="486"/>
                    </a:lnTo>
                    <a:lnTo>
                      <a:pt x="206" y="605"/>
                    </a:lnTo>
                    <a:lnTo>
                      <a:pt x="206" y="766"/>
                    </a:lnTo>
                    <a:lnTo>
                      <a:pt x="217" y="1074"/>
                    </a:lnTo>
                    <a:lnTo>
                      <a:pt x="255" y="1582"/>
                    </a:lnTo>
                    <a:lnTo>
                      <a:pt x="309" y="2148"/>
                    </a:lnTo>
                    <a:lnTo>
                      <a:pt x="376" y="2717"/>
                    </a:lnTo>
                    <a:lnTo>
                      <a:pt x="445" y="3239"/>
                    </a:lnTo>
                    <a:lnTo>
                      <a:pt x="513" y="3658"/>
                    </a:lnTo>
                    <a:lnTo>
                      <a:pt x="544" y="3805"/>
                    </a:lnTo>
                    <a:lnTo>
                      <a:pt x="612" y="4120"/>
                    </a:lnTo>
                    <a:lnTo>
                      <a:pt x="806" y="5085"/>
                    </a:lnTo>
                    <a:lnTo>
                      <a:pt x="978" y="5867"/>
                    </a:lnTo>
                    <a:lnTo>
                      <a:pt x="1092" y="6329"/>
                    </a:lnTo>
                    <a:lnTo>
                      <a:pt x="1175" y="6610"/>
                    </a:lnTo>
                    <a:lnTo>
                      <a:pt x="1228" y="6759"/>
                    </a:lnTo>
                    <a:lnTo>
                      <a:pt x="1279" y="6868"/>
                    </a:lnTo>
                    <a:lnTo>
                      <a:pt x="1313" y="6918"/>
                    </a:lnTo>
                    <a:lnTo>
                      <a:pt x="1335" y="6939"/>
                    </a:lnTo>
                    <a:lnTo>
                      <a:pt x="1347" y="6943"/>
                    </a:lnTo>
                    <a:lnTo>
                      <a:pt x="1357" y="6946"/>
                    </a:lnTo>
                    <a:lnTo>
                      <a:pt x="1377" y="6944"/>
                    </a:lnTo>
                    <a:lnTo>
                      <a:pt x="1404" y="6931"/>
                    </a:lnTo>
                    <a:lnTo>
                      <a:pt x="1436" y="6892"/>
                    </a:lnTo>
                    <a:lnTo>
                      <a:pt x="1462" y="6833"/>
                    </a:lnTo>
                    <a:lnTo>
                      <a:pt x="1493" y="6714"/>
                    </a:lnTo>
                    <a:lnTo>
                      <a:pt x="1522" y="6514"/>
                    </a:lnTo>
                    <a:lnTo>
                      <a:pt x="1544" y="6187"/>
                    </a:lnTo>
                    <a:lnTo>
                      <a:pt x="1547" y="5854"/>
                    </a:lnTo>
                    <a:lnTo>
                      <a:pt x="1545" y="5817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7626350" y="2354263"/>
                <a:ext cx="547688" cy="969963"/>
              </a:xfrm>
              <a:custGeom>
                <a:avLst/>
                <a:gdLst>
                  <a:gd name="T0" fmla="*/ 335 w 1037"/>
                  <a:gd name="T1" fmla="*/ 1832 h 1832"/>
                  <a:gd name="T2" fmla="*/ 361 w 1037"/>
                  <a:gd name="T3" fmla="*/ 1825 h 1832"/>
                  <a:gd name="T4" fmla="*/ 524 w 1037"/>
                  <a:gd name="T5" fmla="*/ 1748 h 1832"/>
                  <a:gd name="T6" fmla="*/ 629 w 1037"/>
                  <a:gd name="T7" fmla="*/ 1685 h 1832"/>
                  <a:gd name="T8" fmla="*/ 701 w 1037"/>
                  <a:gd name="T9" fmla="*/ 1632 h 1832"/>
                  <a:gd name="T10" fmla="*/ 772 w 1037"/>
                  <a:gd name="T11" fmla="*/ 1568 h 1832"/>
                  <a:gd name="T12" fmla="*/ 841 w 1037"/>
                  <a:gd name="T13" fmla="*/ 1496 h 1832"/>
                  <a:gd name="T14" fmla="*/ 903 w 1037"/>
                  <a:gd name="T15" fmla="*/ 1414 h 1832"/>
                  <a:gd name="T16" fmla="*/ 956 w 1037"/>
                  <a:gd name="T17" fmla="*/ 1321 h 1832"/>
                  <a:gd name="T18" fmla="*/ 998 w 1037"/>
                  <a:gd name="T19" fmla="*/ 1216 h 1832"/>
                  <a:gd name="T20" fmla="*/ 1025 w 1037"/>
                  <a:gd name="T21" fmla="*/ 1099 h 1832"/>
                  <a:gd name="T22" fmla="*/ 1037 w 1037"/>
                  <a:gd name="T23" fmla="*/ 969 h 1832"/>
                  <a:gd name="T24" fmla="*/ 1028 w 1037"/>
                  <a:gd name="T25" fmla="*/ 828 h 1832"/>
                  <a:gd name="T26" fmla="*/ 1015 w 1037"/>
                  <a:gd name="T27" fmla="*/ 753 h 1832"/>
                  <a:gd name="T28" fmla="*/ 998 w 1037"/>
                  <a:gd name="T29" fmla="*/ 677 h 1832"/>
                  <a:gd name="T30" fmla="*/ 952 w 1037"/>
                  <a:gd name="T31" fmla="*/ 543 h 1832"/>
                  <a:gd name="T32" fmla="*/ 893 w 1037"/>
                  <a:gd name="T33" fmla="*/ 428 h 1832"/>
                  <a:gd name="T34" fmla="*/ 824 w 1037"/>
                  <a:gd name="T35" fmla="*/ 330 h 1832"/>
                  <a:gd name="T36" fmla="*/ 747 w 1037"/>
                  <a:gd name="T37" fmla="*/ 249 h 1832"/>
                  <a:gd name="T38" fmla="*/ 664 w 1037"/>
                  <a:gd name="T39" fmla="*/ 181 h 1832"/>
                  <a:gd name="T40" fmla="*/ 577 w 1037"/>
                  <a:gd name="T41" fmla="*/ 128 h 1832"/>
                  <a:gd name="T42" fmla="*/ 489 w 1037"/>
                  <a:gd name="T43" fmla="*/ 85 h 1832"/>
                  <a:gd name="T44" fmla="*/ 402 w 1037"/>
                  <a:gd name="T45" fmla="*/ 53 h 1832"/>
                  <a:gd name="T46" fmla="*/ 317 w 1037"/>
                  <a:gd name="T47" fmla="*/ 30 h 1832"/>
                  <a:gd name="T48" fmla="*/ 200 w 1037"/>
                  <a:gd name="T49" fmla="*/ 10 h 1832"/>
                  <a:gd name="T50" fmla="*/ 26 w 1037"/>
                  <a:gd name="T51" fmla="*/ 0 h 1832"/>
                  <a:gd name="T52" fmla="*/ 0 w 1037"/>
                  <a:gd name="T53" fmla="*/ 3 h 1832"/>
                  <a:gd name="T54" fmla="*/ 16 w 1037"/>
                  <a:gd name="T55" fmla="*/ 115 h 1832"/>
                  <a:gd name="T56" fmla="*/ 137 w 1037"/>
                  <a:gd name="T57" fmla="*/ 841 h 1832"/>
                  <a:gd name="T58" fmla="*/ 259 w 1037"/>
                  <a:gd name="T59" fmla="*/ 1486 h 1832"/>
                  <a:gd name="T60" fmla="*/ 335 w 1037"/>
                  <a:gd name="T61" fmla="*/ 1832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7" h="1832">
                    <a:moveTo>
                      <a:pt x="335" y="1832"/>
                    </a:moveTo>
                    <a:lnTo>
                      <a:pt x="361" y="1825"/>
                    </a:lnTo>
                    <a:lnTo>
                      <a:pt x="524" y="1748"/>
                    </a:lnTo>
                    <a:lnTo>
                      <a:pt x="629" y="1685"/>
                    </a:lnTo>
                    <a:lnTo>
                      <a:pt x="701" y="1632"/>
                    </a:lnTo>
                    <a:lnTo>
                      <a:pt x="772" y="1568"/>
                    </a:lnTo>
                    <a:lnTo>
                      <a:pt x="841" y="1496"/>
                    </a:lnTo>
                    <a:lnTo>
                      <a:pt x="903" y="1414"/>
                    </a:lnTo>
                    <a:lnTo>
                      <a:pt x="956" y="1321"/>
                    </a:lnTo>
                    <a:lnTo>
                      <a:pt x="998" y="1216"/>
                    </a:lnTo>
                    <a:lnTo>
                      <a:pt x="1025" y="1099"/>
                    </a:lnTo>
                    <a:lnTo>
                      <a:pt x="1037" y="969"/>
                    </a:lnTo>
                    <a:lnTo>
                      <a:pt x="1028" y="828"/>
                    </a:lnTo>
                    <a:lnTo>
                      <a:pt x="1015" y="753"/>
                    </a:lnTo>
                    <a:lnTo>
                      <a:pt x="998" y="677"/>
                    </a:lnTo>
                    <a:lnTo>
                      <a:pt x="952" y="543"/>
                    </a:lnTo>
                    <a:lnTo>
                      <a:pt x="893" y="428"/>
                    </a:lnTo>
                    <a:lnTo>
                      <a:pt x="824" y="330"/>
                    </a:lnTo>
                    <a:lnTo>
                      <a:pt x="747" y="249"/>
                    </a:lnTo>
                    <a:lnTo>
                      <a:pt x="664" y="181"/>
                    </a:lnTo>
                    <a:lnTo>
                      <a:pt x="577" y="128"/>
                    </a:lnTo>
                    <a:lnTo>
                      <a:pt x="489" y="85"/>
                    </a:lnTo>
                    <a:lnTo>
                      <a:pt x="402" y="53"/>
                    </a:lnTo>
                    <a:lnTo>
                      <a:pt x="317" y="30"/>
                    </a:lnTo>
                    <a:lnTo>
                      <a:pt x="200" y="10"/>
                    </a:lnTo>
                    <a:lnTo>
                      <a:pt x="26" y="0"/>
                    </a:lnTo>
                    <a:lnTo>
                      <a:pt x="0" y="3"/>
                    </a:lnTo>
                    <a:lnTo>
                      <a:pt x="16" y="115"/>
                    </a:lnTo>
                    <a:lnTo>
                      <a:pt x="137" y="841"/>
                    </a:lnTo>
                    <a:lnTo>
                      <a:pt x="259" y="1486"/>
                    </a:lnTo>
                    <a:lnTo>
                      <a:pt x="335" y="18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4368800" y="2468563"/>
                <a:ext cx="842963" cy="377825"/>
              </a:xfrm>
              <a:custGeom>
                <a:avLst/>
                <a:gdLst>
                  <a:gd name="T0" fmla="*/ 1593 w 1593"/>
                  <a:gd name="T1" fmla="*/ 207 h 714"/>
                  <a:gd name="T2" fmla="*/ 1559 w 1593"/>
                  <a:gd name="T3" fmla="*/ 0 h 714"/>
                  <a:gd name="T4" fmla="*/ 1523 w 1593"/>
                  <a:gd name="T5" fmla="*/ 0 h 714"/>
                  <a:gd name="T6" fmla="*/ 1288 w 1593"/>
                  <a:gd name="T7" fmla="*/ 17 h 714"/>
                  <a:gd name="T8" fmla="*/ 1069 w 1593"/>
                  <a:gd name="T9" fmla="*/ 52 h 714"/>
                  <a:gd name="T10" fmla="*/ 882 w 1593"/>
                  <a:gd name="T11" fmla="*/ 98 h 714"/>
                  <a:gd name="T12" fmla="*/ 753 w 1593"/>
                  <a:gd name="T13" fmla="*/ 140 h 714"/>
                  <a:gd name="T14" fmla="*/ 622 w 1593"/>
                  <a:gd name="T15" fmla="*/ 192 h 714"/>
                  <a:gd name="T16" fmla="*/ 494 w 1593"/>
                  <a:gd name="T17" fmla="*/ 255 h 714"/>
                  <a:gd name="T18" fmla="*/ 369 w 1593"/>
                  <a:gd name="T19" fmla="*/ 331 h 714"/>
                  <a:gd name="T20" fmla="*/ 249 w 1593"/>
                  <a:gd name="T21" fmla="*/ 421 h 714"/>
                  <a:gd name="T22" fmla="*/ 141 w 1593"/>
                  <a:gd name="T23" fmla="*/ 526 h 714"/>
                  <a:gd name="T24" fmla="*/ 43 w 1593"/>
                  <a:gd name="T25" fmla="*/ 647 h 714"/>
                  <a:gd name="T26" fmla="*/ 0 w 1593"/>
                  <a:gd name="T27" fmla="*/ 714 h 714"/>
                  <a:gd name="T28" fmla="*/ 13 w 1593"/>
                  <a:gd name="T29" fmla="*/ 696 h 714"/>
                  <a:gd name="T30" fmla="*/ 130 w 1593"/>
                  <a:gd name="T31" fmla="*/ 576 h 714"/>
                  <a:gd name="T32" fmla="*/ 265 w 1593"/>
                  <a:gd name="T33" fmla="*/ 472 h 714"/>
                  <a:gd name="T34" fmla="*/ 402 w 1593"/>
                  <a:gd name="T35" fmla="*/ 393 h 714"/>
                  <a:gd name="T36" fmla="*/ 510 w 1593"/>
                  <a:gd name="T37" fmla="*/ 343 h 714"/>
                  <a:gd name="T38" fmla="*/ 633 w 1593"/>
                  <a:gd name="T39" fmla="*/ 297 h 714"/>
                  <a:gd name="T40" fmla="*/ 771 w 1593"/>
                  <a:gd name="T41" fmla="*/ 256 h 714"/>
                  <a:gd name="T42" fmla="*/ 925 w 1593"/>
                  <a:gd name="T43" fmla="*/ 225 h 714"/>
                  <a:gd name="T44" fmla="*/ 1093 w 1593"/>
                  <a:gd name="T45" fmla="*/ 203 h 714"/>
                  <a:gd name="T46" fmla="*/ 1281 w 1593"/>
                  <a:gd name="T47" fmla="*/ 193 h 714"/>
                  <a:gd name="T48" fmla="*/ 1484 w 1593"/>
                  <a:gd name="T49" fmla="*/ 199 h 714"/>
                  <a:gd name="T50" fmla="*/ 1593 w 1593"/>
                  <a:gd name="T51" fmla="*/ 20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93" h="714">
                    <a:moveTo>
                      <a:pt x="1593" y="207"/>
                    </a:moveTo>
                    <a:lnTo>
                      <a:pt x="1559" y="0"/>
                    </a:lnTo>
                    <a:lnTo>
                      <a:pt x="1523" y="0"/>
                    </a:lnTo>
                    <a:lnTo>
                      <a:pt x="1288" y="17"/>
                    </a:lnTo>
                    <a:lnTo>
                      <a:pt x="1069" y="52"/>
                    </a:lnTo>
                    <a:lnTo>
                      <a:pt x="882" y="98"/>
                    </a:lnTo>
                    <a:lnTo>
                      <a:pt x="753" y="140"/>
                    </a:lnTo>
                    <a:lnTo>
                      <a:pt x="622" y="192"/>
                    </a:lnTo>
                    <a:lnTo>
                      <a:pt x="494" y="255"/>
                    </a:lnTo>
                    <a:lnTo>
                      <a:pt x="369" y="331"/>
                    </a:lnTo>
                    <a:lnTo>
                      <a:pt x="249" y="421"/>
                    </a:lnTo>
                    <a:lnTo>
                      <a:pt x="141" y="526"/>
                    </a:lnTo>
                    <a:lnTo>
                      <a:pt x="43" y="647"/>
                    </a:lnTo>
                    <a:lnTo>
                      <a:pt x="0" y="714"/>
                    </a:lnTo>
                    <a:lnTo>
                      <a:pt x="13" y="696"/>
                    </a:lnTo>
                    <a:lnTo>
                      <a:pt x="130" y="576"/>
                    </a:lnTo>
                    <a:lnTo>
                      <a:pt x="265" y="472"/>
                    </a:lnTo>
                    <a:lnTo>
                      <a:pt x="402" y="393"/>
                    </a:lnTo>
                    <a:lnTo>
                      <a:pt x="510" y="343"/>
                    </a:lnTo>
                    <a:lnTo>
                      <a:pt x="633" y="297"/>
                    </a:lnTo>
                    <a:lnTo>
                      <a:pt x="771" y="256"/>
                    </a:lnTo>
                    <a:lnTo>
                      <a:pt x="925" y="225"/>
                    </a:lnTo>
                    <a:lnTo>
                      <a:pt x="1093" y="203"/>
                    </a:lnTo>
                    <a:lnTo>
                      <a:pt x="1281" y="193"/>
                    </a:lnTo>
                    <a:lnTo>
                      <a:pt x="1484" y="199"/>
                    </a:lnTo>
                    <a:lnTo>
                      <a:pt x="1593" y="207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626350" y="2354263"/>
                <a:ext cx="312738" cy="969963"/>
              </a:xfrm>
              <a:custGeom>
                <a:avLst/>
                <a:gdLst>
                  <a:gd name="T0" fmla="*/ 593 w 593"/>
                  <a:gd name="T1" fmla="*/ 1708 h 1832"/>
                  <a:gd name="T2" fmla="*/ 541 w 593"/>
                  <a:gd name="T3" fmla="*/ 1740 h 1832"/>
                  <a:gd name="T4" fmla="*/ 449 w 593"/>
                  <a:gd name="T5" fmla="*/ 1787 h 1832"/>
                  <a:gd name="T6" fmla="*/ 350 w 593"/>
                  <a:gd name="T7" fmla="*/ 1828 h 1832"/>
                  <a:gd name="T8" fmla="*/ 335 w 593"/>
                  <a:gd name="T9" fmla="*/ 1832 h 1832"/>
                  <a:gd name="T10" fmla="*/ 259 w 593"/>
                  <a:gd name="T11" fmla="*/ 1486 h 1832"/>
                  <a:gd name="T12" fmla="*/ 137 w 593"/>
                  <a:gd name="T13" fmla="*/ 841 h 1832"/>
                  <a:gd name="T14" fmla="*/ 16 w 593"/>
                  <a:gd name="T15" fmla="*/ 115 h 1832"/>
                  <a:gd name="T16" fmla="*/ 0 w 593"/>
                  <a:gd name="T17" fmla="*/ 3 h 1832"/>
                  <a:gd name="T18" fmla="*/ 18 w 593"/>
                  <a:gd name="T19" fmla="*/ 0 h 1832"/>
                  <a:gd name="T20" fmla="*/ 98 w 593"/>
                  <a:gd name="T21" fmla="*/ 1 h 1832"/>
                  <a:gd name="T22" fmla="*/ 111 w 593"/>
                  <a:gd name="T23" fmla="*/ 122 h 1832"/>
                  <a:gd name="T24" fmla="*/ 199 w 593"/>
                  <a:gd name="T25" fmla="*/ 742 h 1832"/>
                  <a:gd name="T26" fmla="*/ 260 w 593"/>
                  <a:gd name="T27" fmla="*/ 1056 h 1832"/>
                  <a:gd name="T28" fmla="*/ 307 w 593"/>
                  <a:gd name="T29" fmla="*/ 1231 h 1832"/>
                  <a:gd name="T30" fmla="*/ 331 w 593"/>
                  <a:gd name="T31" fmla="*/ 1299 h 1832"/>
                  <a:gd name="T32" fmla="*/ 356 w 593"/>
                  <a:gd name="T33" fmla="*/ 1360 h 1832"/>
                  <a:gd name="T34" fmla="*/ 404 w 593"/>
                  <a:gd name="T35" fmla="*/ 1462 h 1832"/>
                  <a:gd name="T36" fmla="*/ 472 w 593"/>
                  <a:gd name="T37" fmla="*/ 1578 h 1832"/>
                  <a:gd name="T38" fmla="*/ 546 w 593"/>
                  <a:gd name="T39" fmla="*/ 1669 h 1832"/>
                  <a:gd name="T40" fmla="*/ 589 w 593"/>
                  <a:gd name="T41" fmla="*/ 1705 h 1832"/>
                  <a:gd name="T42" fmla="*/ 593 w 593"/>
                  <a:gd name="T43" fmla="*/ 1708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3" h="1832">
                    <a:moveTo>
                      <a:pt x="593" y="1708"/>
                    </a:moveTo>
                    <a:lnTo>
                      <a:pt x="541" y="1740"/>
                    </a:lnTo>
                    <a:lnTo>
                      <a:pt x="449" y="1787"/>
                    </a:lnTo>
                    <a:lnTo>
                      <a:pt x="350" y="1828"/>
                    </a:lnTo>
                    <a:lnTo>
                      <a:pt x="335" y="1832"/>
                    </a:lnTo>
                    <a:lnTo>
                      <a:pt x="259" y="1486"/>
                    </a:lnTo>
                    <a:lnTo>
                      <a:pt x="137" y="841"/>
                    </a:lnTo>
                    <a:lnTo>
                      <a:pt x="16" y="115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98" y="1"/>
                    </a:lnTo>
                    <a:lnTo>
                      <a:pt x="111" y="122"/>
                    </a:lnTo>
                    <a:lnTo>
                      <a:pt x="199" y="742"/>
                    </a:lnTo>
                    <a:lnTo>
                      <a:pt x="260" y="1056"/>
                    </a:lnTo>
                    <a:lnTo>
                      <a:pt x="307" y="1231"/>
                    </a:lnTo>
                    <a:lnTo>
                      <a:pt x="331" y="1299"/>
                    </a:lnTo>
                    <a:lnTo>
                      <a:pt x="356" y="1360"/>
                    </a:lnTo>
                    <a:lnTo>
                      <a:pt x="404" y="1462"/>
                    </a:lnTo>
                    <a:lnTo>
                      <a:pt x="472" y="1578"/>
                    </a:lnTo>
                    <a:lnTo>
                      <a:pt x="546" y="1669"/>
                    </a:lnTo>
                    <a:lnTo>
                      <a:pt x="589" y="1705"/>
                    </a:lnTo>
                    <a:lnTo>
                      <a:pt x="593" y="17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7"/>
            <p:cNvSpPr>
              <a:spLocks/>
            </p:cNvSpPr>
            <p:nvPr/>
          </p:nvSpPr>
          <p:spPr bwMode="auto">
            <a:xfrm rot="20702005">
              <a:off x="3012585" y="5346914"/>
              <a:ext cx="431752" cy="251068"/>
            </a:xfrm>
            <a:custGeom>
              <a:avLst/>
              <a:gdLst>
                <a:gd name="T0" fmla="*/ 1203 w 1233"/>
                <a:gd name="T1" fmla="*/ 144 h 715"/>
                <a:gd name="T2" fmla="*/ 1203 w 1233"/>
                <a:gd name="T3" fmla="*/ 140 h 715"/>
                <a:gd name="T4" fmla="*/ 1187 w 1233"/>
                <a:gd name="T5" fmla="*/ 93 h 715"/>
                <a:gd name="T6" fmla="*/ 1157 w 1233"/>
                <a:gd name="T7" fmla="*/ 48 h 715"/>
                <a:gd name="T8" fmla="*/ 1128 w 1233"/>
                <a:gd name="T9" fmla="*/ 23 h 715"/>
                <a:gd name="T10" fmla="*/ 1091 w 1233"/>
                <a:gd name="T11" fmla="*/ 6 h 715"/>
                <a:gd name="T12" fmla="*/ 1042 w 1233"/>
                <a:gd name="T13" fmla="*/ 0 h 715"/>
                <a:gd name="T14" fmla="*/ 1013 w 1233"/>
                <a:gd name="T15" fmla="*/ 6 h 715"/>
                <a:gd name="T16" fmla="*/ 939 w 1233"/>
                <a:gd name="T17" fmla="*/ 22 h 715"/>
                <a:gd name="T18" fmla="*/ 736 w 1233"/>
                <a:gd name="T19" fmla="*/ 82 h 715"/>
                <a:gd name="T20" fmla="*/ 506 w 1233"/>
                <a:gd name="T21" fmla="*/ 162 h 715"/>
                <a:gd name="T22" fmla="*/ 288 w 1233"/>
                <a:gd name="T23" fmla="*/ 247 h 715"/>
                <a:gd name="T24" fmla="*/ 202 w 1233"/>
                <a:gd name="T25" fmla="*/ 287 h 715"/>
                <a:gd name="T26" fmla="*/ 137 w 1233"/>
                <a:gd name="T27" fmla="*/ 319 h 715"/>
                <a:gd name="T28" fmla="*/ 70 w 1233"/>
                <a:gd name="T29" fmla="*/ 363 h 715"/>
                <a:gd name="T30" fmla="*/ 38 w 1233"/>
                <a:gd name="T31" fmla="*/ 392 h 715"/>
                <a:gd name="T32" fmla="*/ 18 w 1233"/>
                <a:gd name="T33" fmla="*/ 422 h 715"/>
                <a:gd name="T34" fmla="*/ 5 w 1233"/>
                <a:gd name="T35" fmla="*/ 455 h 715"/>
                <a:gd name="T36" fmla="*/ 0 w 1233"/>
                <a:gd name="T37" fmla="*/ 513 h 715"/>
                <a:gd name="T38" fmla="*/ 8 w 1233"/>
                <a:gd name="T39" fmla="*/ 561 h 715"/>
                <a:gd name="T40" fmla="*/ 13 w 1233"/>
                <a:gd name="T41" fmla="*/ 585 h 715"/>
                <a:gd name="T42" fmla="*/ 32 w 1233"/>
                <a:gd name="T43" fmla="*/ 627 h 715"/>
                <a:gd name="T44" fmla="*/ 59 w 1233"/>
                <a:gd name="T45" fmla="*/ 660 h 715"/>
                <a:gd name="T46" fmla="*/ 94 w 1233"/>
                <a:gd name="T47" fmla="*/ 684 h 715"/>
                <a:gd name="T48" fmla="*/ 149 w 1233"/>
                <a:gd name="T49" fmla="*/ 707 h 715"/>
                <a:gd name="T50" fmla="*/ 221 w 1233"/>
                <a:gd name="T51" fmla="*/ 715 h 715"/>
                <a:gd name="T52" fmla="*/ 247 w 1233"/>
                <a:gd name="T53" fmla="*/ 709 h 715"/>
                <a:gd name="T54" fmla="*/ 284 w 1233"/>
                <a:gd name="T55" fmla="*/ 699 h 715"/>
                <a:gd name="T56" fmla="*/ 597 w 1233"/>
                <a:gd name="T57" fmla="*/ 605 h 715"/>
                <a:gd name="T58" fmla="*/ 1102 w 1233"/>
                <a:gd name="T59" fmla="*/ 440 h 715"/>
                <a:gd name="T60" fmla="*/ 1121 w 1233"/>
                <a:gd name="T61" fmla="*/ 431 h 715"/>
                <a:gd name="T62" fmla="*/ 1200 w 1233"/>
                <a:gd name="T63" fmla="*/ 369 h 715"/>
                <a:gd name="T64" fmla="*/ 1228 w 1233"/>
                <a:gd name="T65" fmla="*/ 323 h 715"/>
                <a:gd name="T66" fmla="*/ 1233 w 1233"/>
                <a:gd name="T67" fmla="*/ 287 h 715"/>
                <a:gd name="T68" fmla="*/ 1230 w 1233"/>
                <a:gd name="T69" fmla="*/ 267 h 715"/>
                <a:gd name="T70" fmla="*/ 1206 w 1233"/>
                <a:gd name="T71" fmla="*/ 153 h 715"/>
                <a:gd name="T72" fmla="*/ 1203 w 1233"/>
                <a:gd name="T73" fmla="*/ 14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3" h="715">
                  <a:moveTo>
                    <a:pt x="1203" y="144"/>
                  </a:moveTo>
                  <a:lnTo>
                    <a:pt x="1203" y="140"/>
                  </a:lnTo>
                  <a:lnTo>
                    <a:pt x="1187" y="93"/>
                  </a:lnTo>
                  <a:lnTo>
                    <a:pt x="1157" y="48"/>
                  </a:lnTo>
                  <a:lnTo>
                    <a:pt x="1128" y="23"/>
                  </a:lnTo>
                  <a:lnTo>
                    <a:pt x="1091" y="6"/>
                  </a:lnTo>
                  <a:lnTo>
                    <a:pt x="1042" y="0"/>
                  </a:lnTo>
                  <a:lnTo>
                    <a:pt x="1013" y="6"/>
                  </a:lnTo>
                  <a:lnTo>
                    <a:pt x="939" y="22"/>
                  </a:lnTo>
                  <a:lnTo>
                    <a:pt x="736" y="82"/>
                  </a:lnTo>
                  <a:lnTo>
                    <a:pt x="506" y="162"/>
                  </a:lnTo>
                  <a:lnTo>
                    <a:pt x="288" y="247"/>
                  </a:lnTo>
                  <a:lnTo>
                    <a:pt x="202" y="287"/>
                  </a:lnTo>
                  <a:lnTo>
                    <a:pt x="137" y="319"/>
                  </a:lnTo>
                  <a:lnTo>
                    <a:pt x="70" y="363"/>
                  </a:lnTo>
                  <a:lnTo>
                    <a:pt x="38" y="392"/>
                  </a:lnTo>
                  <a:lnTo>
                    <a:pt x="18" y="422"/>
                  </a:lnTo>
                  <a:lnTo>
                    <a:pt x="5" y="455"/>
                  </a:lnTo>
                  <a:lnTo>
                    <a:pt x="0" y="513"/>
                  </a:lnTo>
                  <a:lnTo>
                    <a:pt x="8" y="561"/>
                  </a:lnTo>
                  <a:lnTo>
                    <a:pt x="13" y="585"/>
                  </a:lnTo>
                  <a:lnTo>
                    <a:pt x="32" y="627"/>
                  </a:lnTo>
                  <a:lnTo>
                    <a:pt x="59" y="660"/>
                  </a:lnTo>
                  <a:lnTo>
                    <a:pt x="94" y="684"/>
                  </a:lnTo>
                  <a:lnTo>
                    <a:pt x="149" y="707"/>
                  </a:lnTo>
                  <a:lnTo>
                    <a:pt x="221" y="715"/>
                  </a:lnTo>
                  <a:lnTo>
                    <a:pt x="247" y="709"/>
                  </a:lnTo>
                  <a:lnTo>
                    <a:pt x="284" y="699"/>
                  </a:lnTo>
                  <a:lnTo>
                    <a:pt x="597" y="605"/>
                  </a:lnTo>
                  <a:lnTo>
                    <a:pt x="1102" y="440"/>
                  </a:lnTo>
                  <a:lnTo>
                    <a:pt x="1121" y="431"/>
                  </a:lnTo>
                  <a:lnTo>
                    <a:pt x="1200" y="369"/>
                  </a:lnTo>
                  <a:lnTo>
                    <a:pt x="1228" y="323"/>
                  </a:lnTo>
                  <a:lnTo>
                    <a:pt x="1233" y="287"/>
                  </a:lnTo>
                  <a:lnTo>
                    <a:pt x="1230" y="267"/>
                  </a:lnTo>
                  <a:lnTo>
                    <a:pt x="1206" y="153"/>
                  </a:lnTo>
                  <a:lnTo>
                    <a:pt x="1203" y="1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rot="20702005">
              <a:off x="2909609" y="5228653"/>
              <a:ext cx="474820" cy="264724"/>
            </a:xfrm>
            <a:custGeom>
              <a:avLst/>
              <a:gdLst>
                <a:gd name="T0" fmla="*/ 1327 w 1356"/>
                <a:gd name="T1" fmla="*/ 142 h 757"/>
                <a:gd name="T2" fmla="*/ 1326 w 1356"/>
                <a:gd name="T3" fmla="*/ 136 h 757"/>
                <a:gd name="T4" fmla="*/ 1310 w 1356"/>
                <a:gd name="T5" fmla="*/ 94 h 757"/>
                <a:gd name="T6" fmla="*/ 1281 w 1356"/>
                <a:gd name="T7" fmla="*/ 52 h 757"/>
                <a:gd name="T8" fmla="*/ 1252 w 1356"/>
                <a:gd name="T9" fmla="*/ 28 h 757"/>
                <a:gd name="T10" fmla="*/ 1215 w 1356"/>
                <a:gd name="T11" fmla="*/ 9 h 757"/>
                <a:gd name="T12" fmla="*/ 1166 w 1356"/>
                <a:gd name="T13" fmla="*/ 0 h 757"/>
                <a:gd name="T14" fmla="*/ 1135 w 1356"/>
                <a:gd name="T15" fmla="*/ 2 h 757"/>
                <a:gd name="T16" fmla="*/ 1102 w 1356"/>
                <a:gd name="T17" fmla="*/ 6 h 757"/>
                <a:gd name="T18" fmla="*/ 1012 w 1356"/>
                <a:gd name="T19" fmla="*/ 28 h 757"/>
                <a:gd name="T20" fmla="*/ 837 w 1356"/>
                <a:gd name="T21" fmla="*/ 80 h 757"/>
                <a:gd name="T22" fmla="*/ 574 w 1356"/>
                <a:gd name="T23" fmla="*/ 175 h 757"/>
                <a:gd name="T24" fmla="*/ 342 w 1356"/>
                <a:gd name="T25" fmla="*/ 274 h 757"/>
                <a:gd name="T26" fmla="*/ 264 w 1356"/>
                <a:gd name="T27" fmla="*/ 316 h 757"/>
                <a:gd name="T28" fmla="*/ 199 w 1356"/>
                <a:gd name="T29" fmla="*/ 353 h 757"/>
                <a:gd name="T30" fmla="*/ 95 w 1356"/>
                <a:gd name="T31" fmla="*/ 418 h 757"/>
                <a:gd name="T32" fmla="*/ 42 w 1356"/>
                <a:gd name="T33" fmla="*/ 464 h 757"/>
                <a:gd name="T34" fmla="*/ 18 w 1356"/>
                <a:gd name="T35" fmla="*/ 497 h 757"/>
                <a:gd name="T36" fmla="*/ 3 w 1356"/>
                <a:gd name="T37" fmla="*/ 535 h 757"/>
                <a:gd name="T38" fmla="*/ 0 w 1356"/>
                <a:gd name="T39" fmla="*/ 578 h 757"/>
                <a:gd name="T40" fmla="*/ 3 w 1356"/>
                <a:gd name="T41" fmla="*/ 603 h 757"/>
                <a:gd name="T42" fmla="*/ 9 w 1356"/>
                <a:gd name="T43" fmla="*/ 627 h 757"/>
                <a:gd name="T44" fmla="*/ 29 w 1356"/>
                <a:gd name="T45" fmla="*/ 669 h 757"/>
                <a:gd name="T46" fmla="*/ 57 w 1356"/>
                <a:gd name="T47" fmla="*/ 700 h 757"/>
                <a:gd name="T48" fmla="*/ 90 w 1356"/>
                <a:gd name="T49" fmla="*/ 725 h 757"/>
                <a:gd name="T50" fmla="*/ 146 w 1356"/>
                <a:gd name="T51" fmla="*/ 749 h 757"/>
                <a:gd name="T52" fmla="*/ 218 w 1356"/>
                <a:gd name="T53" fmla="*/ 757 h 757"/>
                <a:gd name="T54" fmla="*/ 244 w 1356"/>
                <a:gd name="T55" fmla="*/ 751 h 757"/>
                <a:gd name="T56" fmla="*/ 765 w 1356"/>
                <a:gd name="T57" fmla="*/ 584 h 757"/>
                <a:gd name="T58" fmla="*/ 1225 w 1356"/>
                <a:gd name="T59" fmla="*/ 435 h 757"/>
                <a:gd name="T60" fmla="*/ 1243 w 1356"/>
                <a:gd name="T61" fmla="*/ 427 h 757"/>
                <a:gd name="T62" fmla="*/ 1323 w 1356"/>
                <a:gd name="T63" fmla="*/ 365 h 757"/>
                <a:gd name="T64" fmla="*/ 1350 w 1356"/>
                <a:gd name="T65" fmla="*/ 319 h 757"/>
                <a:gd name="T66" fmla="*/ 1356 w 1356"/>
                <a:gd name="T67" fmla="*/ 283 h 757"/>
                <a:gd name="T68" fmla="*/ 1353 w 1356"/>
                <a:gd name="T69" fmla="*/ 263 h 757"/>
                <a:gd name="T70" fmla="*/ 1328 w 1356"/>
                <a:gd name="T71" fmla="*/ 149 h 757"/>
                <a:gd name="T72" fmla="*/ 1327 w 1356"/>
                <a:gd name="T73" fmla="*/ 14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6" h="757">
                  <a:moveTo>
                    <a:pt x="1327" y="142"/>
                  </a:moveTo>
                  <a:lnTo>
                    <a:pt x="1326" y="136"/>
                  </a:lnTo>
                  <a:lnTo>
                    <a:pt x="1310" y="94"/>
                  </a:lnTo>
                  <a:lnTo>
                    <a:pt x="1281" y="52"/>
                  </a:lnTo>
                  <a:lnTo>
                    <a:pt x="1252" y="28"/>
                  </a:lnTo>
                  <a:lnTo>
                    <a:pt x="1215" y="9"/>
                  </a:lnTo>
                  <a:lnTo>
                    <a:pt x="1166" y="0"/>
                  </a:lnTo>
                  <a:lnTo>
                    <a:pt x="1135" y="2"/>
                  </a:lnTo>
                  <a:lnTo>
                    <a:pt x="1102" y="6"/>
                  </a:lnTo>
                  <a:lnTo>
                    <a:pt x="1012" y="28"/>
                  </a:lnTo>
                  <a:lnTo>
                    <a:pt x="837" y="80"/>
                  </a:lnTo>
                  <a:lnTo>
                    <a:pt x="574" y="175"/>
                  </a:lnTo>
                  <a:lnTo>
                    <a:pt x="342" y="274"/>
                  </a:lnTo>
                  <a:lnTo>
                    <a:pt x="264" y="316"/>
                  </a:lnTo>
                  <a:lnTo>
                    <a:pt x="199" y="353"/>
                  </a:lnTo>
                  <a:lnTo>
                    <a:pt x="95" y="418"/>
                  </a:lnTo>
                  <a:lnTo>
                    <a:pt x="42" y="464"/>
                  </a:lnTo>
                  <a:lnTo>
                    <a:pt x="18" y="497"/>
                  </a:lnTo>
                  <a:lnTo>
                    <a:pt x="3" y="535"/>
                  </a:lnTo>
                  <a:lnTo>
                    <a:pt x="0" y="578"/>
                  </a:lnTo>
                  <a:lnTo>
                    <a:pt x="3" y="603"/>
                  </a:lnTo>
                  <a:lnTo>
                    <a:pt x="9" y="627"/>
                  </a:lnTo>
                  <a:lnTo>
                    <a:pt x="29" y="669"/>
                  </a:lnTo>
                  <a:lnTo>
                    <a:pt x="57" y="700"/>
                  </a:lnTo>
                  <a:lnTo>
                    <a:pt x="90" y="725"/>
                  </a:lnTo>
                  <a:lnTo>
                    <a:pt x="146" y="749"/>
                  </a:lnTo>
                  <a:lnTo>
                    <a:pt x="218" y="757"/>
                  </a:lnTo>
                  <a:lnTo>
                    <a:pt x="244" y="751"/>
                  </a:lnTo>
                  <a:lnTo>
                    <a:pt x="765" y="584"/>
                  </a:lnTo>
                  <a:lnTo>
                    <a:pt x="1225" y="435"/>
                  </a:lnTo>
                  <a:lnTo>
                    <a:pt x="1243" y="427"/>
                  </a:lnTo>
                  <a:lnTo>
                    <a:pt x="1323" y="365"/>
                  </a:lnTo>
                  <a:lnTo>
                    <a:pt x="1350" y="319"/>
                  </a:lnTo>
                  <a:lnTo>
                    <a:pt x="1356" y="283"/>
                  </a:lnTo>
                  <a:lnTo>
                    <a:pt x="1353" y="263"/>
                  </a:lnTo>
                  <a:lnTo>
                    <a:pt x="1328" y="149"/>
                  </a:lnTo>
                  <a:lnTo>
                    <a:pt x="1327" y="1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702005">
              <a:off x="2848901" y="5105722"/>
              <a:ext cx="459064" cy="269977"/>
            </a:xfrm>
            <a:custGeom>
              <a:avLst/>
              <a:gdLst>
                <a:gd name="T0" fmla="*/ 1280 w 1312"/>
                <a:gd name="T1" fmla="*/ 138 h 769"/>
                <a:gd name="T2" fmla="*/ 1280 w 1312"/>
                <a:gd name="T3" fmla="*/ 134 h 769"/>
                <a:gd name="T4" fmla="*/ 1263 w 1312"/>
                <a:gd name="T5" fmla="*/ 90 h 769"/>
                <a:gd name="T6" fmla="*/ 1234 w 1312"/>
                <a:gd name="T7" fmla="*/ 50 h 769"/>
                <a:gd name="T8" fmla="*/ 1205 w 1312"/>
                <a:gd name="T9" fmla="*/ 26 h 769"/>
                <a:gd name="T10" fmla="*/ 1166 w 1312"/>
                <a:gd name="T11" fmla="*/ 7 h 769"/>
                <a:gd name="T12" fmla="*/ 1117 w 1312"/>
                <a:gd name="T13" fmla="*/ 0 h 769"/>
                <a:gd name="T14" fmla="*/ 1089 w 1312"/>
                <a:gd name="T15" fmla="*/ 1 h 769"/>
                <a:gd name="T16" fmla="*/ 1055 w 1312"/>
                <a:gd name="T17" fmla="*/ 5 h 769"/>
                <a:gd name="T18" fmla="*/ 973 w 1312"/>
                <a:gd name="T19" fmla="*/ 27 h 769"/>
                <a:gd name="T20" fmla="*/ 825 w 1312"/>
                <a:gd name="T21" fmla="*/ 76 h 769"/>
                <a:gd name="T22" fmla="*/ 603 w 1312"/>
                <a:gd name="T23" fmla="*/ 168 h 769"/>
                <a:gd name="T24" fmla="*/ 403 w 1312"/>
                <a:gd name="T25" fmla="*/ 266 h 769"/>
                <a:gd name="T26" fmla="*/ 328 w 1312"/>
                <a:gd name="T27" fmla="*/ 308 h 769"/>
                <a:gd name="T28" fmla="*/ 262 w 1312"/>
                <a:gd name="T29" fmla="*/ 348 h 769"/>
                <a:gd name="T30" fmla="*/ 141 w 1312"/>
                <a:gd name="T31" fmla="*/ 426 h 769"/>
                <a:gd name="T32" fmla="*/ 67 w 1312"/>
                <a:gd name="T33" fmla="*/ 486 h 769"/>
                <a:gd name="T34" fmla="*/ 31 w 1312"/>
                <a:gd name="T35" fmla="*/ 530 h 769"/>
                <a:gd name="T36" fmla="*/ 8 w 1312"/>
                <a:gd name="T37" fmla="*/ 573 h 769"/>
                <a:gd name="T38" fmla="*/ 0 w 1312"/>
                <a:gd name="T39" fmla="*/ 620 h 769"/>
                <a:gd name="T40" fmla="*/ 4 w 1312"/>
                <a:gd name="T41" fmla="*/ 646 h 769"/>
                <a:gd name="T42" fmla="*/ 8 w 1312"/>
                <a:gd name="T43" fmla="*/ 669 h 769"/>
                <a:gd name="T44" fmla="*/ 26 w 1312"/>
                <a:gd name="T45" fmla="*/ 708 h 769"/>
                <a:gd name="T46" fmla="*/ 49 w 1312"/>
                <a:gd name="T47" fmla="*/ 737 h 769"/>
                <a:gd name="T48" fmla="*/ 75 w 1312"/>
                <a:gd name="T49" fmla="*/ 756 h 769"/>
                <a:gd name="T50" fmla="*/ 121 w 1312"/>
                <a:gd name="T51" fmla="*/ 769 h 769"/>
                <a:gd name="T52" fmla="*/ 180 w 1312"/>
                <a:gd name="T53" fmla="*/ 767 h 769"/>
                <a:gd name="T54" fmla="*/ 206 w 1312"/>
                <a:gd name="T55" fmla="*/ 760 h 769"/>
                <a:gd name="T56" fmla="*/ 726 w 1312"/>
                <a:gd name="T57" fmla="*/ 587 h 769"/>
                <a:gd name="T58" fmla="*/ 1182 w 1312"/>
                <a:gd name="T59" fmla="*/ 433 h 769"/>
                <a:gd name="T60" fmla="*/ 1201 w 1312"/>
                <a:gd name="T61" fmla="*/ 426 h 769"/>
                <a:gd name="T62" fmla="*/ 1280 w 1312"/>
                <a:gd name="T63" fmla="*/ 363 h 769"/>
                <a:gd name="T64" fmla="*/ 1306 w 1312"/>
                <a:gd name="T65" fmla="*/ 315 h 769"/>
                <a:gd name="T66" fmla="*/ 1312 w 1312"/>
                <a:gd name="T67" fmla="*/ 279 h 769"/>
                <a:gd name="T68" fmla="*/ 1307 w 1312"/>
                <a:gd name="T69" fmla="*/ 260 h 769"/>
                <a:gd name="T70" fmla="*/ 1282 w 1312"/>
                <a:gd name="T71" fmla="*/ 147 h 769"/>
                <a:gd name="T72" fmla="*/ 1280 w 1312"/>
                <a:gd name="T73" fmla="*/ 13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2" h="769">
                  <a:moveTo>
                    <a:pt x="1280" y="138"/>
                  </a:moveTo>
                  <a:lnTo>
                    <a:pt x="1280" y="134"/>
                  </a:lnTo>
                  <a:lnTo>
                    <a:pt x="1263" y="90"/>
                  </a:lnTo>
                  <a:lnTo>
                    <a:pt x="1234" y="50"/>
                  </a:lnTo>
                  <a:lnTo>
                    <a:pt x="1205" y="26"/>
                  </a:lnTo>
                  <a:lnTo>
                    <a:pt x="1166" y="7"/>
                  </a:lnTo>
                  <a:lnTo>
                    <a:pt x="1117" y="0"/>
                  </a:lnTo>
                  <a:lnTo>
                    <a:pt x="1089" y="1"/>
                  </a:lnTo>
                  <a:lnTo>
                    <a:pt x="1055" y="5"/>
                  </a:lnTo>
                  <a:lnTo>
                    <a:pt x="973" y="27"/>
                  </a:lnTo>
                  <a:lnTo>
                    <a:pt x="825" y="76"/>
                  </a:lnTo>
                  <a:lnTo>
                    <a:pt x="603" y="168"/>
                  </a:lnTo>
                  <a:lnTo>
                    <a:pt x="403" y="266"/>
                  </a:lnTo>
                  <a:lnTo>
                    <a:pt x="328" y="308"/>
                  </a:lnTo>
                  <a:lnTo>
                    <a:pt x="262" y="348"/>
                  </a:lnTo>
                  <a:lnTo>
                    <a:pt x="141" y="426"/>
                  </a:lnTo>
                  <a:lnTo>
                    <a:pt x="67" y="486"/>
                  </a:lnTo>
                  <a:lnTo>
                    <a:pt x="31" y="530"/>
                  </a:lnTo>
                  <a:lnTo>
                    <a:pt x="8" y="573"/>
                  </a:lnTo>
                  <a:lnTo>
                    <a:pt x="0" y="620"/>
                  </a:lnTo>
                  <a:lnTo>
                    <a:pt x="4" y="646"/>
                  </a:lnTo>
                  <a:lnTo>
                    <a:pt x="8" y="669"/>
                  </a:lnTo>
                  <a:lnTo>
                    <a:pt x="26" y="708"/>
                  </a:lnTo>
                  <a:lnTo>
                    <a:pt x="49" y="737"/>
                  </a:lnTo>
                  <a:lnTo>
                    <a:pt x="75" y="756"/>
                  </a:lnTo>
                  <a:lnTo>
                    <a:pt x="121" y="769"/>
                  </a:lnTo>
                  <a:lnTo>
                    <a:pt x="180" y="767"/>
                  </a:lnTo>
                  <a:lnTo>
                    <a:pt x="206" y="760"/>
                  </a:lnTo>
                  <a:lnTo>
                    <a:pt x="726" y="587"/>
                  </a:lnTo>
                  <a:lnTo>
                    <a:pt x="1182" y="433"/>
                  </a:lnTo>
                  <a:lnTo>
                    <a:pt x="1201" y="426"/>
                  </a:lnTo>
                  <a:lnTo>
                    <a:pt x="1280" y="363"/>
                  </a:lnTo>
                  <a:lnTo>
                    <a:pt x="1306" y="315"/>
                  </a:lnTo>
                  <a:lnTo>
                    <a:pt x="1312" y="279"/>
                  </a:lnTo>
                  <a:lnTo>
                    <a:pt x="1307" y="260"/>
                  </a:lnTo>
                  <a:lnTo>
                    <a:pt x="1282" y="147"/>
                  </a:lnTo>
                  <a:lnTo>
                    <a:pt x="128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20702005">
              <a:off x="2782811" y="4969206"/>
              <a:ext cx="445408" cy="302542"/>
            </a:xfrm>
            <a:custGeom>
              <a:avLst/>
              <a:gdLst>
                <a:gd name="T0" fmla="*/ 1229 w 1272"/>
                <a:gd name="T1" fmla="*/ 122 h 862"/>
                <a:gd name="T2" fmla="*/ 1227 w 1272"/>
                <a:gd name="T3" fmla="*/ 118 h 862"/>
                <a:gd name="T4" fmla="*/ 1207 w 1272"/>
                <a:gd name="T5" fmla="*/ 76 h 862"/>
                <a:gd name="T6" fmla="*/ 1174 w 1272"/>
                <a:gd name="T7" fmla="*/ 38 h 862"/>
                <a:gd name="T8" fmla="*/ 1142 w 1272"/>
                <a:gd name="T9" fmla="*/ 17 h 862"/>
                <a:gd name="T10" fmla="*/ 1102 w 1272"/>
                <a:gd name="T11" fmla="*/ 2 h 862"/>
                <a:gd name="T12" fmla="*/ 1053 w 1272"/>
                <a:gd name="T13" fmla="*/ 0 h 862"/>
                <a:gd name="T14" fmla="*/ 1024 w 1272"/>
                <a:gd name="T15" fmla="*/ 4 h 862"/>
                <a:gd name="T16" fmla="*/ 956 w 1272"/>
                <a:gd name="T17" fmla="*/ 21 h 862"/>
                <a:gd name="T18" fmla="*/ 763 w 1272"/>
                <a:gd name="T19" fmla="*/ 98 h 862"/>
                <a:gd name="T20" fmla="*/ 546 w 1272"/>
                <a:gd name="T21" fmla="*/ 201 h 862"/>
                <a:gd name="T22" fmla="*/ 351 w 1272"/>
                <a:gd name="T23" fmla="*/ 312 h 862"/>
                <a:gd name="T24" fmla="*/ 281 w 1272"/>
                <a:gd name="T25" fmla="*/ 360 h 862"/>
                <a:gd name="T26" fmla="*/ 219 w 1272"/>
                <a:gd name="T27" fmla="*/ 407 h 862"/>
                <a:gd name="T28" fmla="*/ 109 w 1272"/>
                <a:gd name="T29" fmla="*/ 502 h 862"/>
                <a:gd name="T30" fmla="*/ 49 w 1272"/>
                <a:gd name="T31" fmla="*/ 576 h 862"/>
                <a:gd name="T32" fmla="*/ 19 w 1272"/>
                <a:gd name="T33" fmla="*/ 626 h 862"/>
                <a:gd name="T34" fmla="*/ 3 w 1272"/>
                <a:gd name="T35" fmla="*/ 675 h 862"/>
                <a:gd name="T36" fmla="*/ 0 w 1272"/>
                <a:gd name="T37" fmla="*/ 725 h 862"/>
                <a:gd name="T38" fmla="*/ 6 w 1272"/>
                <a:gd name="T39" fmla="*/ 750 h 862"/>
                <a:gd name="T40" fmla="*/ 13 w 1272"/>
                <a:gd name="T41" fmla="*/ 773 h 862"/>
                <a:gd name="T42" fmla="*/ 33 w 1272"/>
                <a:gd name="T43" fmla="*/ 810 h 862"/>
                <a:gd name="T44" fmla="*/ 59 w 1272"/>
                <a:gd name="T45" fmla="*/ 836 h 862"/>
                <a:gd name="T46" fmla="*/ 88 w 1272"/>
                <a:gd name="T47" fmla="*/ 852 h 862"/>
                <a:gd name="T48" fmla="*/ 134 w 1272"/>
                <a:gd name="T49" fmla="*/ 862 h 862"/>
                <a:gd name="T50" fmla="*/ 193 w 1272"/>
                <a:gd name="T51" fmla="*/ 854 h 862"/>
                <a:gd name="T52" fmla="*/ 218 w 1272"/>
                <a:gd name="T53" fmla="*/ 844 h 862"/>
                <a:gd name="T54" fmla="*/ 719 w 1272"/>
                <a:gd name="T55" fmla="*/ 622 h 862"/>
                <a:gd name="T56" fmla="*/ 1160 w 1272"/>
                <a:gd name="T57" fmla="*/ 426 h 862"/>
                <a:gd name="T58" fmla="*/ 1177 w 1272"/>
                <a:gd name="T59" fmla="*/ 416 h 862"/>
                <a:gd name="T60" fmla="*/ 1249 w 1272"/>
                <a:gd name="T61" fmla="*/ 345 h 862"/>
                <a:gd name="T62" fmla="*/ 1270 w 1272"/>
                <a:gd name="T63" fmla="*/ 296 h 862"/>
                <a:gd name="T64" fmla="*/ 1272 w 1272"/>
                <a:gd name="T65" fmla="*/ 260 h 862"/>
                <a:gd name="T66" fmla="*/ 1268 w 1272"/>
                <a:gd name="T67" fmla="*/ 240 h 862"/>
                <a:gd name="T68" fmla="*/ 1230 w 1272"/>
                <a:gd name="T69" fmla="*/ 129 h 862"/>
                <a:gd name="T70" fmla="*/ 1229 w 1272"/>
                <a:gd name="T71" fmla="*/ 12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2" h="862">
                  <a:moveTo>
                    <a:pt x="1229" y="122"/>
                  </a:moveTo>
                  <a:lnTo>
                    <a:pt x="1227" y="118"/>
                  </a:lnTo>
                  <a:lnTo>
                    <a:pt x="1207" y="76"/>
                  </a:lnTo>
                  <a:lnTo>
                    <a:pt x="1174" y="38"/>
                  </a:lnTo>
                  <a:lnTo>
                    <a:pt x="1142" y="17"/>
                  </a:lnTo>
                  <a:lnTo>
                    <a:pt x="1102" y="2"/>
                  </a:lnTo>
                  <a:lnTo>
                    <a:pt x="1053" y="0"/>
                  </a:lnTo>
                  <a:lnTo>
                    <a:pt x="1024" y="4"/>
                  </a:lnTo>
                  <a:lnTo>
                    <a:pt x="956" y="21"/>
                  </a:lnTo>
                  <a:lnTo>
                    <a:pt x="763" y="98"/>
                  </a:lnTo>
                  <a:lnTo>
                    <a:pt x="546" y="201"/>
                  </a:lnTo>
                  <a:lnTo>
                    <a:pt x="351" y="312"/>
                  </a:lnTo>
                  <a:lnTo>
                    <a:pt x="281" y="360"/>
                  </a:lnTo>
                  <a:lnTo>
                    <a:pt x="219" y="407"/>
                  </a:lnTo>
                  <a:lnTo>
                    <a:pt x="109" y="502"/>
                  </a:lnTo>
                  <a:lnTo>
                    <a:pt x="49" y="576"/>
                  </a:lnTo>
                  <a:lnTo>
                    <a:pt x="19" y="626"/>
                  </a:lnTo>
                  <a:lnTo>
                    <a:pt x="3" y="675"/>
                  </a:lnTo>
                  <a:lnTo>
                    <a:pt x="0" y="725"/>
                  </a:lnTo>
                  <a:lnTo>
                    <a:pt x="6" y="750"/>
                  </a:lnTo>
                  <a:lnTo>
                    <a:pt x="13" y="773"/>
                  </a:lnTo>
                  <a:lnTo>
                    <a:pt x="33" y="810"/>
                  </a:lnTo>
                  <a:lnTo>
                    <a:pt x="59" y="836"/>
                  </a:lnTo>
                  <a:lnTo>
                    <a:pt x="88" y="852"/>
                  </a:lnTo>
                  <a:lnTo>
                    <a:pt x="134" y="862"/>
                  </a:lnTo>
                  <a:lnTo>
                    <a:pt x="193" y="854"/>
                  </a:lnTo>
                  <a:lnTo>
                    <a:pt x="218" y="844"/>
                  </a:lnTo>
                  <a:lnTo>
                    <a:pt x="719" y="622"/>
                  </a:lnTo>
                  <a:lnTo>
                    <a:pt x="1160" y="426"/>
                  </a:lnTo>
                  <a:lnTo>
                    <a:pt x="1177" y="416"/>
                  </a:lnTo>
                  <a:lnTo>
                    <a:pt x="1249" y="345"/>
                  </a:lnTo>
                  <a:lnTo>
                    <a:pt x="1270" y="296"/>
                  </a:lnTo>
                  <a:lnTo>
                    <a:pt x="1272" y="260"/>
                  </a:lnTo>
                  <a:lnTo>
                    <a:pt x="1268" y="240"/>
                  </a:lnTo>
                  <a:lnTo>
                    <a:pt x="1230" y="129"/>
                  </a:lnTo>
                  <a:lnTo>
                    <a:pt x="1229" y="1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 rot="20702005">
              <a:off x="3078908" y="4934014"/>
              <a:ext cx="121858" cy="157573"/>
            </a:xfrm>
            <a:custGeom>
              <a:avLst/>
              <a:gdLst>
                <a:gd name="T0" fmla="*/ 146 w 349"/>
                <a:gd name="T1" fmla="*/ 451 h 451"/>
                <a:gd name="T2" fmla="*/ 226 w 349"/>
                <a:gd name="T3" fmla="*/ 416 h 451"/>
                <a:gd name="T4" fmla="*/ 242 w 349"/>
                <a:gd name="T5" fmla="*/ 409 h 451"/>
                <a:gd name="T6" fmla="*/ 259 w 349"/>
                <a:gd name="T7" fmla="*/ 399 h 451"/>
                <a:gd name="T8" fmla="*/ 326 w 349"/>
                <a:gd name="T9" fmla="*/ 333 h 451"/>
                <a:gd name="T10" fmla="*/ 346 w 349"/>
                <a:gd name="T11" fmla="*/ 285 h 451"/>
                <a:gd name="T12" fmla="*/ 349 w 349"/>
                <a:gd name="T13" fmla="*/ 249 h 451"/>
                <a:gd name="T14" fmla="*/ 344 w 349"/>
                <a:gd name="T15" fmla="*/ 231 h 451"/>
                <a:gd name="T16" fmla="*/ 308 w 349"/>
                <a:gd name="T17" fmla="*/ 118 h 451"/>
                <a:gd name="T18" fmla="*/ 300 w 349"/>
                <a:gd name="T19" fmla="*/ 101 h 451"/>
                <a:gd name="T20" fmla="*/ 293 w 349"/>
                <a:gd name="T21" fmla="*/ 85 h 451"/>
                <a:gd name="T22" fmla="*/ 245 w 349"/>
                <a:gd name="T23" fmla="*/ 30 h 451"/>
                <a:gd name="T24" fmla="*/ 216 w 349"/>
                <a:gd name="T25" fmla="*/ 13 h 451"/>
                <a:gd name="T26" fmla="*/ 180 w 349"/>
                <a:gd name="T27" fmla="*/ 2 h 451"/>
                <a:gd name="T28" fmla="*/ 137 w 349"/>
                <a:gd name="T29" fmla="*/ 0 h 451"/>
                <a:gd name="T30" fmla="*/ 111 w 349"/>
                <a:gd name="T31" fmla="*/ 5 h 451"/>
                <a:gd name="T32" fmla="*/ 64 w 349"/>
                <a:gd name="T33" fmla="*/ 19 h 451"/>
                <a:gd name="T34" fmla="*/ 0 w 349"/>
                <a:gd name="T35" fmla="*/ 41 h 451"/>
                <a:gd name="T36" fmla="*/ 7 w 349"/>
                <a:gd name="T37" fmla="*/ 42 h 451"/>
                <a:gd name="T38" fmla="*/ 43 w 349"/>
                <a:gd name="T39" fmla="*/ 59 h 451"/>
                <a:gd name="T40" fmla="*/ 71 w 349"/>
                <a:gd name="T41" fmla="*/ 82 h 451"/>
                <a:gd name="T42" fmla="*/ 84 w 349"/>
                <a:gd name="T43" fmla="*/ 98 h 451"/>
                <a:gd name="T44" fmla="*/ 110 w 349"/>
                <a:gd name="T45" fmla="*/ 149 h 451"/>
                <a:gd name="T46" fmla="*/ 154 w 349"/>
                <a:gd name="T47" fmla="*/ 268 h 451"/>
                <a:gd name="T48" fmla="*/ 172 w 349"/>
                <a:gd name="T49" fmla="*/ 340 h 451"/>
                <a:gd name="T50" fmla="*/ 172 w 349"/>
                <a:gd name="T51" fmla="*/ 365 h 451"/>
                <a:gd name="T52" fmla="*/ 166 w 349"/>
                <a:gd name="T53" fmla="*/ 405 h 451"/>
                <a:gd name="T54" fmla="*/ 149 w 349"/>
                <a:gd name="T55" fmla="*/ 448 h 451"/>
                <a:gd name="T56" fmla="*/ 146 w 349"/>
                <a:gd name="T5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9" h="451">
                  <a:moveTo>
                    <a:pt x="146" y="451"/>
                  </a:moveTo>
                  <a:lnTo>
                    <a:pt x="226" y="416"/>
                  </a:lnTo>
                  <a:lnTo>
                    <a:pt x="242" y="409"/>
                  </a:lnTo>
                  <a:lnTo>
                    <a:pt x="259" y="399"/>
                  </a:lnTo>
                  <a:lnTo>
                    <a:pt x="326" y="333"/>
                  </a:lnTo>
                  <a:lnTo>
                    <a:pt x="346" y="285"/>
                  </a:lnTo>
                  <a:lnTo>
                    <a:pt x="349" y="249"/>
                  </a:lnTo>
                  <a:lnTo>
                    <a:pt x="344" y="231"/>
                  </a:lnTo>
                  <a:lnTo>
                    <a:pt x="308" y="118"/>
                  </a:lnTo>
                  <a:lnTo>
                    <a:pt x="300" y="101"/>
                  </a:lnTo>
                  <a:lnTo>
                    <a:pt x="293" y="85"/>
                  </a:lnTo>
                  <a:lnTo>
                    <a:pt x="245" y="30"/>
                  </a:lnTo>
                  <a:lnTo>
                    <a:pt x="216" y="13"/>
                  </a:lnTo>
                  <a:lnTo>
                    <a:pt x="180" y="2"/>
                  </a:lnTo>
                  <a:lnTo>
                    <a:pt x="137" y="0"/>
                  </a:lnTo>
                  <a:lnTo>
                    <a:pt x="111" y="5"/>
                  </a:lnTo>
                  <a:lnTo>
                    <a:pt x="64" y="19"/>
                  </a:lnTo>
                  <a:lnTo>
                    <a:pt x="0" y="41"/>
                  </a:lnTo>
                  <a:lnTo>
                    <a:pt x="7" y="42"/>
                  </a:lnTo>
                  <a:lnTo>
                    <a:pt x="43" y="59"/>
                  </a:lnTo>
                  <a:lnTo>
                    <a:pt x="71" y="82"/>
                  </a:lnTo>
                  <a:lnTo>
                    <a:pt x="84" y="98"/>
                  </a:lnTo>
                  <a:lnTo>
                    <a:pt x="110" y="149"/>
                  </a:lnTo>
                  <a:lnTo>
                    <a:pt x="154" y="268"/>
                  </a:lnTo>
                  <a:lnTo>
                    <a:pt x="172" y="340"/>
                  </a:lnTo>
                  <a:lnTo>
                    <a:pt x="172" y="365"/>
                  </a:lnTo>
                  <a:lnTo>
                    <a:pt x="166" y="405"/>
                  </a:lnTo>
                  <a:lnTo>
                    <a:pt x="149" y="448"/>
                  </a:lnTo>
                  <a:lnTo>
                    <a:pt x="146" y="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 rot="20702005">
              <a:off x="3166316" y="5066404"/>
              <a:ext cx="119755" cy="156522"/>
            </a:xfrm>
            <a:custGeom>
              <a:avLst/>
              <a:gdLst>
                <a:gd name="T0" fmla="*/ 136 w 342"/>
                <a:gd name="T1" fmla="*/ 448 h 448"/>
                <a:gd name="T2" fmla="*/ 216 w 342"/>
                <a:gd name="T3" fmla="*/ 419 h 448"/>
                <a:gd name="T4" fmla="*/ 234 w 342"/>
                <a:gd name="T5" fmla="*/ 412 h 448"/>
                <a:gd name="T6" fmla="*/ 251 w 342"/>
                <a:gd name="T7" fmla="*/ 403 h 448"/>
                <a:gd name="T8" fmla="*/ 317 w 342"/>
                <a:gd name="T9" fmla="*/ 343 h 448"/>
                <a:gd name="T10" fmla="*/ 337 w 342"/>
                <a:gd name="T11" fmla="*/ 297 h 448"/>
                <a:gd name="T12" fmla="*/ 342 w 342"/>
                <a:gd name="T13" fmla="*/ 261 h 448"/>
                <a:gd name="T14" fmla="*/ 339 w 342"/>
                <a:gd name="T15" fmla="*/ 242 h 448"/>
                <a:gd name="T16" fmla="*/ 320 w 342"/>
                <a:gd name="T17" fmla="*/ 170 h 448"/>
                <a:gd name="T18" fmla="*/ 294 w 342"/>
                <a:gd name="T19" fmla="*/ 101 h 448"/>
                <a:gd name="T20" fmla="*/ 291 w 342"/>
                <a:gd name="T21" fmla="*/ 95 h 448"/>
                <a:gd name="T22" fmla="*/ 287 w 342"/>
                <a:gd name="T23" fmla="*/ 81 h 448"/>
                <a:gd name="T24" fmla="*/ 244 w 342"/>
                <a:gd name="T25" fmla="*/ 30 h 448"/>
                <a:gd name="T26" fmla="*/ 216 w 342"/>
                <a:gd name="T27" fmla="*/ 13 h 448"/>
                <a:gd name="T28" fmla="*/ 182 w 342"/>
                <a:gd name="T29" fmla="*/ 3 h 448"/>
                <a:gd name="T30" fmla="*/ 140 w 342"/>
                <a:gd name="T31" fmla="*/ 0 h 448"/>
                <a:gd name="T32" fmla="*/ 114 w 342"/>
                <a:gd name="T33" fmla="*/ 4 h 448"/>
                <a:gd name="T34" fmla="*/ 92 w 342"/>
                <a:gd name="T35" fmla="*/ 9 h 448"/>
                <a:gd name="T36" fmla="*/ 36 w 342"/>
                <a:gd name="T37" fmla="*/ 29 h 448"/>
                <a:gd name="T38" fmla="*/ 0 w 342"/>
                <a:gd name="T39" fmla="*/ 46 h 448"/>
                <a:gd name="T40" fmla="*/ 7 w 342"/>
                <a:gd name="T41" fmla="*/ 46 h 448"/>
                <a:gd name="T42" fmla="*/ 46 w 342"/>
                <a:gd name="T43" fmla="*/ 60 h 448"/>
                <a:gd name="T44" fmla="*/ 75 w 342"/>
                <a:gd name="T45" fmla="*/ 82 h 448"/>
                <a:gd name="T46" fmla="*/ 87 w 342"/>
                <a:gd name="T47" fmla="*/ 99 h 448"/>
                <a:gd name="T48" fmla="*/ 111 w 342"/>
                <a:gd name="T49" fmla="*/ 148 h 448"/>
                <a:gd name="T50" fmla="*/ 151 w 342"/>
                <a:gd name="T51" fmla="*/ 271 h 448"/>
                <a:gd name="T52" fmla="*/ 167 w 342"/>
                <a:gd name="T53" fmla="*/ 343 h 448"/>
                <a:gd name="T54" fmla="*/ 166 w 342"/>
                <a:gd name="T55" fmla="*/ 367 h 448"/>
                <a:gd name="T56" fmla="*/ 159 w 342"/>
                <a:gd name="T57" fmla="*/ 406 h 448"/>
                <a:gd name="T58" fmla="*/ 139 w 342"/>
                <a:gd name="T59" fmla="*/ 445 h 448"/>
                <a:gd name="T60" fmla="*/ 136 w 342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448">
                  <a:moveTo>
                    <a:pt x="136" y="448"/>
                  </a:moveTo>
                  <a:lnTo>
                    <a:pt x="216" y="419"/>
                  </a:lnTo>
                  <a:lnTo>
                    <a:pt x="234" y="412"/>
                  </a:lnTo>
                  <a:lnTo>
                    <a:pt x="251" y="403"/>
                  </a:lnTo>
                  <a:lnTo>
                    <a:pt x="317" y="343"/>
                  </a:lnTo>
                  <a:lnTo>
                    <a:pt x="337" y="297"/>
                  </a:lnTo>
                  <a:lnTo>
                    <a:pt x="342" y="261"/>
                  </a:lnTo>
                  <a:lnTo>
                    <a:pt x="339" y="242"/>
                  </a:lnTo>
                  <a:lnTo>
                    <a:pt x="320" y="170"/>
                  </a:lnTo>
                  <a:lnTo>
                    <a:pt x="294" y="101"/>
                  </a:lnTo>
                  <a:lnTo>
                    <a:pt x="291" y="95"/>
                  </a:lnTo>
                  <a:lnTo>
                    <a:pt x="287" y="81"/>
                  </a:lnTo>
                  <a:lnTo>
                    <a:pt x="244" y="30"/>
                  </a:lnTo>
                  <a:lnTo>
                    <a:pt x="216" y="13"/>
                  </a:lnTo>
                  <a:lnTo>
                    <a:pt x="182" y="3"/>
                  </a:lnTo>
                  <a:lnTo>
                    <a:pt x="140" y="0"/>
                  </a:lnTo>
                  <a:lnTo>
                    <a:pt x="114" y="4"/>
                  </a:lnTo>
                  <a:lnTo>
                    <a:pt x="92" y="9"/>
                  </a:lnTo>
                  <a:lnTo>
                    <a:pt x="36" y="2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46" y="60"/>
                  </a:lnTo>
                  <a:lnTo>
                    <a:pt x="75" y="82"/>
                  </a:lnTo>
                  <a:lnTo>
                    <a:pt x="87" y="99"/>
                  </a:lnTo>
                  <a:lnTo>
                    <a:pt x="111" y="148"/>
                  </a:lnTo>
                  <a:lnTo>
                    <a:pt x="151" y="271"/>
                  </a:lnTo>
                  <a:lnTo>
                    <a:pt x="167" y="343"/>
                  </a:lnTo>
                  <a:lnTo>
                    <a:pt x="166" y="367"/>
                  </a:lnTo>
                  <a:lnTo>
                    <a:pt x="159" y="406"/>
                  </a:lnTo>
                  <a:lnTo>
                    <a:pt x="139" y="445"/>
                  </a:lnTo>
                  <a:lnTo>
                    <a:pt x="136" y="4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20702005">
              <a:off x="3250457" y="5188634"/>
              <a:ext cx="110301" cy="152321"/>
            </a:xfrm>
            <a:custGeom>
              <a:avLst/>
              <a:gdLst>
                <a:gd name="T0" fmla="*/ 127 w 315"/>
                <a:gd name="T1" fmla="*/ 435 h 435"/>
                <a:gd name="T2" fmla="*/ 177 w 315"/>
                <a:gd name="T3" fmla="*/ 421 h 435"/>
                <a:gd name="T4" fmla="*/ 230 w 315"/>
                <a:gd name="T5" fmla="*/ 393 h 435"/>
                <a:gd name="T6" fmla="*/ 236 w 315"/>
                <a:gd name="T7" fmla="*/ 389 h 435"/>
                <a:gd name="T8" fmla="*/ 248 w 315"/>
                <a:gd name="T9" fmla="*/ 385 h 435"/>
                <a:gd name="T10" fmla="*/ 299 w 315"/>
                <a:gd name="T11" fmla="*/ 334 h 435"/>
                <a:gd name="T12" fmla="*/ 314 w 315"/>
                <a:gd name="T13" fmla="*/ 290 h 435"/>
                <a:gd name="T14" fmla="*/ 315 w 315"/>
                <a:gd name="T15" fmla="*/ 252 h 435"/>
                <a:gd name="T16" fmla="*/ 311 w 315"/>
                <a:gd name="T17" fmla="*/ 230 h 435"/>
                <a:gd name="T18" fmla="*/ 284 w 315"/>
                <a:gd name="T19" fmla="*/ 111 h 435"/>
                <a:gd name="T20" fmla="*/ 276 w 315"/>
                <a:gd name="T21" fmla="*/ 95 h 435"/>
                <a:gd name="T22" fmla="*/ 271 w 315"/>
                <a:gd name="T23" fmla="*/ 84 h 435"/>
                <a:gd name="T24" fmla="*/ 226 w 315"/>
                <a:gd name="T25" fmla="*/ 29 h 435"/>
                <a:gd name="T26" fmla="*/ 191 w 315"/>
                <a:gd name="T27" fmla="*/ 9 h 435"/>
                <a:gd name="T28" fmla="*/ 164 w 315"/>
                <a:gd name="T29" fmla="*/ 0 h 435"/>
                <a:gd name="T30" fmla="*/ 150 w 315"/>
                <a:gd name="T31" fmla="*/ 0 h 435"/>
                <a:gd name="T32" fmla="*/ 118 w 315"/>
                <a:gd name="T33" fmla="*/ 25 h 435"/>
                <a:gd name="T34" fmla="*/ 46 w 315"/>
                <a:gd name="T35" fmla="*/ 56 h 435"/>
                <a:gd name="T36" fmla="*/ 0 w 315"/>
                <a:gd name="T37" fmla="*/ 69 h 435"/>
                <a:gd name="T38" fmla="*/ 7 w 315"/>
                <a:gd name="T39" fmla="*/ 71 h 435"/>
                <a:gd name="T40" fmla="*/ 44 w 315"/>
                <a:gd name="T41" fmla="*/ 89 h 435"/>
                <a:gd name="T42" fmla="*/ 72 w 315"/>
                <a:gd name="T43" fmla="*/ 114 h 435"/>
                <a:gd name="T44" fmla="*/ 83 w 315"/>
                <a:gd name="T45" fmla="*/ 130 h 435"/>
                <a:gd name="T46" fmla="*/ 106 w 315"/>
                <a:gd name="T47" fmla="*/ 177 h 435"/>
                <a:gd name="T48" fmla="*/ 141 w 315"/>
                <a:gd name="T49" fmla="*/ 281 h 435"/>
                <a:gd name="T50" fmla="*/ 153 w 315"/>
                <a:gd name="T51" fmla="*/ 346 h 435"/>
                <a:gd name="T52" fmla="*/ 151 w 315"/>
                <a:gd name="T53" fmla="*/ 369 h 435"/>
                <a:gd name="T54" fmla="*/ 144 w 315"/>
                <a:gd name="T55" fmla="*/ 406 h 435"/>
                <a:gd name="T56" fmla="*/ 129 w 315"/>
                <a:gd name="T57" fmla="*/ 434 h 435"/>
                <a:gd name="T58" fmla="*/ 127 w 315"/>
                <a:gd name="T5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5" h="435">
                  <a:moveTo>
                    <a:pt x="127" y="435"/>
                  </a:moveTo>
                  <a:lnTo>
                    <a:pt x="177" y="421"/>
                  </a:lnTo>
                  <a:lnTo>
                    <a:pt x="230" y="393"/>
                  </a:lnTo>
                  <a:lnTo>
                    <a:pt x="236" y="389"/>
                  </a:lnTo>
                  <a:lnTo>
                    <a:pt x="248" y="385"/>
                  </a:lnTo>
                  <a:lnTo>
                    <a:pt x="299" y="334"/>
                  </a:lnTo>
                  <a:lnTo>
                    <a:pt x="314" y="290"/>
                  </a:lnTo>
                  <a:lnTo>
                    <a:pt x="315" y="252"/>
                  </a:lnTo>
                  <a:lnTo>
                    <a:pt x="311" y="230"/>
                  </a:lnTo>
                  <a:lnTo>
                    <a:pt x="284" y="111"/>
                  </a:lnTo>
                  <a:lnTo>
                    <a:pt x="276" y="95"/>
                  </a:lnTo>
                  <a:lnTo>
                    <a:pt x="271" y="84"/>
                  </a:lnTo>
                  <a:lnTo>
                    <a:pt x="226" y="29"/>
                  </a:lnTo>
                  <a:lnTo>
                    <a:pt x="191" y="9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18" y="25"/>
                  </a:lnTo>
                  <a:lnTo>
                    <a:pt x="46" y="56"/>
                  </a:lnTo>
                  <a:lnTo>
                    <a:pt x="0" y="69"/>
                  </a:lnTo>
                  <a:lnTo>
                    <a:pt x="7" y="71"/>
                  </a:lnTo>
                  <a:lnTo>
                    <a:pt x="44" y="89"/>
                  </a:lnTo>
                  <a:lnTo>
                    <a:pt x="72" y="114"/>
                  </a:lnTo>
                  <a:lnTo>
                    <a:pt x="83" y="130"/>
                  </a:lnTo>
                  <a:lnTo>
                    <a:pt x="106" y="177"/>
                  </a:lnTo>
                  <a:lnTo>
                    <a:pt x="141" y="281"/>
                  </a:lnTo>
                  <a:lnTo>
                    <a:pt x="153" y="346"/>
                  </a:lnTo>
                  <a:lnTo>
                    <a:pt x="151" y="369"/>
                  </a:lnTo>
                  <a:lnTo>
                    <a:pt x="144" y="406"/>
                  </a:lnTo>
                  <a:lnTo>
                    <a:pt x="129" y="434"/>
                  </a:lnTo>
                  <a:lnTo>
                    <a:pt x="127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20702005">
              <a:off x="3326127" y="5311396"/>
              <a:ext cx="97696" cy="149170"/>
            </a:xfrm>
            <a:custGeom>
              <a:avLst/>
              <a:gdLst>
                <a:gd name="T0" fmla="*/ 122 w 278"/>
                <a:gd name="T1" fmla="*/ 425 h 425"/>
                <a:gd name="T2" fmla="*/ 152 w 278"/>
                <a:gd name="T3" fmla="*/ 416 h 425"/>
                <a:gd name="T4" fmla="*/ 212 w 278"/>
                <a:gd name="T5" fmla="*/ 383 h 425"/>
                <a:gd name="T6" fmla="*/ 249 w 278"/>
                <a:gd name="T7" fmla="*/ 347 h 425"/>
                <a:gd name="T8" fmla="*/ 266 w 278"/>
                <a:gd name="T9" fmla="*/ 319 h 425"/>
                <a:gd name="T10" fmla="*/ 276 w 278"/>
                <a:gd name="T11" fmla="*/ 288 h 425"/>
                <a:gd name="T12" fmla="*/ 278 w 278"/>
                <a:gd name="T13" fmla="*/ 252 h 425"/>
                <a:gd name="T14" fmla="*/ 275 w 278"/>
                <a:gd name="T15" fmla="*/ 232 h 425"/>
                <a:gd name="T16" fmla="*/ 243 w 278"/>
                <a:gd name="T17" fmla="*/ 112 h 425"/>
                <a:gd name="T18" fmla="*/ 236 w 278"/>
                <a:gd name="T19" fmla="*/ 93 h 425"/>
                <a:gd name="T20" fmla="*/ 235 w 278"/>
                <a:gd name="T21" fmla="*/ 86 h 425"/>
                <a:gd name="T22" fmla="*/ 209 w 278"/>
                <a:gd name="T23" fmla="*/ 44 h 425"/>
                <a:gd name="T24" fmla="*/ 173 w 278"/>
                <a:gd name="T25" fmla="*/ 13 h 425"/>
                <a:gd name="T26" fmla="*/ 147 w 278"/>
                <a:gd name="T27" fmla="*/ 0 h 425"/>
                <a:gd name="T28" fmla="*/ 115 w 278"/>
                <a:gd name="T29" fmla="*/ 23 h 425"/>
                <a:gd name="T30" fmla="*/ 43 w 278"/>
                <a:gd name="T31" fmla="*/ 53 h 425"/>
                <a:gd name="T32" fmla="*/ 0 w 278"/>
                <a:gd name="T33" fmla="*/ 66 h 425"/>
                <a:gd name="T34" fmla="*/ 7 w 278"/>
                <a:gd name="T35" fmla="*/ 69 h 425"/>
                <a:gd name="T36" fmla="*/ 43 w 278"/>
                <a:gd name="T37" fmla="*/ 86 h 425"/>
                <a:gd name="T38" fmla="*/ 70 w 278"/>
                <a:gd name="T39" fmla="*/ 111 h 425"/>
                <a:gd name="T40" fmla="*/ 80 w 278"/>
                <a:gd name="T41" fmla="*/ 126 h 425"/>
                <a:gd name="T42" fmla="*/ 104 w 278"/>
                <a:gd name="T43" fmla="*/ 173 h 425"/>
                <a:gd name="T44" fmla="*/ 137 w 278"/>
                <a:gd name="T45" fmla="*/ 275 h 425"/>
                <a:gd name="T46" fmla="*/ 147 w 278"/>
                <a:gd name="T47" fmla="*/ 337 h 425"/>
                <a:gd name="T48" fmla="*/ 145 w 278"/>
                <a:gd name="T49" fmla="*/ 360 h 425"/>
                <a:gd name="T50" fmla="*/ 138 w 278"/>
                <a:gd name="T51" fmla="*/ 396 h 425"/>
                <a:gd name="T52" fmla="*/ 124 w 278"/>
                <a:gd name="T53" fmla="*/ 425 h 425"/>
                <a:gd name="T54" fmla="*/ 122 w 278"/>
                <a:gd name="T5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8" h="425">
                  <a:moveTo>
                    <a:pt x="122" y="425"/>
                  </a:moveTo>
                  <a:lnTo>
                    <a:pt x="152" y="416"/>
                  </a:lnTo>
                  <a:lnTo>
                    <a:pt x="212" y="383"/>
                  </a:lnTo>
                  <a:lnTo>
                    <a:pt x="249" y="347"/>
                  </a:lnTo>
                  <a:lnTo>
                    <a:pt x="266" y="319"/>
                  </a:lnTo>
                  <a:lnTo>
                    <a:pt x="276" y="288"/>
                  </a:lnTo>
                  <a:lnTo>
                    <a:pt x="278" y="252"/>
                  </a:lnTo>
                  <a:lnTo>
                    <a:pt x="275" y="232"/>
                  </a:lnTo>
                  <a:lnTo>
                    <a:pt x="243" y="112"/>
                  </a:lnTo>
                  <a:lnTo>
                    <a:pt x="236" y="93"/>
                  </a:lnTo>
                  <a:lnTo>
                    <a:pt x="235" y="86"/>
                  </a:lnTo>
                  <a:lnTo>
                    <a:pt x="209" y="44"/>
                  </a:lnTo>
                  <a:lnTo>
                    <a:pt x="173" y="13"/>
                  </a:lnTo>
                  <a:lnTo>
                    <a:pt x="147" y="0"/>
                  </a:lnTo>
                  <a:lnTo>
                    <a:pt x="115" y="23"/>
                  </a:lnTo>
                  <a:lnTo>
                    <a:pt x="43" y="53"/>
                  </a:lnTo>
                  <a:lnTo>
                    <a:pt x="0" y="66"/>
                  </a:lnTo>
                  <a:lnTo>
                    <a:pt x="7" y="69"/>
                  </a:lnTo>
                  <a:lnTo>
                    <a:pt x="43" y="86"/>
                  </a:lnTo>
                  <a:lnTo>
                    <a:pt x="70" y="111"/>
                  </a:lnTo>
                  <a:lnTo>
                    <a:pt x="80" y="126"/>
                  </a:lnTo>
                  <a:lnTo>
                    <a:pt x="104" y="173"/>
                  </a:lnTo>
                  <a:lnTo>
                    <a:pt x="137" y="275"/>
                  </a:lnTo>
                  <a:lnTo>
                    <a:pt x="147" y="337"/>
                  </a:lnTo>
                  <a:lnTo>
                    <a:pt x="145" y="360"/>
                  </a:lnTo>
                  <a:lnTo>
                    <a:pt x="138" y="396"/>
                  </a:lnTo>
                  <a:lnTo>
                    <a:pt x="124" y="425"/>
                  </a:lnTo>
                  <a:lnTo>
                    <a:pt x="122" y="4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직사각형 55"/>
            <p:cNvSpPr/>
            <p:nvPr/>
          </p:nvSpPr>
          <p:spPr>
            <a:xfrm rot="19742548">
              <a:off x="2188059" y="5522561"/>
              <a:ext cx="398966" cy="643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125"/>
            <p:cNvSpPr/>
            <p:nvPr/>
          </p:nvSpPr>
          <p:spPr>
            <a:xfrm rot="19742548">
              <a:off x="-887" y="6117013"/>
              <a:ext cx="2681765" cy="719298"/>
            </a:xfrm>
            <a:custGeom>
              <a:avLst/>
              <a:gdLst>
                <a:gd name="connsiteX0" fmla="*/ 2681765 w 2681765"/>
                <a:gd name="connsiteY0" fmla="*/ 0 h 719298"/>
                <a:gd name="connsiteX1" fmla="*/ 2681765 w 2681765"/>
                <a:gd name="connsiteY1" fmla="*/ 719298 h 719298"/>
                <a:gd name="connsiteX2" fmla="*/ 1199125 w 2681765"/>
                <a:gd name="connsiteY2" fmla="*/ 719298 h 719298"/>
                <a:gd name="connsiteX3" fmla="*/ 0 w 2681765"/>
                <a:gd name="connsiteY3" fmla="*/ 0 h 7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1765" h="719298">
                  <a:moveTo>
                    <a:pt x="2681765" y="0"/>
                  </a:moveTo>
                  <a:lnTo>
                    <a:pt x="2681765" y="719298"/>
                  </a:lnTo>
                  <a:lnTo>
                    <a:pt x="1199125" y="7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117"/>
            <p:cNvSpPr/>
            <p:nvPr/>
          </p:nvSpPr>
          <p:spPr>
            <a:xfrm rot="12600000">
              <a:off x="3811961" y="1813315"/>
              <a:ext cx="366106" cy="714385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자유형 119"/>
            <p:cNvSpPr/>
            <p:nvPr/>
          </p:nvSpPr>
          <p:spPr>
            <a:xfrm rot="11700000">
              <a:off x="3700121" y="2001820"/>
              <a:ext cx="179341" cy="349949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5" name="그룹 116"/>
            <p:cNvGrpSpPr/>
            <p:nvPr/>
          </p:nvGrpSpPr>
          <p:grpSpPr>
            <a:xfrm rot="18000000" flipV="1">
              <a:off x="4816174" y="4401920"/>
              <a:ext cx="477946" cy="714385"/>
              <a:chOff x="4434631" y="5008275"/>
              <a:chExt cx="477946" cy="714385"/>
            </a:xfrm>
          </p:grpSpPr>
          <p:sp>
            <p:nvSpPr>
              <p:cNvPr id="36" name="자유형 120"/>
              <p:cNvSpPr/>
              <p:nvPr/>
            </p:nvSpPr>
            <p:spPr>
              <a:xfrm rot="12600000">
                <a:off x="4546471" y="5008275"/>
                <a:ext cx="366106" cy="714385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자유형 122"/>
              <p:cNvSpPr/>
              <p:nvPr/>
            </p:nvSpPr>
            <p:spPr>
              <a:xfrm rot="11700000">
                <a:off x="4434631" y="5196780"/>
                <a:ext cx="179341" cy="349949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23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537505" y="1278235"/>
            <a:ext cx="7722917" cy="21507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「第一次志願選填紀錄表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37505" y="3665293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833" y="1203156"/>
            <a:ext cx="4641696" cy="52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423138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39344" y="1460833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16509" y="2814748"/>
            <a:ext cx="5326721" cy="3424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5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21</a:t>
            </a:r>
            <a:r>
              <a:rPr lang="zh-TW" altLang="en-US" sz="45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sz="45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5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第一次志願選填報表</a:t>
            </a:r>
            <a:endParaRPr lang="en-US" altLang="zh-TW" sz="45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將報表浮貼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7A282B2-AF7A-43B6-A2C2-236D9F8D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17" y="1547954"/>
            <a:ext cx="6170374" cy="3352820"/>
          </a:xfrm>
          <a:prstGeom prst="rect">
            <a:avLst/>
          </a:prstGeom>
        </p:spPr>
      </p:pic>
      <p:sp>
        <p:nvSpPr>
          <p:cNvPr id="25" name="橢圓 24">
            <a:extLst>
              <a:ext uri="{FF2B5EF4-FFF2-40B4-BE49-F238E27FC236}">
                <a16:creationId xmlns:a16="http://schemas.microsoft.com/office/drawing/2014/main" id="{15A4F047-B9E5-46A3-884B-B0BDC9EBAE5C}"/>
              </a:ext>
            </a:extLst>
          </p:cNvPr>
          <p:cNvSpPr/>
          <p:nvPr/>
        </p:nvSpPr>
        <p:spPr>
          <a:xfrm>
            <a:off x="5609690" y="1797978"/>
            <a:ext cx="1623317" cy="988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A6EA25-2BC9-4F20-95D9-D96502E7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33" y="2552866"/>
            <a:ext cx="6134038" cy="34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427001" y="1685297"/>
            <a:ext cx="9456955" cy="15070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「五學期平均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639344" y="3220921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26" y="1324326"/>
            <a:ext cx="5534014" cy="502996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26" y="1708442"/>
            <a:ext cx="4026715" cy="3025557"/>
          </a:xfrm>
          <a:prstGeom prst="rect">
            <a:avLst/>
          </a:prstGeom>
        </p:spPr>
      </p:pic>
      <p:sp>
        <p:nvSpPr>
          <p:cNvPr id="4" name="矩形圖說文字 3"/>
          <p:cNvSpPr/>
          <p:nvPr/>
        </p:nvSpPr>
        <p:spPr>
          <a:xfrm>
            <a:off x="10096300" y="3397758"/>
            <a:ext cx="1698621" cy="883101"/>
          </a:xfrm>
          <a:prstGeom prst="wedgeRectCallout">
            <a:avLst>
              <a:gd name="adj1" fmla="val -84673"/>
              <a:gd name="adj2" fmla="val -2468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浮貼在最上面</a:t>
            </a:r>
          </a:p>
        </p:txBody>
      </p:sp>
    </p:spTree>
    <p:extLst>
      <p:ext uri="{BB962C8B-B14F-4D97-AF65-F5344CB8AC3E}">
        <p14:creationId xmlns:p14="http://schemas.microsoft.com/office/powerpoint/2010/main" val="220762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537505" y="1364185"/>
            <a:ext cx="6878328" cy="21507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QR</a:t>
            </a: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掃一掃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37505" y="3614208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7F9D2B-9DD9-43A4-93AE-8FB424F2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17" y="1551398"/>
            <a:ext cx="7612193" cy="44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537505" y="1302103"/>
            <a:ext cx="6878328" cy="21507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「興趣測驗結果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37505" y="3580678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D7578F-99D0-42E5-8CAC-CEEC659D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26" y="1576379"/>
            <a:ext cx="6803033" cy="39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46083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爆炸 1 15"/>
          <p:cNvSpPr/>
          <p:nvPr/>
        </p:nvSpPr>
        <p:spPr>
          <a:xfrm>
            <a:off x="1919876" y="1460833"/>
            <a:ext cx="8775018" cy="539716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以上資料請勿遺失，</a:t>
            </a:r>
            <a:endParaRPr lang="en-US" altLang="zh-TW" sz="3600" dirty="0">
              <a:solidFill>
                <a:srgbClr val="FFFF00"/>
              </a:solidFill>
              <a:latin typeface="文鼎霹靂體" panose="02010609010101010101" pitchFamily="49" charset="-120"/>
              <a:ea typeface="文鼎霹靂體" panose="02010609010101010101" pitchFamily="49" charset="-120"/>
              <a:cs typeface="文鼎霹靂體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請儘速貼在手冊中。</a:t>
            </a:r>
            <a:endParaRPr lang="en-US" altLang="zh-TW" sz="3600" dirty="0">
              <a:solidFill>
                <a:srgbClr val="FFFF00"/>
              </a:solidFill>
              <a:latin typeface="文鼎霹靂體" panose="02010609010101010101" pitchFamily="49" charset="-120"/>
              <a:ea typeface="文鼎霹靂體" panose="02010609010101010101" pitchFamily="49" charset="-120"/>
              <a:cs typeface="文鼎霹靂體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申請補發同學要罰抄寫「木蘭詩」</a:t>
            </a:r>
            <a:r>
              <a:rPr lang="en-US" altLang="zh-TW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10</a:t>
            </a:r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遍。</a:t>
            </a:r>
          </a:p>
        </p:txBody>
      </p:sp>
    </p:spTree>
    <p:extLst>
      <p:ext uri="{BB962C8B-B14F-4D97-AF65-F5344CB8AC3E}">
        <p14:creationId xmlns:p14="http://schemas.microsoft.com/office/powerpoint/2010/main" val="105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2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8529</TotalTime>
  <Words>1455</Words>
  <Application>Microsoft Office PowerPoint</Application>
  <PresentationFormat>寬螢幕</PresentationFormat>
  <Paragraphs>328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Malgun Gothic</vt:lpstr>
      <vt:lpstr>Malgun Gothic</vt:lpstr>
      <vt:lpstr>文鼎粗鋼筆行楷</vt:lpstr>
      <vt:lpstr>文鼎霹靂體</vt:lpstr>
      <vt:lpstr>清松手寫體1</vt:lpstr>
      <vt:lpstr>微軟正黑體</vt:lpstr>
      <vt:lpstr>Arial</vt:lpstr>
      <vt:lpstr>Calibri</vt:lpstr>
      <vt:lpstr>26_Office 테마</vt:lpstr>
      <vt:lpstr>PowerPoint 簡報</vt:lpstr>
      <vt:lpstr>PowerPoint 簡報</vt:lpstr>
      <vt:lpstr>領到的資料之1 「生涯統整面面觀補充頁」</vt:lpstr>
      <vt:lpstr>領到的資料之2 「第一次志願選填紀錄表」</vt:lpstr>
      <vt:lpstr>PowerPoint 簡報</vt:lpstr>
      <vt:lpstr>領到的資料之3 「五學期平均」</vt:lpstr>
      <vt:lpstr>領到的資料之4 「QR掃一掃」</vt:lpstr>
      <vt:lpstr>領到的資料之5 「興趣測驗結果」</vt:lpstr>
      <vt:lpstr>PowerPoint 簡報</vt:lpstr>
      <vt:lpstr> 九下要填寫的部分 開始說明囉～  同學利用輔導活動課邊看影片邊寫</vt:lpstr>
      <vt:lpstr>手冊封面背面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第18頁生涯統整面面觀</vt:lpstr>
      <vt:lpstr>PowerPoint 簡報</vt:lpstr>
      <vt:lpstr>第19頁   生涯統整面面觀</vt:lpstr>
      <vt:lpstr>第20頁   生涯統整面面觀</vt:lpstr>
      <vt:lpstr>領到的資料之2</vt:lpstr>
      <vt:lpstr>PowerPoint 簡報</vt:lpstr>
      <vt:lpstr>PowerPoint 簡報</vt:lpstr>
      <vt:lpstr>第23頁   生涯發展規劃書</vt:lpstr>
      <vt:lpstr>第23頁   生涯發展規劃書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鄞仁文</cp:lastModifiedBy>
  <cp:revision>53</cp:revision>
  <dcterms:created xsi:type="dcterms:W3CDTF">2021-01-17T04:51:27Z</dcterms:created>
  <dcterms:modified xsi:type="dcterms:W3CDTF">2025-02-07T01:21:02Z</dcterms:modified>
</cp:coreProperties>
</file>