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1.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 id="2147483937" r:id="rId2"/>
  </p:sldMasterIdLst>
  <p:notesMasterIdLst>
    <p:notesMasterId r:id="rId118"/>
  </p:notesMasterIdLst>
  <p:handoutMasterIdLst>
    <p:handoutMasterId r:id="rId119"/>
  </p:handoutMasterIdLst>
  <p:sldIdLst>
    <p:sldId id="288" r:id="rId3"/>
    <p:sldId id="712" r:id="rId4"/>
    <p:sldId id="711" r:id="rId5"/>
    <p:sldId id="392" r:id="rId6"/>
    <p:sldId id="699" r:id="rId7"/>
    <p:sldId id="700" r:id="rId8"/>
    <p:sldId id="657" r:id="rId9"/>
    <p:sldId id="632" r:id="rId10"/>
    <p:sldId id="625" r:id="rId11"/>
    <p:sldId id="626" r:id="rId12"/>
    <p:sldId id="394" r:id="rId13"/>
    <p:sldId id="315" r:id="rId14"/>
    <p:sldId id="457" r:id="rId15"/>
    <p:sldId id="319" r:id="rId16"/>
    <p:sldId id="633" r:id="rId17"/>
    <p:sldId id="646" r:id="rId18"/>
    <p:sldId id="716" r:id="rId19"/>
    <p:sldId id="647" r:id="rId20"/>
    <p:sldId id="469" r:id="rId21"/>
    <p:sldId id="639" r:id="rId22"/>
    <p:sldId id="347" r:id="rId23"/>
    <p:sldId id="306" r:id="rId24"/>
    <p:sldId id="473" r:id="rId25"/>
    <p:sldId id="638" r:id="rId26"/>
    <p:sldId id="463" r:id="rId27"/>
    <p:sldId id="472" r:id="rId28"/>
    <p:sldId id="475" r:id="rId29"/>
    <p:sldId id="471" r:id="rId30"/>
    <p:sldId id="479" r:id="rId31"/>
    <p:sldId id="478" r:id="rId32"/>
    <p:sldId id="480" r:id="rId33"/>
    <p:sldId id="481" r:id="rId34"/>
    <p:sldId id="658" r:id="rId35"/>
    <p:sldId id="482" r:id="rId36"/>
    <p:sldId id="628" r:id="rId37"/>
    <p:sldId id="483" r:id="rId38"/>
    <p:sldId id="333" r:id="rId39"/>
    <p:sldId id="334" r:id="rId40"/>
    <p:sldId id="486" r:id="rId41"/>
    <p:sldId id="487" r:id="rId42"/>
    <p:sldId id="656" r:id="rId43"/>
    <p:sldId id="652" r:id="rId44"/>
    <p:sldId id="356" r:id="rId45"/>
    <p:sldId id="641" r:id="rId46"/>
    <p:sldId id="642" r:id="rId47"/>
    <p:sldId id="643" r:id="rId48"/>
    <p:sldId id="489" r:id="rId49"/>
    <p:sldId id="717" r:id="rId50"/>
    <p:sldId id="361" r:id="rId51"/>
    <p:sldId id="403" r:id="rId52"/>
    <p:sldId id="404" r:id="rId53"/>
    <p:sldId id="681" r:id="rId54"/>
    <p:sldId id="395" r:id="rId55"/>
    <p:sldId id="675" r:id="rId56"/>
    <p:sldId id="741" r:id="rId57"/>
    <p:sldId id="659" r:id="rId58"/>
    <p:sldId id="719" r:id="rId59"/>
    <p:sldId id="701" r:id="rId60"/>
    <p:sldId id="721" r:id="rId61"/>
    <p:sldId id="722" r:id="rId62"/>
    <p:sldId id="723" r:id="rId63"/>
    <p:sldId id="718" r:id="rId64"/>
    <p:sldId id="742" r:id="rId65"/>
    <p:sldId id="702" r:id="rId66"/>
    <p:sldId id="671" r:id="rId67"/>
    <p:sldId id="714" r:id="rId68"/>
    <p:sldId id="405" r:id="rId69"/>
    <p:sldId id="726" r:id="rId70"/>
    <p:sldId id="727" r:id="rId71"/>
    <p:sldId id="735" r:id="rId72"/>
    <p:sldId id="728" r:id="rId73"/>
    <p:sldId id="729" r:id="rId74"/>
    <p:sldId id="730" r:id="rId75"/>
    <p:sldId id="731" r:id="rId76"/>
    <p:sldId id="732" r:id="rId77"/>
    <p:sldId id="733" r:id="rId78"/>
    <p:sldId id="734" r:id="rId79"/>
    <p:sldId id="736" r:id="rId80"/>
    <p:sldId id="737" r:id="rId81"/>
    <p:sldId id="738" r:id="rId82"/>
    <p:sldId id="739" r:id="rId83"/>
    <p:sldId id="740" r:id="rId84"/>
    <p:sldId id="498" r:id="rId85"/>
    <p:sldId id="661" r:id="rId86"/>
    <p:sldId id="662" r:id="rId87"/>
    <p:sldId id="663" r:id="rId88"/>
    <p:sldId id="664" r:id="rId89"/>
    <p:sldId id="665" r:id="rId90"/>
    <p:sldId id="677" r:id="rId91"/>
    <p:sldId id="497" r:id="rId92"/>
    <p:sldId id="499" r:id="rId93"/>
    <p:sldId id="500" r:id="rId94"/>
    <p:sldId id="504" r:id="rId95"/>
    <p:sldId id="513" r:id="rId96"/>
    <p:sldId id="667" r:id="rId97"/>
    <p:sldId id="678" r:id="rId98"/>
    <p:sldId id="669" r:id="rId99"/>
    <p:sldId id="679" r:id="rId100"/>
    <p:sldId id="514" r:id="rId101"/>
    <p:sldId id="749" r:id="rId102"/>
    <p:sldId id="743" r:id="rId103"/>
    <p:sldId id="750" r:id="rId104"/>
    <p:sldId id="744" r:id="rId105"/>
    <p:sldId id="745" r:id="rId106"/>
    <p:sldId id="746" r:id="rId107"/>
    <p:sldId id="376" r:id="rId108"/>
    <p:sldId id="384" r:id="rId109"/>
    <p:sldId id="332" r:id="rId110"/>
    <p:sldId id="402" r:id="rId111"/>
    <p:sldId id="747" r:id="rId112"/>
    <p:sldId id="748" r:id="rId113"/>
    <p:sldId id="379" r:id="rId114"/>
    <p:sldId id="378" r:id="rId115"/>
    <p:sldId id="387" r:id="rId116"/>
    <p:sldId id="276" r:id="rId117"/>
  </p:sldIdLst>
  <p:sldSz cx="9144000" cy="6858000" type="screen4x3"/>
  <p:notesSz cx="9926638" cy="6797675"/>
  <p:embeddedFontLst>
    <p:embeddedFont>
      <p:font typeface="Arial Unicode MS" panose="020B0604020202020204" pitchFamily="34" charset="-120"/>
      <p:regular r:id="rId120"/>
    </p:embeddedFont>
    <p:embeddedFont>
      <p:font typeface="Calibri" panose="020F0502020204030204" pitchFamily="34" charset="0"/>
      <p:regular r:id="rId121"/>
      <p:bold r:id="rId122"/>
      <p:italic r:id="rId123"/>
      <p:boldItalic r:id="rId124"/>
    </p:embeddedFont>
    <p:embeddedFont>
      <p:font typeface="Calibri Light" panose="020F0302020204030204" pitchFamily="34" charset="0"/>
      <p:regular r:id="rId125"/>
      <p:italic r:id="rId126"/>
    </p:embeddedFont>
    <p:embeddedFont>
      <p:font typeface="Gill Sans MT" panose="020B0502020104020203" pitchFamily="34" charset="0"/>
      <p:regular r:id="rId127"/>
      <p:bold r:id="rId128"/>
      <p:italic r:id="rId129"/>
      <p:boldItalic r:id="rId130"/>
    </p:embeddedFont>
    <p:embeddedFont>
      <p:font typeface="Helvetica" panose="020B0604020202020204" pitchFamily="34" charset="0"/>
      <p:regular r:id="rId131"/>
      <p:bold r:id="rId132"/>
      <p:italic r:id="rId133"/>
      <p:boldItalic r:id="rId134"/>
    </p:embeddedFont>
    <p:embeddedFont>
      <p:font typeface="Microsoft YaHei UI" panose="020B0503020204020204" pitchFamily="34" charset="-122"/>
      <p:regular r:id="rId135"/>
      <p:bold r:id="rId136"/>
    </p:embeddedFont>
    <p:embeddedFont>
      <p:font typeface="Verdana" panose="020B0604030504040204" pitchFamily="34" charset="0"/>
      <p:regular r:id="rId137"/>
      <p:bold r:id="rId138"/>
      <p:italic r:id="rId139"/>
      <p:boldItalic r:id="rId140"/>
    </p:embeddedFont>
    <p:embeddedFont>
      <p:font typeface="Webdings" panose="05030102010509060703" pitchFamily="18" charset="2"/>
      <p:regular r:id="rId141"/>
    </p:embeddedFont>
    <p:embeddedFont>
      <p:font typeface="華康標楷體" panose="03000509000000000000" pitchFamily="65" charset="-120"/>
      <p:regular r:id="rId142"/>
    </p:embeddedFont>
    <p:embeddedFont>
      <p:font typeface="微軟正黑體" panose="020B0604030504040204" pitchFamily="34" charset="-120"/>
      <p:regular r:id="rId143"/>
      <p:bold r:id="rId144"/>
    </p:embeddedFont>
    <p:embeddedFont>
      <p:font typeface="標楷體" panose="03000509000000000000" pitchFamily="65" charset="-120"/>
      <p:regular r:id="rId145"/>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E1E6ED"/>
    <a:srgbClr val="FF9900"/>
    <a:srgbClr val="A7D9FF"/>
    <a:srgbClr val="CCCC00"/>
    <a:srgbClr val="FF5050"/>
    <a:srgbClr val="CC9900"/>
    <a:srgbClr val="FFCC99"/>
    <a:srgbClr val="3333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68" autoAdjust="0"/>
    <p:restoredTop sz="85218" autoAdjust="0"/>
  </p:normalViewPr>
  <p:slideViewPr>
    <p:cSldViewPr>
      <p:cViewPr varScale="1">
        <p:scale>
          <a:sx n="96" d="100"/>
          <a:sy n="96" d="100"/>
        </p:scale>
        <p:origin x="1602" y="96"/>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9.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9.fntdata"/><Relationship Id="rId149" Type="http://schemas.openxmlformats.org/officeDocument/2006/relationships/tableStyles" Target="tableStyle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font" Target="fonts/font20.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21.fntdata"/><Relationship Id="rId14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font" Target="fonts/font22.fntdata"/><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7.fntdata"/><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142" Type="http://schemas.openxmlformats.org/officeDocument/2006/relationships/font" Target="fonts/font2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143" Type="http://schemas.openxmlformats.org/officeDocument/2006/relationships/font" Target="fonts/font24.fntdata"/><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44" Type="http://schemas.openxmlformats.org/officeDocument/2006/relationships/font" Target="fonts/font25.fntdata"/><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pt>
    <dgm:pt modelId="{899DC2BC-1485-4AAB-8BC8-02ABF441F375}" type="pres">
      <dgm:prSet presAssocID="{F76749AD-C233-4B05-9700-B9D6FFC78C6D}" presName="parentText" presStyleLbl="node1" presStyleIdx="2" presStyleCnt="4">
        <dgm:presLayoutVars>
          <dgm:chMax val="0"/>
          <dgm:bulletEnabled val="1"/>
        </dgm:presLayoutVars>
      </dgm:prSet>
      <dgm:spPr/>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pt>
    <dgm:pt modelId="{288BDC68-7FF6-45F7-B766-AE2C63685B77}" type="pres">
      <dgm:prSet presAssocID="{A08B5763-B652-4334-A971-957028A4B52C}" presName="parentText" presStyleLbl="node1" presStyleIdx="3" presStyleCnt="4">
        <dgm:presLayoutVars>
          <dgm:chMax val="0"/>
          <dgm:bulletEnabled val="1"/>
        </dgm:presLayoutVars>
      </dgm:prSet>
      <dgm:spPr/>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28D13945-4369-4589-A9E2-9EEB1F7B0807}" srcId="{5250EA93-0296-44BD-83A3-29A7749017EE}" destId="{4527FA2F-F884-47AC-B85E-16F570448C28}" srcOrd="1" destOrd="0" parTransId="{481F0E55-EB06-4F86-9A3E-BBF17DEA1A1C}" sibTransId="{351AAA5F-BC36-4750-BA64-80F6B2DD05DC}"/>
    <dgm:cxn modelId="{1B8BDD49-7837-4A77-A8D5-60083565957B}" type="presOf" srcId="{5250EA93-0296-44BD-83A3-29A7749017EE}" destId="{1C0352F3-2997-47B8-9618-C01DF67B359E}" srcOrd="0" destOrd="0" presId="urn:microsoft.com/office/officeart/2005/8/layout/list1"/>
    <dgm:cxn modelId="{3547704A-9395-4672-A730-2C3AD68840B0}" type="presOf" srcId="{A08B5763-B652-4334-A971-957028A4B52C}" destId="{D82DD2B2-91F4-4FB0-A778-D7A0258FC69C}"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80581D01-4E5F-4E8F-B712-20DE3A0BBDCA}" type="presOf" srcId="{39EC5172-4BC3-4BA1-952B-BAC716F7257E}" destId="{FE5079DA-EFC3-4922-A063-981745543C78}"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EEE003-BB78-4271-90C0-B9F8AAC7074F}" type="presOf" srcId="{135AEF2C-5110-4C4E-8844-0F140ACF302D}" destId="{C36D933B-DC2E-49DB-B383-FA9682E4DD3D}"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46A8D69-3163-4B77-A109-716DE1CFD496}"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079A4170-E008-455B-8D36-976E74D8BB6C}" type="presOf" srcId="{980E9C16-A76E-4416-A46E-D2E80524CBA2}" destId="{95FB0B6A-82E2-49A0-84C8-EF6168BE495D}" srcOrd="0" destOrd="0" presId="urn:microsoft.com/office/officeart/2008/layout/HorizontalMultiLevelHierarchy"/>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E161A79-CDF2-4EC9-A257-4B2389A5C121}" type="presOf" srcId="{980E9C16-A76E-4416-A46E-D2E80524CBA2}" destId="{C40967AF-C170-466B-A4E4-8F5A191E2A7E}"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2BE4B686-6D2D-4C15-9519-5386D92CF211}" type="presOf" srcId="{0BCEE368-3431-44B9-BC39-8D043A9AFB6B}" destId="{3758A0D4-2C40-4658-B762-D5ED70FF1E54}"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9498CB9-A0EC-4BD6-B308-81FFEF7D5F37}" type="presOf" srcId="{5A6311CB-0A7F-4017-AD33-666B10CA6727}" destId="{47FEE023-1A1D-4B85-A59B-6C1A2EA20C15}"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51486CE-A7BD-4FAB-9B06-64AD6BAB9369}" type="presOf" srcId="{36EF0EC0-60A4-4C1A-9356-01B0251FFD65}" destId="{D2007AEC-647D-47B0-B4C8-FF0881230684}"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E3200709-3E0F-4953-98C4-492FA4102FEF}" type="presOf" srcId="{423E522E-F39B-4288-92D4-75938BD88936}" destId="{ECFF81C6-020D-4BA8-B313-602951EFCD15}" srcOrd="1"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4C91704C-35DB-44F0-A2B6-830BCDF24075}" type="presOf" srcId="{5A6311CB-0A7F-4017-AD33-666B10CA6727}" destId="{C783A362-4F56-4422-B23C-1799C71A5667}"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5141D81-A4DE-4208-9379-BC182AD6C0D9}"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2424E87-9E0E-4C8C-8A3A-CB4A6D3AA5EA}" type="presOf" srcId="{36EF0EC0-60A4-4C1A-9356-01B0251FFD65}" destId="{D2007AEC-647D-47B0-B4C8-FF0881230684}"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133E794-74CE-447C-BB53-45B4BE98EEFE}" type="presOf" srcId="{F34A9759-A1C7-4A33-B2A7-7B973735D614}" destId="{1E5A2185-BA0C-4F91-AA10-F6CB1B0156FC}" srcOrd="0"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C472DBD-81B0-4ABE-AABE-96ED991B8394}" type="presOf" srcId="{2C4F72F7-6691-4BDA-A6E5-6FBEA6CDBC29}" destId="{2024498F-F7CF-4062-9396-EF5F2D7129E6}"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AB792BCA-5316-4217-A996-3439E12C5676}" type="presOf" srcId="{980E9C16-A76E-4416-A46E-D2E80524CBA2}" destId="{95FB0B6A-82E2-49A0-84C8-EF6168BE495D}"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AAE3F4B-CB56-400D-8071-0069D4FEEF2C}" type="presOf" srcId="{36EF0EC0-60A4-4C1A-9356-01B0251FFD65}" destId="{D2007AEC-647D-47B0-B4C8-FF0881230684}"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516ED7B-5ABA-4FEA-8A43-DA1F56B0C6C8}"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BFF11483-DFA7-40FE-A428-70F1B934397E}"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BFA7648F-0CA9-476D-BE2D-6B2B20776F41}" type="presOf" srcId="{39EC5172-4BC3-4BA1-952B-BAC716F7257E}" destId="{FE5079DA-EFC3-4922-A063-981745543C78}"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A20DDDC-2410-4D3E-BC63-3C9265920845}" type="presOf" srcId="{423E522E-F39B-4288-92D4-75938BD88936}" destId="{D4F9D83C-9DCD-4181-B117-CB9FA91F3AE2}"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pt>
  </dgm:ptLst>
  <dgm:cxnLst>
    <dgm:cxn modelId="{85AA0B02-A6C3-49BF-9919-5E58068DFE79}" type="presOf" srcId="{8D848E2C-F3FF-41B2-9EA8-3FABC7112800}" destId="{C0ACAB9B-5EED-4CB5-BECD-8EA6561A796F}" srcOrd="0" destOrd="1" presId="urn:microsoft.com/office/officeart/2005/8/layout/vList5"/>
    <dgm:cxn modelId="{3E1F0815-D8CB-44AE-80FD-61651C9CC7BE}" srcId="{F5B6D5AE-D4F3-4470-A131-76C5C217B970}" destId="{DEA1F44B-257F-4EC1-98D6-E49C3500357B}" srcOrd="2" destOrd="0" parTransId="{B028DD39-5919-4F47-A14E-1B1B7EF5BDE2}" sibTransId="{0A713A0E-0EAD-4254-BB87-FF583C8F0179}"/>
    <dgm:cxn modelId="{D350A51A-0984-4E99-98CD-711C96CE1E10}" type="presOf" srcId="{DEA1F44B-257F-4EC1-98D6-E49C3500357B}" destId="{C0ACAB9B-5EED-4CB5-BECD-8EA6561A796F}" srcOrd="0" destOrd="2"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5DA1644-D756-4FEF-82FF-0786E38B0F4C}" srcId="{F5B6D5AE-D4F3-4470-A131-76C5C217B970}" destId="{8D848E2C-F3FF-41B2-9EA8-3FABC7112800}" srcOrd="1" destOrd="0" parTransId="{1FD618FE-B07E-4665-AF9F-7D694E87068D}" sibTransId="{29BC6749-727B-424D-99E7-739354E6F0DF}"/>
    <dgm:cxn modelId="{90FF244A-EC28-4120-9E5D-B8A6A6A9BA65}" srcId="{F5B6D5AE-D4F3-4470-A131-76C5C217B970}" destId="{6B17E9ED-22E4-446D-ABD5-71B2CF926AAD}" srcOrd="4" destOrd="0" parTransId="{9E153008-63FC-4D6F-857F-1F50A65BB684}" sibTransId="{2D59A31F-6E36-49C0-98F7-413649DFDBD1}"/>
    <dgm:cxn modelId="{F4213F72-A2A0-4468-A5C2-2585C9067DE3}" srcId="{F5B6D5AE-D4F3-4470-A131-76C5C217B970}" destId="{2844DD21-10DD-4016-9FF4-78F7C4C51D88}" srcOrd="0" destOrd="0" parTransId="{3CBBFEB9-A4BF-4679-AC44-9372B6C461D8}" sibTransId="{4CC58B6B-D323-4EB8-A2ED-3B8E0332B37B}"/>
    <dgm:cxn modelId="{0E174675-A271-49B4-8B72-C30D27CD2234}" type="presOf" srcId="{6B17E9ED-22E4-446D-ABD5-71B2CF926AAD}" destId="{C0ACAB9B-5EED-4CB5-BECD-8EA6561A796F}" srcOrd="0" destOrd="4" presId="urn:microsoft.com/office/officeart/2005/8/layout/vList5"/>
    <dgm:cxn modelId="{AF1537A0-5951-4C3B-9BEB-7102C32CB060}" type="presOf" srcId="{F5B6D5AE-D4F3-4470-A131-76C5C217B970}" destId="{86C6275C-E814-444B-B2D2-162DEBBE454D}" srcOrd="0" destOrd="0" presId="urn:microsoft.com/office/officeart/2005/8/layout/vList5"/>
    <dgm:cxn modelId="{1C3E53B0-5F61-4295-82C0-A1EDBAC3B2E0}" type="presOf" srcId="{C62CB6A8-347C-4C66-B848-0290A50CA0DA}" destId="{43DE773F-FF14-47B5-BB42-D7B3D33BC52E}" srcOrd="0" destOrd="0" presId="urn:microsoft.com/office/officeart/2005/8/layout/vList5"/>
    <dgm:cxn modelId="{2A64EBB8-2FD1-46E2-BA10-13F328B12D4A}" srcId="{F5B6D5AE-D4F3-4470-A131-76C5C217B970}" destId="{2A9EB695-1FE8-4678-BFD2-D039EBCD76CF}" srcOrd="3" destOrd="0" parTransId="{FDCD241A-2069-4FBA-8FF5-2A243AE466F9}" sibTransId="{785CF402-AFEC-4565-B5F2-CE43E790EE79}"/>
    <dgm:cxn modelId="{BC2FD9C2-E635-415A-AC1A-E0E09DAB079A}" srcId="{C62CB6A8-347C-4C66-B848-0290A50CA0DA}" destId="{F5B6D5AE-D4F3-4470-A131-76C5C217B970}" srcOrd="0" destOrd="0" parTransId="{5FA2A4AD-D9C8-4CFF-910F-0E774883977A}" sibTransId="{ED895410-8EB4-4341-8D0A-E21D0AC6C83E}"/>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pt>
  </dgm:ptLst>
  <dgm:cxnLst>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23977428-6B97-4492-AA22-E9F40233FE07}" type="presOf" srcId="{AF191595-2BFD-42F7-B92F-983996C0CF16}" destId="{C0ACAB9B-5EED-4CB5-BECD-8EA6561A796F}" srcOrd="0" destOrd="6" presId="urn:microsoft.com/office/officeart/2005/8/layout/vList5"/>
    <dgm:cxn modelId="{1CAF302B-E634-4B83-9993-73CAABCD6E8A}" type="presOf" srcId="{2844DD21-10DD-4016-9FF4-78F7C4C51D88}" destId="{C0ACAB9B-5EED-4CB5-BECD-8EA6561A796F}"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DC969A43-F25D-45DB-8480-06E41FF3E97B}" type="presOf" srcId="{E9CDC031-45C2-458C-ADF0-913E4FD90DC9}" destId="{C0ACAB9B-5EED-4CB5-BECD-8EA6561A796F}" srcOrd="0" destOrd="3"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7306DB88-95BD-4E97-A2F7-19ABC1003CFB}" type="presOf" srcId="{C62CB6A8-347C-4C66-B848-0290A50CA0DA}" destId="{43DE773F-FF14-47B5-BB42-D7B3D33BC52E}" srcOrd="0" destOrd="0"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5245F5C9-AFD2-448E-AE2A-089D2D7420FB}" srcId="{F5B6D5AE-D4F3-4470-A131-76C5C217B970}" destId="{0DC0BF36-EC95-4A23-BBEA-6D09A5B70934}" srcOrd="5" destOrd="0" parTransId="{911AD001-77F3-43E6-8BE7-19270B40AC8A}" sibTransId="{A3E2B119-F891-42B0-A377-DA49EFF0FC3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pt>
  </dgm:ptLst>
  <dgm:cxnLst>
    <dgm:cxn modelId="{7094370B-3CA8-4F6D-9B2A-FFB3AA5AC778}" srcId="{C62CB6A8-347C-4C66-B848-0290A50CA0DA}" destId="{3ABC7923-6FCA-4F98-9577-45BB739CE8D7}" srcOrd="0" destOrd="0" parTransId="{8546E344-C7C4-40E7-9A0B-D8AE105BB860}" sibTransId="{6707096F-B01F-4844-B579-92BA9C71C219}"/>
    <dgm:cxn modelId="{604D820C-0E67-4FC8-BF36-040FD7256416}" type="presOf" srcId="{0AA0BED3-1B5F-4B4C-B97F-A2747BD25C33}" destId="{C725CA07-542D-43A3-B31D-F7D44A53874C}" srcOrd="0" destOrd="9"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582C4428-2E71-439B-8DA3-037B7060CA5A}" type="presOf" srcId="{8826CEFD-41A0-4E14-A6C9-F8746A107E65}" destId="{C725CA07-542D-43A3-B31D-F7D44A53874C}" srcOrd="0" destOrd="13"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EC4F4C39-6603-4AF0-84CF-3A9896493F9A}" type="presOf" srcId="{CF55E8A9-BFFD-4290-83EC-47B22F92870B}" destId="{C725CA07-542D-43A3-B31D-F7D44A53874C}" srcOrd="0" destOrd="3" presId="urn:microsoft.com/office/officeart/2005/8/layout/vList5"/>
    <dgm:cxn modelId="{EBDCF53A-C06F-4B30-8E51-1935FE307312}" type="presOf" srcId="{3854A0A5-AB28-4B26-9761-1F381859912B}" destId="{C725CA07-542D-43A3-B31D-F7D44A53874C}" srcOrd="0" destOrd="11" presId="urn:microsoft.com/office/officeart/2005/8/layout/vList5"/>
    <dgm:cxn modelId="{C01B325C-4C68-41EE-AC46-A5966EDB96BC}" type="presOf" srcId="{C4A311B2-F8F5-43D7-8B3D-2A19AE79D20F}" destId="{C725CA07-542D-43A3-B31D-F7D44A53874C}" srcOrd="0" destOrd="1" presId="urn:microsoft.com/office/officeart/2005/8/layout/vList5"/>
    <dgm:cxn modelId="{858F134C-BE67-40FB-89BD-2303D99DC0F1}" type="presOf" srcId="{C62CB6A8-347C-4C66-B848-0290A50CA0DA}" destId="{43DE773F-FF14-47B5-BB42-D7B3D33BC52E}" srcOrd="0" destOrd="0"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8CE0A574-064C-47F7-BB2A-D583801A3632}" type="presOf" srcId="{53D93D57-B8BF-4F81-9A80-F0EE8E5F79F8}" destId="{C725CA07-542D-43A3-B31D-F7D44A53874C}" srcOrd="0" destOrd="4"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468ABC56-B59D-41BA-9821-552FED2891D2}" srcId="{3ABC7923-6FCA-4F98-9577-45BB739CE8D7}" destId="{4A5FCD1C-ED24-4313-8575-5A2082B05F4D}" srcOrd="10" destOrd="0" parTransId="{88EF28F1-61B0-4193-9E3A-60B96DA86AAB}" sibTransId="{23F49837-DACB-47E9-9AB1-EDA8642E76F9}"/>
    <dgm:cxn modelId="{395E6C84-EBD3-467C-9BD8-1EDE5FDCB000}" srcId="{3ABC7923-6FCA-4F98-9577-45BB739CE8D7}" destId="{3854A0A5-AB28-4B26-9761-1F381859912B}" srcOrd="11" destOrd="0" parTransId="{1880C9D1-70AF-43F2-AF73-8B2B529FAF9F}" sibTransId="{FDAAA1EA-149F-45D2-9CC3-9880018A1B82}"/>
    <dgm:cxn modelId="{EDBE6885-DD0D-44A4-9E45-7E622C661394}" type="presOf" srcId="{48A06656-D96E-4D7B-9290-01109EAE6D59}" destId="{C725CA07-542D-43A3-B31D-F7D44A53874C}" srcOrd="0" destOrd="5" presId="urn:microsoft.com/office/officeart/2005/8/layout/vList5"/>
    <dgm:cxn modelId="{34177587-AFA5-4D38-A116-7B004C2FCF9C}" type="presOf" srcId="{73355DF1-ED76-4FEB-8B24-B79FA9152FDB}" destId="{C725CA07-542D-43A3-B31D-F7D44A53874C}" srcOrd="0" destOrd="2" presId="urn:microsoft.com/office/officeart/2005/8/layout/vList5"/>
    <dgm:cxn modelId="{98F05A8B-3F17-4E83-8BE6-CBD240A78B0B}" type="presOf" srcId="{4A5FCD1C-ED24-4313-8575-5A2082B05F4D}" destId="{C725CA07-542D-43A3-B31D-F7D44A53874C}" srcOrd="0" destOrd="1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0E1D63A3-170F-49D3-927F-3CED633A7F8C}" srcId="{3ABC7923-6FCA-4F98-9577-45BB739CE8D7}" destId="{38F7E3C6-4596-43E3-983D-C1C881E1D49E}" srcOrd="12" destOrd="0" parTransId="{FD4EAB6A-4D35-4207-AD8F-BC071E2F20DD}" sibTransId="{245D1F33-78A4-413C-A321-85B080568D48}"/>
    <dgm:cxn modelId="{13F724A4-5CAD-4DE8-BA48-E921E23F2AA6}" type="presOf" srcId="{422F04C6-8F1B-4D5A-B1F4-F32D2CD44115}" destId="{C725CA07-542D-43A3-B31D-F7D44A53874C}" srcOrd="0" destOrd="8" presId="urn:microsoft.com/office/officeart/2005/8/layout/vList5"/>
    <dgm:cxn modelId="{454385AB-C27E-457E-A684-45947D35B112}" type="presOf" srcId="{79C4D88A-9FFE-4BCF-B30B-1C4C674C5ADF}" destId="{C725CA07-542D-43A3-B31D-F7D44A53874C}" srcOrd="0" destOrd="0" presId="urn:microsoft.com/office/officeart/2005/8/layout/vList5"/>
    <dgm:cxn modelId="{3A440DAD-536D-4DF9-B934-732CA5F6C36D}" srcId="{3ABC7923-6FCA-4F98-9577-45BB739CE8D7}" destId="{8826CEFD-41A0-4E14-A6C9-F8746A107E65}" srcOrd="13" destOrd="0" parTransId="{7F7425A8-5437-48A8-8ACC-8E9D7F053DA4}" sibTransId="{BF8BC94C-FC4C-400C-B877-B437BF220EE8}"/>
    <dgm:cxn modelId="{8DEA58B2-A403-4F03-9999-07ADEFCED4E9}" type="presOf" srcId="{CB0EF59C-FA49-46BA-AB76-61D97BB50AA1}" destId="{C725CA07-542D-43A3-B31D-F7D44A53874C}" srcOrd="0" destOrd="7" presId="urn:microsoft.com/office/officeart/2005/8/layout/vList5"/>
    <dgm:cxn modelId="{361583B6-FCC3-4E8B-802C-F6E15A6E2B95}" type="presOf" srcId="{3ABC7923-6FCA-4F98-9577-45BB739CE8D7}" destId="{325212F6-3176-4964-B4B0-3C6D23FCF7F2}" srcOrd="0" destOrd="0"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2EE877C5-FA70-4943-A61C-116C2E22C966}" srcId="{3ABC7923-6FCA-4F98-9577-45BB739CE8D7}" destId="{CB0EF59C-FA49-46BA-AB76-61D97BB50AA1}" srcOrd="7" destOrd="0" parTransId="{2BC682C7-46D5-4D20-949F-1D00F78C605A}" sibTransId="{E3EEA6B0-6537-4438-BC3D-C67BAA273B01}"/>
    <dgm:cxn modelId="{FC070FCF-C02D-4C49-9A9F-E064A1026008}" srcId="{3ABC7923-6FCA-4F98-9577-45BB739CE8D7}" destId="{48A06656-D96E-4D7B-9290-01109EAE6D59}" srcOrd="5" destOrd="0" parTransId="{7BD5275B-63A7-44CC-9927-AAFB6ADB666F}" sibTransId="{1C471E26-2E20-41C1-A87C-C61341CA3DA4}"/>
    <dgm:cxn modelId="{50857DD8-D920-4D17-B853-F713E0E1D509}" type="presOf" srcId="{38F7E3C6-4596-43E3-983D-C1C881E1D49E}" destId="{C725CA07-542D-43A3-B31D-F7D44A53874C}" srcOrd="0" destOrd="12" presId="urn:microsoft.com/office/officeart/2005/8/layout/vList5"/>
    <dgm:cxn modelId="{9E32B9EB-6410-4693-927F-C0654249F589}" srcId="{3ABC7923-6FCA-4F98-9577-45BB739CE8D7}" destId="{0AA0BED3-1B5F-4B4C-B97F-A2747BD25C33}" srcOrd="9" destOrd="0" parTransId="{9101620B-2FAE-45A9-86AB-130605F66335}" sibTransId="{3AC5EC0F-3F4A-40CA-AA53-2A2814D223DF}"/>
    <dgm:cxn modelId="{9370E5EB-42CF-4B17-AD46-00721417691D}" type="presOf" srcId="{D4793A39-E1DA-4544-BE0C-EDFAF4E3AC56}" destId="{C725CA07-542D-43A3-B31D-F7D44A53874C}" srcOrd="0" destOrd="6"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pt>
  </dgm:ptLst>
  <dgm:cxnLst>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996A5022-0BCA-45FF-9720-5926B7C72738}" srcId="{7D24F22E-FC71-496D-A6A5-D63A894EFBB3}" destId="{6D1F51E1-ED72-494C-85A3-79A6928418B9}" srcOrd="6" destOrd="0" parTransId="{B4FE8FCC-E8E3-4B90-AA42-BB972F9C8624}" sibTransId="{973EF8A3-4E43-4211-B125-AF3B3717B99C}"/>
    <dgm:cxn modelId="{2A0C1426-B5E4-46B7-BB78-9012A6B5C875}" type="presOf" srcId="{6D1F51E1-ED72-494C-85A3-79A6928418B9}" destId="{F172DAF1-019A-4370-AE2A-A73C40FC660A}" srcOrd="0" destOrd="6" presId="urn:microsoft.com/office/officeart/2005/8/layout/vList5"/>
    <dgm:cxn modelId="{7E9DF45F-3F2B-41E9-8E60-00DCF5872C88}" type="presOf" srcId="{F8BD9B43-7647-4087-90EA-2EFE2DCB60D8}" destId="{F172DAF1-019A-4370-AE2A-A73C40FC660A}" srcOrd="0" destOrd="0" presId="urn:microsoft.com/office/officeart/2005/8/layout/vList5"/>
    <dgm:cxn modelId="{9A563B41-2CA3-43B6-86FF-5E1B4595088E}" srcId="{7D24F22E-FC71-496D-A6A5-D63A894EFBB3}" destId="{300385B8-1497-4D7D-9404-DEA3DABFC32F}" srcOrd="1" destOrd="0" parTransId="{D6FA448A-ED92-473A-AF34-257656BBA101}" sibTransId="{335EAC99-5CAD-4E9A-BCF5-50A5984CB4C5}"/>
    <dgm:cxn modelId="{99852167-2CD2-4FC1-BC0B-0DC22758C352}" srcId="{C62CB6A8-347C-4C66-B848-0290A50CA0DA}" destId="{7D24F22E-FC71-496D-A6A5-D63A894EFBB3}" srcOrd="0" destOrd="0" parTransId="{0C80427D-800B-4E85-A9C7-40BBF4C78C81}" sibTransId="{92B603F3-9348-4F41-9CD5-09C504B6A649}"/>
    <dgm:cxn modelId="{9E75E568-353B-4D34-9431-4BC56AEF4B5E}" type="presOf" srcId="{37949C00-A493-4678-9767-A3E8B7A8B48E}" destId="{F172DAF1-019A-4370-AE2A-A73C40FC660A}" srcOrd="0" destOrd="4" presId="urn:microsoft.com/office/officeart/2005/8/layout/vList5"/>
    <dgm:cxn modelId="{60ECB574-DA9B-45F1-BF59-04194CEF0DCA}" srcId="{7D24F22E-FC71-496D-A6A5-D63A894EFBB3}" destId="{37949C00-A493-4678-9767-A3E8B7A8B48E}" srcOrd="4" destOrd="0" parTransId="{AA576515-4AAB-4B55-BFB7-5A00D34031E3}" sibTransId="{35E584E9-27FF-4E4B-91C9-B240CE2A7A6C}"/>
    <dgm:cxn modelId="{33076857-2C38-4F93-A10B-69A6D13D7C3E}" srcId="{7D24F22E-FC71-496D-A6A5-D63A894EFBB3}" destId="{24AC9408-BC11-46FC-AF10-8A2354C12029}" srcOrd="2" destOrd="0" parTransId="{AB515105-694D-464A-969F-8A466AFE29D7}" sibTransId="{D3C6C451-B63C-427A-B832-DD3C15E11298}"/>
    <dgm:cxn modelId="{C8278378-DD17-40BD-83D2-9C5F8317F6A1}" srcId="{7D24F22E-FC71-496D-A6A5-D63A894EFBB3}" destId="{22B8BBE5-77A7-4F51-B21D-6591EA84F423}" srcOrd="3" destOrd="0" parTransId="{EB72BB52-BF26-4253-9A4B-FBDCEE6A736F}" sibTransId="{40D40F75-5677-418E-B189-2C2E62C57475}"/>
    <dgm:cxn modelId="{A08A4686-C02C-454D-AFC7-ED0673D26D34}" type="presOf" srcId="{22B8BBE5-77A7-4F51-B21D-6591EA84F423}" destId="{F172DAF1-019A-4370-AE2A-A73C40FC660A}" srcOrd="0" destOrd="3" presId="urn:microsoft.com/office/officeart/2005/8/layout/vList5"/>
    <dgm:cxn modelId="{184A56A6-42BD-4F6C-A8C3-95D60758E8E9}" type="presOf" srcId="{24AC9408-BC11-46FC-AF10-8A2354C12029}" destId="{F172DAF1-019A-4370-AE2A-A73C40FC660A}" srcOrd="0" destOrd="2"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8428B8F3-6809-474B-B24E-57B1F1F61C0F}" type="presOf" srcId="{2D58CF63-C700-4C19-B4B9-035425D62454}" destId="{F172DAF1-019A-4370-AE2A-A73C40FC660A}" srcOrd="0" destOrd="5"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1" dirty="0">
              <a:solidFill>
                <a:srgbClr val="002060"/>
              </a:solidFill>
              <a:latin typeface="微軟正黑體" pitchFamily="34" charset="-120"/>
              <a:ea typeface="微軟正黑體" pitchFamily="34" charset="-120"/>
              <a:cs typeface="+mn-cs"/>
            </a:rPr>
            <a:t>檢測項目：</a:t>
          </a:r>
          <a:r>
            <a:rPr lang="en-US" altLang="zh-TW" sz="2800" b="1" dirty="0">
              <a:solidFill>
                <a:srgbClr val="002060"/>
              </a:solidFill>
              <a:latin typeface="微軟正黑體" pitchFamily="34" charset="-120"/>
              <a:ea typeface="微軟正黑體" pitchFamily="34" charset="-120"/>
              <a:cs typeface="+mn-cs"/>
            </a:rPr>
            <a:t>(</a:t>
          </a:r>
          <a:r>
            <a:rPr lang="zh-TW" altLang="en-US" sz="2800" b="1" dirty="0">
              <a:solidFill>
                <a:srgbClr val="002060"/>
              </a:solidFill>
              <a:latin typeface="微軟正黑體" pitchFamily="34" charset="-120"/>
              <a:ea typeface="微軟正黑體" pitchFamily="34" charset="-120"/>
              <a:cs typeface="+mn-cs"/>
            </a:rPr>
            <a:t>以</a:t>
          </a:r>
          <a:r>
            <a:rPr lang="en-US" altLang="zh-TW" sz="2800" b="1" dirty="0">
              <a:solidFill>
                <a:srgbClr val="002060"/>
              </a:solidFill>
              <a:latin typeface="微軟正黑體" pitchFamily="34" charset="-120"/>
              <a:ea typeface="微軟正黑體" pitchFamily="34" charset="-120"/>
              <a:cs typeface="+mn-cs"/>
            </a:rPr>
            <a:t>14</a:t>
          </a:r>
          <a:r>
            <a:rPr lang="zh-TW" altLang="en-US" sz="2800" b="1" dirty="0">
              <a:solidFill>
                <a:srgbClr val="002060"/>
              </a:solidFill>
              <a:latin typeface="微軟正黑體" pitchFamily="34" charset="-120"/>
              <a:ea typeface="微軟正黑體" pitchFamily="34" charset="-120"/>
              <a:cs typeface="+mn-cs"/>
            </a:rPr>
            <a:t>歲女生為例</a:t>
          </a:r>
          <a:r>
            <a:rPr lang="en-US" altLang="zh-TW" sz="2800" b="1" dirty="0">
              <a:solidFill>
                <a:srgbClr val="002060"/>
              </a:solidFill>
              <a:latin typeface="微軟正黑體" pitchFamily="34" charset="-120"/>
              <a:ea typeface="微軟正黑體" pitchFamily="34" charset="-120"/>
              <a:cs typeface="+mn-cs"/>
            </a:rPr>
            <a:t>)</a:t>
          </a:r>
          <a:endParaRPr lang="zh-TW" altLang="en-US" sz="28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6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altLang="en-US" sz="16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sz="16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dirty="0">
              <a:solidFill>
                <a:schemeClr val="tx1"/>
              </a:solidFill>
              <a:latin typeface="微軟正黑體" panose="020B0604030504040204" pitchFamily="34" charset="-120"/>
              <a:ea typeface="微軟正黑體" panose="020B0604030504040204" pitchFamily="34" charset="-120"/>
            </a:rPr>
            <a:t>4</a:t>
          </a:r>
          <a:r>
            <a:rPr lang="zh-TW" sz="1600" b="1" u="none"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dirty="0">
              <a:solidFill>
                <a:schemeClr val="tx1"/>
              </a:solidFill>
              <a:latin typeface="微軟正黑體" panose="020B0604030504040204" pitchFamily="34" charset="-120"/>
              <a:ea typeface="微軟正黑體" panose="020B0604030504040204" pitchFamily="34" charset="-120"/>
            </a:rPr>
            <a:t>6</a:t>
          </a:r>
          <a:r>
            <a:rPr lang="zh-TW" sz="16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a:t>
          </a:r>
          <a:endParaRPr lang="zh-TW" altLang="en-US" sz="1600" b="1" u="none" dirty="0">
            <a:solidFill>
              <a:schemeClr val="tx1"/>
            </a:solidFill>
            <a:latin typeface="微軟正黑體" pitchFamily="34" charset="-120"/>
            <a:ea typeface="微軟正黑體" pitchFamily="34" charset="-120"/>
            <a:cs typeface="+mn-cs"/>
          </a:endParaRPr>
        </a:p>
      </dgm:t>
    </dgm:pt>
    <dgm:pt modelId="{865055E0-F02B-4F1B-8CD0-911E347A7FC3}" type="sibTrans" cxnId="{BFAE13FE-FD21-44FF-9728-919E402FC665}">
      <dgm:prSet/>
      <dgm:spPr/>
      <dgm:t>
        <a:bodyPr/>
        <a:lstStyle/>
        <a:p>
          <a:endParaRPr lang="zh-TW" altLang="en-US"/>
        </a:p>
      </dgm:t>
    </dgm:pt>
    <dgm:pt modelId="{47F0B8BC-AB78-4872-BBD5-FA178E6B84AA}" type="parTrans" cxnId="{BFAE13FE-FD21-44FF-9728-919E402FC665}">
      <dgm:prSet/>
      <dgm:spPr/>
      <dgm:t>
        <a:bodyPr/>
        <a:lstStyle/>
        <a:p>
          <a:endParaRPr lang="zh-TW" altLang="en-US"/>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一</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br>
            <a:rPr lang="en-US" altLang="zh-TW" sz="2000" b="1" dirty="0">
              <a:solidFill>
                <a:srgbClr val="0070C0"/>
              </a:solidFill>
              <a:latin typeface="微軟正黑體" pitchFamily="34" charset="-120"/>
              <a:ea typeface="微軟正黑體" pitchFamily="34" charset="-120"/>
              <a:cs typeface="+mn-cs"/>
            </a:rPr>
          </a:b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二</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FF0000"/>
              </a:solidFill>
              <a:latin typeface="微軟正黑體" pitchFamily="34" charset="-120"/>
              <a:ea typeface="微軟正黑體" pitchFamily="34" charset="-120"/>
              <a:cs typeface="+mn-cs"/>
            </a:rPr>
            <a:t>漸速耐力折返跑</a:t>
          </a:r>
          <a:r>
            <a:rPr lang="zh-TW" altLang="en-US" sz="2000" b="1" dirty="0">
              <a:solidFill>
                <a:srgbClr val="0070C0"/>
              </a:solidFill>
              <a:latin typeface="微軟正黑體" pitchFamily="34" charset="-120"/>
              <a:ea typeface="微軟正黑體" pitchFamily="34" charset="-120"/>
              <a:cs typeface="+mn-cs"/>
            </a:rPr>
            <a:t>女生為</a:t>
          </a:r>
          <a:r>
            <a:rPr lang="en-US" altLang="zh-TW" sz="2000" b="1" dirty="0">
              <a:solidFill>
                <a:srgbClr val="0070C0"/>
              </a:solidFill>
              <a:latin typeface="微軟正黑體" pitchFamily="34" charset="-120"/>
              <a:ea typeface="微軟正黑體" pitchFamily="34" charset="-120"/>
              <a:cs typeface="+mn-cs"/>
            </a:rPr>
            <a:t>23</a:t>
          </a:r>
          <a:r>
            <a:rPr lang="zh-TW" altLang="en-US" sz="2000" b="1" dirty="0">
              <a:solidFill>
                <a:srgbClr val="0070C0"/>
              </a:solidFill>
              <a:latin typeface="微軟正黑體" pitchFamily="34" charset="-120"/>
              <a:ea typeface="微軟正黑體" pitchFamily="34" charset="-120"/>
              <a:cs typeface="+mn-cs"/>
            </a:rPr>
            <a:t>趟</a:t>
          </a: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FF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FF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一</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 </a:t>
          </a:r>
          <a:r>
            <a:rPr lang="zh-TW" altLang="zh-TW" sz="2000" b="1" dirty="0">
              <a:solidFill>
                <a:srgbClr val="FF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r>
            <a:rPr lang="en-US" altLang="zh-TW" sz="1200" b="1" dirty="0">
              <a:solidFill>
                <a:srgbClr val="FF0000"/>
              </a:solidFill>
              <a:latin typeface="微軟正黑體" pitchFamily="34" charset="-120"/>
              <a:ea typeface="微軟正黑體" pitchFamily="34" charset="-120"/>
              <a:cs typeface="+mn-cs"/>
            </a:rPr>
            <a:t>(113</a:t>
          </a:r>
          <a:r>
            <a:rPr lang="zh-TW" altLang="en-US" sz="1200" b="1" dirty="0">
              <a:solidFill>
                <a:srgbClr val="FF0000"/>
              </a:solidFill>
              <a:latin typeface="微軟正黑體" pitchFamily="34" charset="-120"/>
              <a:ea typeface="微軟正黑體" pitchFamily="34" charset="-120"/>
              <a:cs typeface="+mn-cs"/>
            </a:rPr>
            <a:t>年</a:t>
          </a:r>
          <a:r>
            <a:rPr lang="en-US" altLang="zh-TW" sz="1200" b="1" dirty="0">
              <a:solidFill>
                <a:srgbClr val="FF0000"/>
              </a:solidFill>
              <a:latin typeface="微軟正黑體" pitchFamily="34" charset="-120"/>
              <a:ea typeface="微軟正黑體" pitchFamily="34" charset="-120"/>
              <a:cs typeface="+mn-cs"/>
            </a:rPr>
            <a:t>7</a:t>
          </a:r>
          <a:r>
            <a:rPr lang="zh-TW" altLang="en-US" sz="1200" b="1" dirty="0">
              <a:solidFill>
                <a:srgbClr val="FF0000"/>
              </a:solidFill>
              <a:latin typeface="微軟正黑體" pitchFamily="34" charset="-120"/>
              <a:ea typeface="微軟正黑體" pitchFamily="34" charset="-120"/>
              <a:cs typeface="+mn-cs"/>
            </a:rPr>
            <a:t>月</a:t>
          </a:r>
          <a:r>
            <a:rPr lang="en-US" altLang="zh-TW" sz="1200" b="1" dirty="0">
              <a:solidFill>
                <a:srgbClr val="FF0000"/>
              </a:solidFill>
              <a:latin typeface="微軟正黑體" pitchFamily="34" charset="-120"/>
              <a:ea typeface="微軟正黑體" pitchFamily="34" charset="-120"/>
              <a:cs typeface="+mn-cs"/>
            </a:rPr>
            <a:t>31</a:t>
          </a:r>
          <a:r>
            <a:rPr lang="zh-TW" altLang="en-US" sz="1200" b="1" dirty="0">
              <a:solidFill>
                <a:srgbClr val="FF0000"/>
              </a:solidFill>
              <a:latin typeface="微軟正黑體" pitchFamily="34" charset="-120"/>
              <a:ea typeface="微軟正黑體" pitchFamily="34" charset="-120"/>
              <a:cs typeface="+mn-cs"/>
            </a:rPr>
            <a:t>日以前檢測者適用</a:t>
          </a:r>
          <a:r>
            <a:rPr lang="en-US" altLang="zh-TW" sz="1200" b="1" dirty="0">
              <a:solidFill>
                <a:srgbClr val="FF0000"/>
              </a:solidFill>
              <a:latin typeface="微軟正黑體" pitchFamily="34" charset="-120"/>
              <a:ea typeface="微軟正黑體" pitchFamily="34" charset="-120"/>
              <a:cs typeface="+mn-cs"/>
            </a:rPr>
            <a:t>)</a:t>
          </a:r>
          <a:br>
            <a:rPr lang="en-US" altLang="zh-TW" sz="2000" b="1" dirty="0">
              <a:solidFill>
                <a:srgbClr val="0070C0"/>
              </a:solidFill>
              <a:latin typeface="微軟正黑體" pitchFamily="34" charset="-120"/>
              <a:ea typeface="微軟正黑體" pitchFamily="34" charset="-120"/>
              <a:cs typeface="+mn-cs"/>
            </a:rPr>
          </a:br>
          <a:r>
            <a:rPr lang="zh-TW" altLang="en-US" sz="2000" b="1" dirty="0">
              <a:solidFill>
                <a:srgbClr val="0070C0"/>
              </a:solidFill>
              <a:latin typeface="微軟正黑體" pitchFamily="34" charset="-120"/>
              <a:ea typeface="微軟正黑體" pitchFamily="34" charset="-120"/>
              <a:cs typeface="+mn-cs"/>
            </a:rPr>
            <a:t>               </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0070C0"/>
              </a:solidFill>
              <a:latin typeface="微軟正黑體" pitchFamily="34" charset="-120"/>
              <a:ea typeface="微軟正黑體" pitchFamily="34" charset="-120"/>
              <a:cs typeface="+mn-cs"/>
            </a:rPr>
            <a:t>二</a:t>
          </a:r>
          <a:r>
            <a:rPr lang="en-US" altLang="zh-TW" sz="2000" b="1" dirty="0">
              <a:solidFill>
                <a:srgbClr val="0070C0"/>
              </a:solidFill>
              <a:latin typeface="微軟正黑體" pitchFamily="34" charset="-120"/>
              <a:ea typeface="微軟正黑體" pitchFamily="34" charset="-120"/>
              <a:cs typeface="+mn-cs"/>
            </a:rPr>
            <a:t>)</a:t>
          </a:r>
          <a:r>
            <a:rPr lang="zh-TW" altLang="en-US" sz="2000" b="1" dirty="0">
              <a:solidFill>
                <a:srgbClr val="FF0000"/>
              </a:solidFill>
              <a:latin typeface="微軟正黑體" pitchFamily="34" charset="-120"/>
              <a:ea typeface="微軟正黑體" pitchFamily="34" charset="-120"/>
              <a:cs typeface="+mn-cs"/>
            </a:rPr>
            <a:t>一分鐘仰臥捲腹</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a:t>
          </a:r>
          <a:r>
            <a:rPr lang="zh-TW" altLang="en-US"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4C4B38B6-8C98-4736-B964-AE7078C4E021}" type="pres">
      <dgm:prSet presAssocID="{8C537ED8-5726-47C4-8FC4-63083F01098E}" presName="Name0" presStyleCnt="0">
        <dgm:presLayoutVars>
          <dgm:dir/>
          <dgm:animLvl val="lvl"/>
          <dgm:resizeHandles val="exact"/>
        </dgm:presLayoutVars>
      </dgm:prSet>
      <dgm:spPr/>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Y="-71626" custLinFactNeighborX="-1180" custLinFactNeighborY="-100000">
        <dgm:presLayoutVars>
          <dgm:chMax val="0"/>
          <dgm:chPref val="0"/>
          <dgm:bulletEnabled val="1"/>
        </dgm:presLayoutVars>
      </dgm:prSet>
      <dgm:spPr>
        <a:prstGeom prst="rect">
          <a:avLst/>
        </a:prstGeom>
      </dgm:spPr>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pt>
  </dgm:ptLst>
  <dgm:cxnLst>
    <dgm:cxn modelId="{894D1A33-BD98-4484-8978-23F6319864D2}" type="presOf" srcId="{8C537ED8-5726-47C4-8FC4-63083F01098E}" destId="{4C4B38B6-8C98-4736-B964-AE7078C4E021}" srcOrd="0" destOrd="0" presId="urn:microsoft.com/office/officeart/2005/8/layout/hList1"/>
    <dgm:cxn modelId="{A6BB1561-EFE8-401E-A719-10A9DF20E210}" type="presOf" srcId="{312500B9-38B7-431B-BFF5-CF44288EE040}" destId="{DB45520C-50BC-4337-9292-206C5CA9F170}" srcOrd="0" destOrd="0" presId="urn:microsoft.com/office/officeart/2005/8/layout/hList1"/>
    <dgm:cxn modelId="{02053643-2C25-4130-AE87-1737062EF633}" type="presOf" srcId="{A35579C4-E499-453C-93AB-3E45A3D1B52C}" destId="{B6F4E633-BC5B-4332-A59C-96854875758B}" srcOrd="0" destOrd="1" presId="urn:microsoft.com/office/officeart/2005/8/layout/hList1"/>
    <dgm:cxn modelId="{BDB55D67-0720-45AB-8976-C14D67F933ED}" type="presOf" srcId="{676E8091-AFAC-4E8B-A117-9A4A76FF5164}" destId="{B6F4E633-BC5B-4332-A59C-96854875758B}" srcOrd="0" destOrd="2" presId="urn:microsoft.com/office/officeart/2005/8/layout/hList1"/>
    <dgm:cxn modelId="{3B78D38C-C19A-4EEC-93BE-417C8E82A8D7}" srcId="{312500B9-38B7-431B-BFF5-CF44288EE040}" destId="{C37FB5DA-BAA0-4D89-A6ED-4EDDD1CDADA2}" srcOrd="3" destOrd="0" parTransId="{B236516D-D262-4DBA-BFD8-09A79F15279E}" sibTransId="{BB5968B6-5113-486B-9D5C-4228C1EE674E}"/>
    <dgm:cxn modelId="{329E259D-AFBC-4F7A-86B6-FAC7B98275C7}" srcId="{312500B9-38B7-431B-BFF5-CF44288EE040}" destId="{676E8091-AFAC-4E8B-A117-9A4A76FF5164}" srcOrd="2" destOrd="0" parTransId="{AEDC85DF-D4E7-4F16-9912-13F3D5AF0A5D}" sibTransId="{6BB25121-4A09-4563-8713-9C042A0AD93D}"/>
    <dgm:cxn modelId="{08C239B3-57E6-43B1-875D-942FF3D4B938}" type="presOf" srcId="{C37FB5DA-BAA0-4D89-A6ED-4EDDD1CDADA2}" destId="{B6F4E633-BC5B-4332-A59C-96854875758B}" srcOrd="0" destOrd="3" presId="urn:microsoft.com/office/officeart/2005/8/layout/hList1"/>
    <dgm:cxn modelId="{1CB60DD1-917E-4680-97C1-37D527BCBA2D}" srcId="{8C537ED8-5726-47C4-8FC4-63083F01098E}" destId="{312500B9-38B7-431B-BFF5-CF44288EE040}" srcOrd="0" destOrd="0" parTransId="{506E7C15-6D9B-4AD2-B4A1-80C96EB6D81F}" sibTransId="{007869D1-1044-4AF6-B959-62528DBC6709}"/>
    <dgm:cxn modelId="{36C448DB-7258-415E-B87F-821822D6A885}" type="presOf" srcId="{2BD83D5A-0605-4252-9BFC-ACDA816AAEC0}" destId="{B6F4E633-BC5B-4332-A59C-96854875758B}" srcOrd="0" destOrd="4"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221F3EB-F8EC-4567-A96B-3F7368241431}" type="presOf" srcId="{BE111D29-0EB8-4272-A9A5-F3BA2A888848}" destId="{B6F4E633-BC5B-4332-A59C-96854875758B}" srcOrd="0" destOrd="0" presId="urn:microsoft.com/office/officeart/2005/8/layout/hList1"/>
    <dgm:cxn modelId="{BFAE13FE-FD21-44FF-9728-919E402FC665}" srcId="{312500B9-38B7-431B-BFF5-CF44288EE040}" destId="{2BD83D5A-0605-4252-9BFC-ACDA816AAEC0}" srcOrd="4" destOrd="0" parTransId="{47F0B8BC-AB78-4872-BBD5-FA178E6B84AA}" sibTransId="{865055E0-F02B-4F1B-8CD0-911E347A7FC3}"/>
    <dgm:cxn modelId="{BD2D31FE-0091-4BAA-BF5B-9A0007196A77}" srcId="{312500B9-38B7-431B-BFF5-CF44288EE040}" destId="{A35579C4-E499-453C-93AB-3E45A3D1B52C}" srcOrd="1" destOrd="0" parTransId="{844F8432-2177-458C-BF3F-AD40BD07734F}" sibTransId="{78DDEF33-A245-48B2-B812-5D1177194193}"/>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pt>
  </dgm:ptLst>
  <dgm:cxnLst>
    <dgm:cxn modelId="{E0CCEF0D-AE7D-481A-AD7D-AEF47A646E46}" type="presOf" srcId="{25CA11F4-F9D2-43EA-A69E-9DA8A48E4F5E}" destId="{C0ACAB9B-5EED-4CB5-BECD-8EA6561A796F}" srcOrd="0" destOrd="2" presId="urn:microsoft.com/office/officeart/2005/8/layout/vList5"/>
    <dgm:cxn modelId="{CBEA3535-6943-4C53-9E8B-1E573B337CD3}" type="presOf" srcId="{C62CB6A8-347C-4C66-B848-0290A50CA0DA}" destId="{43DE773F-FF14-47B5-BB42-D7B3D33BC52E}" srcOrd="0" destOrd="0" presId="urn:microsoft.com/office/officeart/2005/8/layout/vList5"/>
    <dgm:cxn modelId="{25C34C3C-A73C-4313-B621-28BB0194F2D0}" type="presOf" srcId="{2844DD21-10DD-4016-9FF4-78F7C4C51D88}" destId="{C0ACAB9B-5EED-4CB5-BECD-8EA6561A796F}" srcOrd="0" destOrd="0"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E86BA487-CA9E-4714-97BC-55A264DA1DDB}" srcId="{F5B6D5AE-D4F3-4470-A131-76C5C217B970}" destId="{D650AFB1-B081-422E-8385-D3A195EF10A5}" srcOrd="1" destOrd="0" parTransId="{A13BF5B9-61CF-434C-90D5-0016719A6CE4}" sibTransId="{A21A0EC4-2E68-4395-AA5B-B9F001F81474}"/>
    <dgm:cxn modelId="{1402AFBF-12AA-457C-9A47-E89209B4E0B0}" type="presOf" srcId="{D650AFB1-B081-422E-8385-D3A195EF10A5}" destId="{C0ACAB9B-5EED-4CB5-BECD-8EA6561A796F}" srcOrd="0" destOrd="1"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38794407-47A5-4CB4-9A60-FD72F5CBE3CB}" type="presOf" srcId="{F34A9759-A1C7-4A33-B2A7-7B973735D614}" destId="{D135C692-C0EC-4F6A-B102-4457BC7949B2}"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0C07D77E-B2FC-4445-931A-B9DC1355385C}" type="presOf" srcId="{0BCEE368-3431-44B9-BC39-8D043A9AFB6B}" destId="{3758A0D4-2C40-4658-B762-D5ED70FF1E54}" srcOrd="1"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4F1C289-B730-45C3-BBC0-E0540BEB7773}" type="presOf" srcId="{135AEF2C-5110-4C4E-8844-0F140ACF302D}" destId="{C36D933B-DC2E-49DB-B383-FA9682E4DD3D}" srcOrd="0" destOrd="0" presId="urn:microsoft.com/office/officeart/2008/layout/HorizontalMultiLevelHierarchy"/>
    <dgm:cxn modelId="{56C5C890-2905-466A-B514-FCAB36A28C26}" type="presOf" srcId="{BB5ED96F-427D-43EC-B451-2BF560A2541D}" destId="{A8CAA23B-DECC-4DE6-98E2-2C9D8BE5E59C}"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7A2C08BC-6546-4CDE-A3CF-3CCA24B84252}" type="presOf" srcId="{C7CE2D37-D75A-401F-9AC1-CFEFF8361B00}" destId="{76260727-C795-4CA5-BCD3-8B4DC0C82E2A}" srcOrd="1"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DFAF4DCC-0972-4605-83BD-A8BCDDBE7470}" type="presOf" srcId="{5A6311CB-0A7F-4017-AD33-666B10CA6727}" destId="{47FEE023-1A1D-4B85-A59B-6C1A2EA20C15}" srcOrd="0"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FF386CFA-D7BF-43D6-B5CA-1827FEE8869E}" type="presOf" srcId="{423E522E-F39B-4288-92D4-75938BD88936}" destId="{ECFF81C6-020D-4BA8-B313-602951EFCD15}" srcOrd="1"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813D6C70-6BC7-4032-B088-68D37AA2DE26}" type="presOf" srcId="{0BCEE368-3431-44B9-BC39-8D043A9AFB6B}" destId="{3758A0D4-2C40-4658-B762-D5ED70FF1E54}" srcOrd="1"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DA66DE7C-E5C6-4824-8476-F5C8DFD9DABB}" type="presOf" srcId="{F34A9759-A1C7-4A33-B2A7-7B973735D614}" destId="{D135C692-C0EC-4F6A-B102-4457BC7949B2}" srcOrd="1"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36AC6B8F-EE4F-469C-B89A-BAF4297E607F}" type="presOf" srcId="{423E522E-F39B-4288-92D4-75938BD88936}" destId="{ECFF81C6-020D-4BA8-B313-602951EFCD15}"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D6158AB5-E551-4ACE-B515-0EE238AF54E2}" type="presOf" srcId="{C7CE2D37-D75A-401F-9AC1-CFEFF8361B00}" destId="{4B763022-987E-4813-B217-C6DBC14CE2C6}"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52AE81C1-94B8-41B6-AAF0-DD23D4990F4E}" type="presOf" srcId="{2C4F72F7-6691-4BDA-A6E5-6FBEA6CDBC29}" destId="{2024498F-F7CF-4062-9396-EF5F2D7129E6}" srcOrd="0"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pt>
    <dgm:pt modelId="{47015758-2E79-4791-9121-BDFE8F5B96AA}" type="pres">
      <dgm:prSet presAssocID="{45E39A56-40CC-4E96-9015-DA7B915A0C87}" presName="level3hierChild" presStyleCnt="0"/>
      <dgm:spPr/>
    </dgm:pt>
  </dgm:ptLst>
  <dgm:cxnLst>
    <dgm:cxn modelId="{8B23FB01-83FF-4C3D-A60B-41C0D0F19812}" type="presOf" srcId="{CE0711CA-AB88-42F3-9B58-9D9798B18A1F}" destId="{925884E4-ECEB-467E-BFE0-3FFC322DBD5B}" srcOrd="1"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A37600D-BBFB-4921-A7D2-D6EBDB79EBCF}" type="presOf" srcId="{0BCEE368-3431-44B9-BC39-8D043A9AFB6B}" destId="{3758A0D4-2C40-4658-B762-D5ED70FF1E54}" srcOrd="1"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25088B4B-C0F0-4C0B-BF48-DFC8394AB16F}" type="presOf" srcId="{135AEF2C-5110-4C4E-8844-0F140ACF302D}" destId="{C36D933B-DC2E-49DB-B383-FA9682E4DD3D}"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8DC76589-CBE9-45C8-A7F9-9EFFFC84FB11}" type="presOf" srcId="{39EC5172-4BC3-4BA1-952B-BAC716F7257E}" destId="{FE5079DA-EFC3-4922-A063-981745543C78}" srcOrd="0" destOrd="0" presId="urn:microsoft.com/office/officeart/2008/layout/HorizontalMultiLevelHierarchy"/>
    <dgm:cxn modelId="{4F35D18A-6697-47AC-846C-19E97D530D11}" type="presOf" srcId="{1C39AB6F-243F-410C-8C0A-F831AA0B0142}" destId="{EE9A99F2-3E14-4D11-917F-B58A06B280AB}"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7737ABD-BC28-43FB-A7F2-F8DDF6DD7592}"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199921CE-12C1-46BA-92F2-D212564D8DF2}" type="presOf" srcId="{C7CE2D37-D75A-401F-9AC1-CFEFF8361B00}" destId="{76260727-C795-4CA5-BCD3-8B4DC0C82E2A}" srcOrd="1"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pt>
  </dgm:ptLst>
  <dgm:cxnLst>
    <dgm:cxn modelId="{60C86C11-3061-4DCD-B8DC-47CBBCE95AC3}" type="presOf" srcId="{C1515B9A-D318-41E6-BCB8-197E27792373}" destId="{35B5380F-BC8B-41F4-9877-8B7007AFF4DF}" srcOrd="0" destOrd="1" presId="urn:microsoft.com/office/officeart/2005/8/layout/hList1"/>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A8212942-187B-494A-A434-42B87E085BAB}" srcId="{D26E3014-91B6-4320-8066-E25C4960009C}" destId="{5D864274-B990-4583-BA8C-72194BE4F1FF}" srcOrd="0" destOrd="0" parTransId="{31A62466-47D3-4F9F-A09A-A7C148F6B6B3}" sibTransId="{39E8C998-7EF6-4AEE-A2CD-394F04EE6886}"/>
    <dgm:cxn modelId="{6CA0E378-2B0E-439C-BCDF-0908D585D215}" type="presOf" srcId="{5D864274-B990-4583-BA8C-72194BE4F1FF}" destId="{EC2BBCFD-9548-4893-9EFB-6A3EA7DC99FD}"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0D41DF7D-9916-4E00-9A98-BCDA3797A6F6}" srcId="{5D864274-B990-4583-BA8C-72194BE4F1FF}" destId="{0BD35814-65F0-466E-BFDC-FF4A09821E95}" srcOrd="0" destOrd="0" parTransId="{D4F0C15F-0884-4830-BB78-564EBC691725}" sibTransId="{4741A026-D252-4D91-966A-D677D9A94ED0}"/>
    <dgm:cxn modelId="{3A97D694-F39B-44E7-9EA0-907CF1E4B16D}" srcId="{E0253AF6-370C-443A-8569-03B31217A9C5}" destId="{9E377C37-7946-4D1C-B724-6A8165FD6404}" srcOrd="0" destOrd="0" parTransId="{FFFBC3BD-E1ED-4AE2-B4EF-47ABE2F8CD77}" sibTransId="{B16849F1-B34C-4305-84BB-4B05F24CA05A}"/>
    <dgm:cxn modelId="{702631A1-205E-4178-B48C-F263EACD30B7}" type="presOf" srcId="{9E377C37-7946-4D1C-B724-6A8165FD6404}" destId="{35B5380F-BC8B-41F4-9877-8B7007AFF4DF}" srcOrd="0" destOrd="0" presId="urn:microsoft.com/office/officeart/2005/8/layout/hList1"/>
    <dgm:cxn modelId="{30C63EAD-3ED8-4A75-87B0-8729371B9077}" type="presOf" srcId="{E0253AF6-370C-443A-8569-03B31217A9C5}" destId="{9F799F07-A338-47F2-845F-640F15D437A4}" srcOrd="0" destOrd="0" presId="urn:microsoft.com/office/officeart/2005/8/layout/hList1"/>
    <dgm:cxn modelId="{2F5F19FC-6952-4FFA-A105-648648BCCB45}" type="presOf" srcId="{0BD35814-65F0-466E-BFDC-FF4A09821E95}" destId="{FAA21C59-DE95-4D4A-AE88-80B23005417C}" srcOrd="0" destOrd="0"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chemeClr val="accent1">
                  <a:lumMod val="75000"/>
                </a:schemeClr>
              </a:solidFill>
              <a:latin typeface="微軟正黑體" pitchFamily="34" charset="-120"/>
              <a:ea typeface="微軟正黑體" pitchFamily="34" charset="-120"/>
              <a:cs typeface="+mn-cs"/>
            </a:rPr>
            <a:t>多元</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學習</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志願序</a:t>
          </a:r>
          <a:endParaRPr lang="en-US" altLang="zh-TW" sz="2400" b="1" dirty="0">
            <a:solidFill>
              <a:srgbClr val="A7D9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適性</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發展</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均衡</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學習</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pt>
  </dgm:ptLst>
  <dgm:cxnLst>
    <dgm:cxn modelId="{C6707904-DF71-46BD-90B8-3C8B9DDB8AAC}" srcId="{9C88BBAE-5981-45A1-9B76-4955B50C2393}" destId="{237C07C9-3CB1-4F17-9FE2-E6B0DD9B7C5F}" srcOrd="2" destOrd="0" parTransId="{0A77314A-0948-44F2-A832-07542256A76C}" sibTransId="{A3BB2EA9-A1B4-4990-88C2-557FCC0BCD73}"/>
    <dgm:cxn modelId="{BBDEEB1E-1AC2-41B2-8BDE-8788306FB251}" srcId="{9C88BBAE-5981-45A1-9B76-4955B50C2393}" destId="{17BD30AD-4BFD-432F-8ABD-BF050D54F194}" srcOrd="0" destOrd="0" parTransId="{B75974A4-1265-4C86-829F-E3C12A1CA01B}" sibTransId="{2E259930-FCAB-42C4-96E8-61D808A38092}"/>
    <dgm:cxn modelId="{5F23962B-F047-49F0-8754-7E24C6A3DD0D}" type="presOf" srcId="{72AE74D2-DF66-4197-929A-99C503D1FBB1}" destId="{A21E0AAE-D738-4B6E-B402-EC190601BA55}" srcOrd="0" destOrd="0" presId="urn:microsoft.com/office/officeart/2005/8/layout/hProcess6"/>
    <dgm:cxn modelId="{5029AC66-6ACF-46C2-AB19-05A164462754}" type="presOf" srcId="{EE81CD8A-B7F4-4739-933C-86024BCC2686}" destId="{455BB206-F7A9-44F4-BB83-D6B4039EF170}"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AE0FF071-CE9C-4660-9000-6FFB3C7DDBDF}" type="presOf" srcId="{17BD30AD-4BFD-432F-8ABD-BF050D54F194}" destId="{BBE21DD7-8852-4648-BA7E-F4D212A0E1B5}" srcOrd="0" destOrd="0" presId="urn:microsoft.com/office/officeart/2005/8/layout/hProcess6"/>
    <dgm:cxn modelId="{4CF0A35A-ACF0-4955-943A-6BC09AE6129E}" type="presOf" srcId="{9C88BBAE-5981-45A1-9B76-4955B50C2393}" destId="{0CC8E1BD-EC54-4718-B436-394616173E75}"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6713528E-12A3-4F4B-9D4E-774EB28B523D}" type="presOf" srcId="{EE9E1251-B2C9-4E8C-BF4E-980EFF437423}" destId="{E7F3DAB7-DCB4-4E62-9480-B63376FA94B9}" srcOrd="0" destOrd="0" presId="urn:microsoft.com/office/officeart/2005/8/layout/hProcess6"/>
    <dgm:cxn modelId="{65873C92-3CF1-464A-8D36-EEE4C8028A0D}" srcId="{9C88BBAE-5981-45A1-9B76-4955B50C2393}" destId="{EE81CD8A-B7F4-4739-933C-86024BCC2686}" srcOrd="4" destOrd="0" parTransId="{BCC285F8-E5CA-487D-97A7-4309CA8CE80F}" sibTransId="{259C32C3-A87D-46A3-B6DA-9C39624393E0}"/>
    <dgm:cxn modelId="{460F0E94-D512-4632-9D9E-546D020D0C71}" type="presOf" srcId="{9C4633F5-57D1-4304-999A-8B2CA139A6DF}" destId="{47819AF0-5541-412A-ABB5-F1FB207327CD}"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chemeClr val="accent1">
                  <a:lumMod val="50000"/>
                </a:schemeClr>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chemeClr val="accent1">
                  <a:lumMod val="50000"/>
                </a:schemeClr>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54706" custLinFactNeighborY="-906">
        <dgm:presLayoutVars>
          <dgm:chMax val="1"/>
          <dgm:bulletEnabled val="1"/>
        </dgm:presLayoutVars>
      </dgm:prSet>
      <dgm:spPr>
        <a:prstGeom prst="flowChartAlternateProcess">
          <a:avLst/>
        </a:prstGeom>
      </dgm:spPr>
    </dgm:pt>
  </dgm:ptLst>
  <dgm:cxnLst>
    <dgm:cxn modelId="{4F341912-FD47-4DAE-9BD5-4171710B4B9B}" type="presOf" srcId="{17BD30AD-4BFD-432F-8ABD-BF050D54F194}" destId="{BBE21DD7-8852-4648-BA7E-F4D212A0E1B5}"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9A5FAF26-1A8D-4A17-8DA1-0EAF6A9E065B}" type="presOf" srcId="{72AE74D2-DF66-4197-929A-99C503D1FBB1}" destId="{A21E0AAE-D738-4B6E-B402-EC190601BA55}"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5E42E298-EFDA-499D-8BE8-A66497DC34DC}" srcId="{9C88BBAE-5981-45A1-9B76-4955B50C2393}" destId="{72AE74D2-DF66-4197-929A-99C503D1FBB1}" srcOrd="3" destOrd="0" parTransId="{F2D3FFD0-0210-45B9-BBED-A6D790D09813}" sibTransId="{3679B2C6-E0FD-4A63-8E1F-357A056C9206}"/>
    <dgm:cxn modelId="{1BC480D9-2D07-4D08-B1CA-AF3884D993F1}" srcId="{9C88BBAE-5981-45A1-9B76-4955B50C2393}" destId="{9C4633F5-57D1-4304-999A-8B2CA139A6DF}" srcOrd="1" destOrd="0" parTransId="{EBCB7D0F-C10A-4D90-AC3C-E7C3B9D22176}" sibTransId="{FA2581DB-E54D-4F8C-9BE5-01FA2054539D}"/>
    <dgm:cxn modelId="{465459FB-E1D3-41F6-A447-7E304A5CAFB8}" type="presOf" srcId="{9C88BBAE-5981-45A1-9B76-4955B50C2393}" destId="{0CC8E1BD-EC54-4718-B436-394616173E7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chemeClr val="tx1"/>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chemeClr val="tx1"/>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dirty="0">
            <a:solidFill>
              <a:schemeClr val="tx1"/>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pt>
  </dgm:ptLst>
  <dgm:cxnLst>
    <dgm:cxn modelId="{B21A8206-614F-4497-9AA0-3AE675AE38BB}" srcId="{D701BE81-16C9-478A-8BF7-B258347701F5}" destId="{37BE2EA1-473F-462D-B023-15056B449E1D}" srcOrd="2" destOrd="0" parTransId="{180683E0-0050-4176-8C4D-76FDBBAA7FD3}" sibTransId="{8A0D5CB2-8D47-47F9-8AEE-ABBD38B74DFE}"/>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3BCE07E0-BD9F-48E0-8AEC-E030E2D9F997}" srcId="{D701BE81-16C9-478A-8BF7-B258347701F5}" destId="{7CE84B8D-6B59-4403-A4C0-4FA1992177B7}" srcOrd="0" destOrd="0" parTransId="{3A0B02B1-835F-4D3F-B8CB-BB37669A8321}" sibTransId="{D996A95B-E64F-40F2-A114-1B807C6DD5DE}"/>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pt>
  </dgm:ptLst>
  <dgm:cxnLst>
    <dgm:cxn modelId="{CC8F8608-7209-4EF9-9F87-C5BF28B0DAF9}" srcId="{523883DE-6319-4D11-BF0B-2B321222B91D}" destId="{C82FCA0F-7941-4842-B3C0-687F7D92BEE8}" srcOrd="2" destOrd="0" parTransId="{7ED6138F-3FAD-44BB-AA52-40F265A72714}" sibTransId="{E245C7D6-C31D-4FC8-B390-82E10059DBF5}"/>
    <dgm:cxn modelId="{580D880B-36BE-4A31-B41E-1D8ACC562632}" srcId="{523883DE-6319-4D11-BF0B-2B321222B91D}" destId="{880FFF4A-1163-494D-A169-F93B4642B2CC}" srcOrd="1" destOrd="0" parTransId="{005ADEDD-937F-4848-B0AC-98660B6506C7}" sibTransId="{5B93D831-8DFC-4152-A976-EE08EDA1C0F1}"/>
    <dgm:cxn modelId="{031AAE3C-B049-416D-8D94-327CEA0C305C}" srcId="{523883DE-6319-4D11-BF0B-2B321222B91D}" destId="{07B6C0CB-38AD-4127-A85D-3F82FBA0410A}" srcOrd="3" destOrd="0" parTransId="{B5C97BC3-6574-4F56-913B-FCBE9A976ABE}" sibTransId="{10318C3B-BA88-4FFB-83C0-B78B0BE67E68}"/>
    <dgm:cxn modelId="{6BEE136A-AB6D-4823-9305-D9B360EB7FD9}" srcId="{523883DE-6319-4D11-BF0B-2B321222B91D}" destId="{7E92ED9A-69C3-47E2-A218-D623EA34BB53}" srcOrd="0" destOrd="0" parTransId="{40C3EE49-F0C0-465A-8F6F-473AE028CAD9}" sibTransId="{7F41D003-86AC-475D-A54F-EEA34A39734A}"/>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pt>
    <dgm:pt modelId="{BC5F3506-B0B0-4D4D-92A0-A0325D311C2B}" type="pres">
      <dgm:prSet presAssocID="{7B41672E-13BC-45CA-A8C0-DFEE7E66FFFD}" presName="node" presStyleLbl="node1" presStyleIdx="0" presStyleCnt="3">
        <dgm:presLayoutVars>
          <dgm:bulletEnabled val="1"/>
        </dgm:presLayoutVars>
      </dgm:prSet>
      <dgm:spPr/>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pt>
  </dgm:ptLst>
  <dgm:cxnLst>
    <dgm:cxn modelId="{D5097A11-1514-40D9-9FA5-BDD460AC42BE}" type="presOf" srcId="{A97A58C7-93F8-4992-A2D2-816919293D65}" destId="{ED9595D8-CF84-442F-A796-F95CB2A66DB3}"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pt>
    <dgm:pt modelId="{FF32D016-0057-4170-BA6D-793EE15285EE}" type="pres">
      <dgm:prSet presAssocID="{E9C5B98E-7F30-413F-9416-4ACF99CB4FD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1" destOrd="0" parTransId="{81F86871-D3C1-47BF-B0B4-BA979B877A2D}" sibTransId="{F04A9A3C-0863-488B-8954-D0A72D364715}"/>
    <dgm:cxn modelId="{0A37DC3A-0FC9-4153-9475-CC3AD896DD64}" type="presOf" srcId="{E9C5B98E-7F30-413F-9416-4ACF99CB4FD6}" destId="{9577A2D9-5B89-4737-9D8D-36C6A97C2E77}"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9E2D408F-770A-4071-95E3-B7E52887AD90}" type="presOf" srcId="{70FA41F4-2DFB-4468-9E88-AB22453E1AD3}" destId="{777C5A76-6BFF-46B7-B0D3-F77C3EBDBD69}"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4B8B9DA-59C6-4630-8D2D-4DC4539590FD}" srcId="{8C90850C-139B-41F6-9F5F-E05665809784}" destId="{E9C5B98E-7F30-413F-9416-4ACF99CB4FD6}" srcOrd="1" destOrd="0" parTransId="{52800E71-2DE2-4EB3-A7D3-4472744C34A3}" sibTransId="{0077C21D-D0AC-4EFB-8F6F-BC58CA592D7A}"/>
    <dgm:cxn modelId="{65793FE0-3F72-4D39-AA8E-B6DD112E630F}" type="presOf" srcId="{8C90850C-139B-41F6-9F5F-E05665809784}" destId="{2F3D05CC-8C79-4771-B0AD-0F9A3D932842}" srcOrd="0" destOrd="0" presId="urn:microsoft.com/office/officeart/2005/8/layout/hierarchy4"/>
    <dgm:cxn modelId="{A8A118E9-D165-4750-AFC1-AB4EFEBA557E}" type="presOf" srcId="{ACE837FE-9745-45F9-AB8B-8F5A05145C67}" destId="{EBA89E28-252F-4683-90FB-3304FB69E308}"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14343F05-72EB-4F8A-B96A-D2C08AB14869}" type="presOf" srcId="{66A6E281-6970-42F9-A999-54972EFC029D}" destId="{C38DAA83-CB65-49AC-8567-ACFF5C4BA856}" srcOrd="0" destOrd="0" presId="urn:microsoft.com/office/officeart/2005/8/layout/hierarchy4"/>
    <dgm:cxn modelId="{FA3D6609-5CD4-41F3-B36B-054AFCF5A820}" type="presOf" srcId="{1EAEE04B-8DA1-4114-B4D7-3236D65DC530}" destId="{5543D343-4708-45E2-A51E-DDD121011E7E}"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20C7192F-256C-439F-A7A5-F413E61F837E}"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82B4E05C-CCDE-46BF-B857-7C7F8BC12DC7}" type="presOf" srcId="{56467849-D623-4DB4-8142-1F2A193F0A51}" destId="{B93D7E45-04DD-42AF-A980-F70567FBEDD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80220783-3EA0-4416-B603-DBFC7AB35518}" srcId="{8C90850C-139B-41F6-9F5F-E05665809784}" destId="{3B29A53E-BABB-4B6B-BC4C-5E3EE8C5C371}" srcOrd="1" destOrd="0" parTransId="{381D0ECA-D7B8-44E1-B665-FAA4FA0B5408}" sibTransId="{B27757F8-1338-44F7-AAE0-28E8D069F2D2}"/>
    <dgm:cxn modelId="{8870C187-A7B4-4D64-A86A-0BE9B5416CFC}" type="presOf" srcId="{C03CA1F2-5D8E-48D8-9A4D-F97AE1F06EB6}" destId="{7D4C979D-1DDC-47BB-849A-B5BFECD94F8C}"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9DB617C5-C528-47B3-8238-C371BAC73549}" srcId="{7CB2CD1A-D604-4885-9DF4-4895E15BD372}" destId="{C03CA1F2-5D8E-48D8-9A4D-F97AE1F06EB6}" srcOrd="1" destOrd="0" parTransId="{4A710E6D-CF56-4D11-9F78-068CA43B41AB}" sibTransId="{5857C2A0-4B3D-410D-8CE7-E11CEF1FBDD4}"/>
    <dgm:cxn modelId="{FCC7DCCA-B81E-4932-AD6D-387642EDBE30}" type="presOf" srcId="{ACE837FE-9745-45F9-AB8B-8F5A05145C67}" destId="{EBA89E28-252F-4683-90FB-3304FB69E308}" srcOrd="0" destOrd="0" presId="urn:microsoft.com/office/officeart/2005/8/layout/hierarchy4"/>
    <dgm:cxn modelId="{8E3501F7-BFFF-4CFE-B648-D4E5C08BF7B5}" type="presOf" srcId="{3B29A53E-BABB-4B6B-BC4C-5E3EE8C5C371}" destId="{36E90AA4-0860-4846-B851-669594965428}" srcOrd="0" destOrd="0" presId="urn:microsoft.com/office/officeart/2005/8/layout/hierarchy4"/>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pt>
    <dgm:pt modelId="{247BB3DC-4AC8-47F6-BDD5-D9C9786450B7}" type="pres">
      <dgm:prSet presAssocID="{5BA4FAF2-7746-4DF6-AC1A-61FF3369F096}"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74CE3B03-5C34-46BD-A213-F74C49C7B5EF}" srcId="{ACE837FE-9745-45F9-AB8B-8F5A05145C67}" destId="{56467849-D623-4DB4-8142-1F2A193F0A51}" srcOrd="0" destOrd="0" parTransId="{B8263297-371A-4141-8511-C8D3757CC1C6}" sibTransId="{1B806640-92DC-4A0C-B488-A1EF5D38FA63}"/>
    <dgm:cxn modelId="{9EDD6915-F6DA-460F-BD55-E5C0477481D6}" type="presOf" srcId="{70FA41F4-2DFB-4468-9E88-AB22453E1AD3}" destId="{777C5A76-6BFF-46B7-B0D3-F77C3EBDBD69}"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C572C028-404D-4F0E-87C0-648FEA18E810}" type="presOf" srcId="{74AC8AAF-B700-4F45-8CB6-D9D2344800BF}" destId="{955F57DA-1751-4755-97D2-7B59058A6063}" srcOrd="0" destOrd="0" presId="urn:microsoft.com/office/officeart/2005/8/layout/hierarchy4"/>
    <dgm:cxn modelId="{0CC6D529-30A4-4560-868F-B89E57F247DA}" type="presOf" srcId="{7CB2CD1A-D604-4885-9DF4-4895E15BD372}" destId="{DA6F3BDF-444E-4FBD-8E85-368607583A8F}" srcOrd="0" destOrd="0" presId="urn:microsoft.com/office/officeart/2005/8/layout/hierarchy4"/>
    <dgm:cxn modelId="{3858ED34-EC62-44F3-9875-2054C2BFAF71}" type="presOf" srcId="{1EAEE04B-8DA1-4114-B4D7-3236D65DC530}" destId="{5543D343-4708-45E2-A51E-DDD121011E7E}"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F6873738-1485-430E-A1BA-D39FB228101A}" srcId="{56467849-D623-4DB4-8142-1F2A193F0A51}" destId="{56CC06AF-AE52-47A6-8770-9DB7AE7D4C46}" srcOrd="2" destOrd="0" parTransId="{8DD3DE19-7170-48C9-A291-B6A030E31458}" sibTransId="{3A723EEA-067E-4264-A553-2D799DCD00E9}"/>
    <dgm:cxn modelId="{1559D63D-1B2C-4A1C-A28E-C74EE6C7C0A8}" type="presOf" srcId="{A6AD6D43-94D6-4036-8971-1E934FB82DF3}" destId="{9E768EE9-8BF5-4A0E-B8A9-BF9022BA491F}" srcOrd="0" destOrd="0" presId="urn:microsoft.com/office/officeart/2005/8/layout/hierarchy4"/>
    <dgm:cxn modelId="{53AAE95B-BDA0-45FA-B6AD-CC641B89F78F}" type="presOf" srcId="{625D64FD-B24D-4D00-8180-45D0F801CFBA}" destId="{4D5165B9-1D94-4EF3-BB50-D087BDC08148}"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7B4EFA42-0605-4E44-9ADA-0967BA393A3F}" type="presOf" srcId="{66A6E281-6970-42F9-A999-54972EFC029D}" destId="{C38DAA83-CB65-49AC-8567-ACFF5C4BA8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950A4774-4425-4FA2-A8B2-AA3859ACEFFE}" type="presOf" srcId="{C3AD8F5D-0612-4CFE-9856-AA21DB3CF358}" destId="{F10746C2-47E5-4141-9F44-E68BBA30EE2C}"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780EDE7D-236A-4751-95BF-5674C5138CB7}" type="presOf" srcId="{56CC06AF-AE52-47A6-8770-9DB7AE7D4C46}" destId="{4B037545-90E9-4FD8-B937-C9F25E39F456}"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A9D48D89-1399-4493-B061-0705A49D8C17}" type="presOf" srcId="{A10A6F74-8302-4804-B527-9AE7E866315D}" destId="{079BA85B-E008-470E-9E53-E06BC1600A1E}" srcOrd="0" destOrd="0" presId="urn:microsoft.com/office/officeart/2005/8/layout/hierarchy4"/>
    <dgm:cxn modelId="{C2B73290-A647-4EA1-BD6B-A66363C2F711}" type="presOf" srcId="{10FD752A-C142-4741-8860-6AEC841AEDD4}" destId="{83F162AA-CF70-45BF-8D26-55D31386BE53}"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B2EA7A3-82B5-4E91-8CEB-40E64CB613E4}" type="presOf" srcId="{3B29A53E-BABB-4B6B-BC4C-5E3EE8C5C371}" destId="{36E90AA4-0860-4846-B851-669594965428}"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445D1AB6-413A-4C15-AA60-165C0250A49A}" srcId="{56467849-D623-4DB4-8142-1F2A193F0A51}" destId="{7CB2CD1A-D604-4885-9DF4-4895E15BD372}" srcOrd="0" destOrd="0" parTransId="{F6D08762-2098-4A09-AEC7-58D68C6F942C}" sibTransId="{1DA7A632-5B46-4562-AE49-A2AFE0CA0077}"/>
    <dgm:cxn modelId="{F25D9BB9-7D3F-4EE5-BE7C-ADB49F1BB745}" srcId="{8C90850C-139B-41F6-9F5F-E05665809784}" destId="{70FA41F4-2DFB-4468-9E88-AB22453E1AD3}" srcOrd="0" destOrd="0" parTransId="{26A08708-7697-40CA-98D5-C9DF4FC92BB5}" sibTransId="{7E10C33D-323B-4ACF-A536-078EAE75C15C}"/>
    <dgm:cxn modelId="{DB6E51D1-53FA-4441-9BC0-82361E89671C}" type="presOf" srcId="{5BA4FAF2-7746-4DF6-AC1A-61FF3369F096}" destId="{4BD44408-237A-4302-B8CC-F1BB14C97D25}"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7C04B2F3-3B82-40B6-9E26-76115E08F21E}" srcId="{8C90850C-139B-41F6-9F5F-E05665809784}" destId="{C3AD8F5D-0612-4CFE-9856-AA21DB3CF358}" srcOrd="3" destOrd="0" parTransId="{A05DB620-FD49-4074-B4B4-47A530D3B41F}" sibTransId="{26222321-686A-4161-9F16-E42ABB4FBF6B}"/>
    <dgm:cxn modelId="{FDE457FA-00A7-4A3E-9C36-DF66C1F9D48F}" type="presOf" srcId="{56467849-D623-4DB4-8142-1F2A193F0A51}" destId="{B93D7E45-04DD-42AF-A980-F70567FBEDDF}" srcOrd="0" destOrd="0" presId="urn:microsoft.com/office/officeart/2005/8/layout/hierarchy4"/>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8EBE014-7224-4318-987B-3096092F2C63}" type="presOf" srcId="{7CB2CD1A-D604-4885-9DF4-4895E15BD372}" destId="{DA6F3BDF-444E-4FBD-8E85-368607583A8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F767F35-B7BB-4E15-9220-C5FB37FE7905}" srcId="{7CB2CD1A-D604-4885-9DF4-4895E15BD372}" destId="{66A6E281-6970-42F9-A999-54972EFC029D}" srcOrd="0" destOrd="0" parTransId="{81F86871-D3C1-47BF-B0B4-BA979B877A2D}" sibTransId="{F04A9A3C-0863-488B-8954-D0A72D364715}"/>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000B2ED0-353F-4850-8260-F2ECE28F836F}" type="presOf" srcId="{ACE837FE-9745-45F9-AB8B-8F5A05145C67}" destId="{EBA89E28-252F-4683-90FB-3304FB69E308}" srcOrd="0" destOrd="0" presId="urn:microsoft.com/office/officeart/2005/8/layout/hierarchy4"/>
    <dgm:cxn modelId="{A3DEE6D0-F70F-40A6-914C-E84F18F1F2A9}" type="presOf" srcId="{66A6E281-6970-42F9-A999-54972EFC029D}" destId="{C38DAA83-CB65-49AC-8567-ACFF5C4BA856}"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pt>
    <dgm:pt modelId="{1ED6AC25-6D2A-48D1-AC99-D0A7D37103B2}" type="pres">
      <dgm:prSet presAssocID="{87BA7FEE-4BAB-4D0B-9396-F1519DB28667}"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FF767F35-B7BB-4E15-9220-C5FB37FE7905}" srcId="{7CB2CD1A-D604-4885-9DF4-4895E15BD372}" destId="{66A6E281-6970-42F9-A999-54972EFC029D}" srcOrd="0" destOrd="0" parTransId="{81F86871-D3C1-47BF-B0B4-BA979B877A2D}" sibTransId="{F04A9A3C-0863-488B-8954-D0A72D364715}"/>
    <dgm:cxn modelId="{149B9287-2AF6-49C5-8D4E-218607FD32AB}"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94124BE-9A2D-4233-90E0-D707C96C8BBC}" type="presOf" srcId="{87BA7FEE-4BAB-4D0B-9396-F1519DB28667}" destId="{9B461855-E4EA-45E7-8C20-38B720F7D132}"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F36E7B04-0397-4EA3-9FB4-8D1AEDE2DEA6}" type="presOf" srcId="{7CB2CD1A-D604-4885-9DF4-4895E15BD372}" destId="{DA6F3BDF-444E-4FBD-8E85-368607583A8F}" srcOrd="0" destOrd="0" presId="urn:microsoft.com/office/officeart/2005/8/layout/hierarchy4"/>
    <dgm:cxn modelId="{95D9D50D-5298-47F9-A5F8-1D55BB4EB32B}" type="presOf" srcId="{5CA25328-334A-49CC-A114-0E4B7C04A5B5}" destId="{FCFC67CF-9C73-43F1-BB52-92341C66C74C}"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31143E23-1E80-46C6-A129-44DE65813FAD}" type="presOf" srcId="{03E76A49-7ABC-4B99-B804-5E356621CA70}" destId="{96D72AB0-2B3D-4537-BFAB-0C60C600EB9B}" srcOrd="0" destOrd="0" presId="urn:microsoft.com/office/officeart/2005/8/layout/hierarchy4"/>
    <dgm:cxn modelId="{E5312925-BDE9-4121-A476-35E9C2326126}" type="presOf" srcId="{C28DF533-DF77-40C2-AB3D-3BF1E1E1D94E}" destId="{0BA45DEF-975B-4ED9-98E2-624DCA1161C7}" srcOrd="0" destOrd="0" presId="urn:microsoft.com/office/officeart/2005/8/layout/hierarchy4"/>
    <dgm:cxn modelId="{5CA60128-9A39-40B5-A67D-7593C2EBEC07}" srcId="{E2CCD948-6F60-414E-BEBE-4CE86595819B}" destId="{3DD63798-8B50-449C-BE3A-D733CFB9DA00}" srcOrd="1" destOrd="0" parTransId="{64A6B3B2-D78D-4F39-B217-1E0334B007E1}" sibTransId="{707B4EA5-D4D9-4F72-868F-4294D6DD6DF4}"/>
    <dgm:cxn modelId="{FF767F35-B7BB-4E15-9220-C5FB37FE7905}" srcId="{7CB2CD1A-D604-4885-9DF4-4895E15BD372}" destId="{66A6E281-6970-42F9-A999-54972EFC029D}" srcOrd="0" destOrd="0" parTransId="{81F86871-D3C1-47BF-B0B4-BA979B877A2D}" sibTransId="{F04A9A3C-0863-488B-8954-D0A72D364715}"/>
    <dgm:cxn modelId="{CAF3D25C-950A-4713-B975-29541532178E}" type="presOf" srcId="{0A58DDDD-EB5F-43C2-AD75-2B8665D8E1F1}" destId="{F85F6ECF-7FBB-4C38-AB7A-696D24A2D0CA}"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F8F7848A-3884-4173-A129-766721F6C873}" srcId="{BEA3E515-B5EF-4134-9D97-9130B9C92FE7}" destId="{03E76A49-7ABC-4B99-B804-5E356621CA70}" srcOrd="0" destOrd="0" parTransId="{A6E7FF65-8505-4ED7-B9C7-A216DC1759A1}" sibTransId="{73F45722-3C7A-4DFE-9807-07920D0DC73F}"/>
    <dgm:cxn modelId="{17A3D98D-CFEF-4531-873E-58D9ADEB4537}" type="presOf" srcId="{E88F6E51-0684-4AE6-AF3E-4E08342D7CFC}" destId="{36027414-DCCF-4300-8CDC-EC3E762820C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0B852999-8FDF-4CE7-948C-DEA5B93298B6}" srcId="{E2CCD948-6F60-414E-BEBE-4CE86595819B}" destId="{C28DF533-DF77-40C2-AB3D-3BF1E1E1D94E}" srcOrd="3" destOrd="0" parTransId="{9224922D-FEEA-47CD-8239-800ED5788A41}" sibTransId="{33842C44-849A-43DA-B31F-892B1DC2A506}"/>
    <dgm:cxn modelId="{445D1AB6-413A-4C15-AA60-165C0250A49A}" srcId="{56467849-D623-4DB4-8142-1F2A193F0A51}" destId="{7CB2CD1A-D604-4885-9DF4-4895E15BD372}" srcOrd="0" destOrd="0" parTransId="{F6D08762-2098-4A09-AEC7-58D68C6F942C}" sibTransId="{1DA7A632-5B46-4562-AE49-A2AFE0CA0077}"/>
    <dgm:cxn modelId="{C43A15DC-14D5-477E-94B9-34D4236C81D2}" type="presOf" srcId="{BEA3E515-B5EF-4134-9D97-9130B9C92FE7}" destId="{584BA0B9-2232-4DD5-A5F7-77535048D5DE}"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2D87F9E9-953A-4933-B143-5CFE124D7441}" srcId="{56467849-D623-4DB4-8142-1F2A193F0A51}" destId="{BEA3E515-B5EF-4134-9D97-9130B9C92FE7}" srcOrd="1" destOrd="0" parTransId="{D022FCED-50DD-496D-9EE4-EF919894696D}" sibTransId="{F8688827-9F9A-4EF4-A01B-5464D0A83C5E}"/>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pt>
    <dgm:pt modelId="{9A51A61A-C8DC-4F07-983E-B948F355A10D}" type="pres">
      <dgm:prSet presAssocID="{A913786B-BDC4-4E0B-A0DA-027EB448BD6E}" presName="horzThree" presStyleCnt="0"/>
      <dgm:spPr/>
    </dgm:pt>
  </dgm:ptLst>
  <dgm:cxnLst>
    <dgm:cxn modelId="{1FF89C00-DFA9-4E7D-9657-183615EFCC77}"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93CC68B0-8010-485F-8C2D-6468441E17E5}" destId="{66A6E281-6970-42F9-A999-54972EFC029D}" srcOrd="0" destOrd="0" parTransId="{81F86871-D3C1-47BF-B0B4-BA979B877A2D}" sibTransId="{F04A9A3C-0863-488B-8954-D0A72D364715}"/>
    <dgm:cxn modelId="{CFC46C37-5CD8-40AA-B8FD-948C359D1392}" srcId="{93CC68B0-8010-485F-8C2D-6468441E17E5}" destId="{A913786B-BDC4-4E0B-A0DA-027EB448BD6E}" srcOrd="1" destOrd="0" parTransId="{014ACA8A-E53C-4683-9B2D-29A47A3AB9BE}" sibTransId="{BF3009ED-5F9C-4E1F-A627-D677A3707CB4}"/>
    <dgm:cxn modelId="{B685193C-B633-4878-9F7D-1896221F3F55}" type="presOf" srcId="{ACE837FE-9745-45F9-AB8B-8F5A05145C67}" destId="{EBA89E28-252F-4683-90FB-3304FB69E308}" srcOrd="0" destOrd="0" presId="urn:microsoft.com/office/officeart/2005/8/layout/hierarchy4"/>
    <dgm:cxn modelId="{AE1DF56F-C045-4887-AB75-15E69624B318}" type="presOf" srcId="{A913786B-BDC4-4E0B-A0DA-027EB448BD6E}" destId="{FECAFC11-6D77-400E-9493-F9B5222A605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71E05480-4EAA-4314-9BF5-2A5DD54AB289}" type="presOf" srcId="{93CC68B0-8010-485F-8C2D-6468441E17E5}" destId="{B47AC32B-E12B-43C2-AAA3-E9A67EE71E4D}" srcOrd="0" destOrd="0" presId="urn:microsoft.com/office/officeart/2005/8/layout/hierarchy4"/>
    <dgm:cxn modelId="{E2E6C9E3-CD23-46D1-B439-185F6C54FAAA}" type="presOf" srcId="{56467849-D623-4DB4-8142-1F2A193F0A51}" destId="{B93D7E45-04DD-42AF-A980-F70567FBEDDF}" srcOrd="0" destOrd="0" presId="urn:microsoft.com/office/officeart/2005/8/layout/hierarchy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7BFE30E-5703-42B7-A2EF-79961FC9B000}" srcId="{34EF928A-F741-415C-AFFA-AF9A0ABFBF6B}" destId="{F5A7E048-078A-49CC-8008-788048F57E28}" srcOrd="0" destOrd="0" parTransId="{C4240474-D800-4236-B82C-89CFC542D76D}" sibTransId="{92BC0949-E1B4-49AE-82DC-41F2E822A351}"/>
    <dgm:cxn modelId="{C00DE112-D62D-4E73-B8B4-B3AF0252E998}" type="presOf" srcId="{F5A7E048-078A-49CC-8008-788048F57E28}" destId="{FFFD9E49-4300-49C3-A699-E874E7E4C41A}"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D60C1C29-22B0-4FD8-B972-FB503889CC14}" type="presOf" srcId="{12305853-5056-47B8-9891-2CA853819B17}" destId="{4BCC6D40-38C1-4628-B411-2F957D6B9789}" srcOrd="0" destOrd="0" presId="urn:microsoft.com/office/officeart/2005/8/layout/hierarchy4"/>
    <dgm:cxn modelId="{42FB062C-6A64-4F17-8D74-B85C11753F4A}" type="presOf" srcId="{56467849-D623-4DB4-8142-1F2A193F0A51}" destId="{B93D7E45-04DD-42AF-A980-F70567FBEDDF}" srcOrd="0" destOrd="0" presId="urn:microsoft.com/office/officeart/2005/8/layout/hierarchy4"/>
    <dgm:cxn modelId="{6DF62435-CBB6-4FC0-A83B-0136309B84F6}" type="presOf" srcId="{B6DC169E-4E02-404E-ADBF-D6287FFE69C2}" destId="{E1549871-B05D-41C2-A4AE-85BE60C25676}"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7EB9BC3E-5F99-4C46-A435-F37FC6F7897A}" srcId="{56467849-D623-4DB4-8142-1F2A193F0A51}" destId="{34EF928A-F741-415C-AFFA-AF9A0ABFBF6B}" srcOrd="2" destOrd="0" parTransId="{F2FB6DF7-9817-4033-94C8-DA10AF0D90E5}" sibTransId="{F33E9A30-B63F-49F9-A435-4806B552E6BD}"/>
    <dgm:cxn modelId="{35CE7C5B-14D9-4C8F-B5E5-EAE8A1207CA7}" type="presOf" srcId="{34EF928A-F741-415C-AFFA-AF9A0ABFBF6B}" destId="{C1A40E7B-6C28-439E-810C-CD93B32DB0BA}" srcOrd="0" destOrd="0" presId="urn:microsoft.com/office/officeart/2005/8/layout/hierarchy4"/>
    <dgm:cxn modelId="{38A7EE60-3FB0-49EB-8442-E1DD8587B3B6}"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6620537C-33C0-4EB8-B8FF-B05C439EE0BF}" type="presOf" srcId="{ACE837FE-9745-45F9-AB8B-8F5A05145C67}" destId="{EBA89E28-252F-4683-90FB-3304FB69E308}" srcOrd="0" destOrd="0" presId="urn:microsoft.com/office/officeart/2005/8/layout/hierarchy4"/>
    <dgm:cxn modelId="{6380BD82-655F-4672-A4A2-10C495F8C35A}"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38F8592-A404-46F5-81CC-C937C0203894}"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BDFF86ED-6FE0-4838-9AB7-4AA01E38785A}" type="presOf" srcId="{0093F378-60B8-4459-8877-29AB5FD73FFB}" destId="{B05851AB-2C31-4E4C-965D-989B0A05466E}"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2"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a:t>食品群</a:t>
          </a:r>
          <a:endParaRPr lang="zh-TW" altLang="en-US" dirty="0"/>
        </a:p>
      </dgm:t>
    </dgm:pt>
    <dgm:pt modelId="{B8263297-371A-4141-8511-C8D3757CC1C6}" type="parTrans" cxnId="{74CE3B03-5C34-46BD-A213-F74C49C7B5EF}">
      <dgm:prSet/>
      <dgm:spPr/>
      <dgm:t>
        <a:bodyPr/>
        <a:lstStyle/>
        <a:p>
          <a:endParaRPr lang="zh-TW" altLang="en-US"/>
        </a:p>
      </dgm:t>
    </dgm:pt>
    <dgm:pt modelId="{1B806640-92DC-4A0C-B488-A1EF5D38FA63}" type="sibTrans" cxnId="{74CE3B03-5C34-46BD-A213-F74C49C7B5EF}">
      <dgm:prSet/>
      <dgm:spPr/>
      <dgm:t>
        <a:bodyPr/>
        <a:lstStyle/>
        <a:p>
          <a:endParaRPr lang="zh-TW" altLang="en-US"/>
        </a:p>
      </dgm:t>
    </dgm:pt>
    <dgm:pt modelId="{7CB2CD1A-D604-4885-9DF4-4895E15BD372}">
      <dgm:prSet phldrT="[文字]"/>
      <dgm:spPr>
        <a:xfrm>
          <a:off x="944" y="1556904"/>
          <a:ext cx="5374595" cy="1412153"/>
        </a:xfrm>
      </dgm:spPr>
      <dgm:t>
        <a:bodyPr/>
        <a:lstStyle/>
        <a:p>
          <a:r>
            <a:rPr lang="zh-TW" altLang="en-US" dirty="0"/>
            <a:t>食品加工科</a:t>
          </a:r>
        </a:p>
      </dgm:t>
    </dgm:pt>
    <dgm:pt modelId="{F6D08762-2098-4A09-AEC7-58D68C6F942C}" type="parTrans" cxnId="{445D1AB6-413A-4C15-AA60-165C0250A49A}">
      <dgm:prSet/>
      <dgm:spPr/>
      <dgm:t>
        <a:bodyPr/>
        <a:lstStyle/>
        <a:p>
          <a:endParaRPr lang="zh-TW" altLang="en-US"/>
        </a:p>
      </dgm:t>
    </dgm:pt>
    <dgm:pt modelId="{1DA7A632-5B46-4562-AE49-A2AFE0CA0077}" type="sibTrans" cxnId="{445D1AB6-413A-4C15-AA60-165C0250A49A}">
      <dgm:prSet/>
      <dgm:spPr/>
      <dgm:t>
        <a:bodyPr/>
        <a:lstStyle/>
        <a:p>
          <a:endParaRPr lang="zh-TW" altLang="en-US"/>
        </a:p>
      </dgm:t>
    </dgm:pt>
    <dgm:pt modelId="{3F652AAA-7CC8-4501-916F-749AB6DD6F89}">
      <dgm:prSet phldrT="[文字]"/>
      <dgm:spPr>
        <a:xfrm>
          <a:off x="5596630" y="1556904"/>
          <a:ext cx="2632025" cy="1412153"/>
        </a:xfrm>
      </dgm:spPr>
      <dgm:t>
        <a:bodyPr/>
        <a:lstStyle/>
        <a:p>
          <a:r>
            <a:rPr lang="zh-TW" altLang="en-US" dirty="0"/>
            <a:t>水產食品科</a:t>
          </a:r>
          <a:endParaRPr lang="en-US" altLang="zh-TW" dirty="0"/>
        </a:p>
        <a:p>
          <a:r>
            <a:rPr lang="en-US" altLang="zh-TW" dirty="0"/>
            <a:t>(</a:t>
          </a:r>
          <a:r>
            <a:rPr lang="zh-TW" altLang="en-US" dirty="0"/>
            <a:t>產特</a:t>
          </a:r>
          <a:r>
            <a:rPr lang="en-US" altLang="zh-TW" dirty="0"/>
            <a:t>)</a:t>
          </a:r>
          <a:endParaRPr lang="zh-TW" altLang="en-US" dirty="0"/>
        </a:p>
      </dgm:t>
    </dgm:pt>
    <dgm:pt modelId="{FF4736DE-F469-4AD1-853F-429623B9A74F}" type="parTrans" cxnId="{61555171-A7AC-43BF-A9B2-981BD9DA2F63}">
      <dgm:prSet/>
      <dgm:spPr/>
      <dgm:t>
        <a:bodyPr/>
        <a:lstStyle/>
        <a:p>
          <a:endParaRPr lang="zh-TW" altLang="en-US"/>
        </a:p>
      </dgm:t>
    </dgm:pt>
    <dgm:pt modelId="{0C240723-5103-40A0-8835-837A7E6E706B}" type="sibTrans" cxnId="{61555171-A7AC-43BF-A9B2-981BD9DA2F63}">
      <dgm:prSet/>
      <dgm:spPr/>
      <dgm:t>
        <a:bodyPr/>
        <a:lstStyle/>
        <a:p>
          <a:endParaRPr lang="zh-TW" altLang="en-US"/>
        </a:p>
      </dgm:t>
    </dgm:pt>
    <dgm:pt modelId="{0093F378-60B8-4459-8877-29AB5FD73FFB}">
      <dgm:prSet phldrT="[文字]"/>
      <dgm:spPr>
        <a:xfrm>
          <a:off x="944" y="3112851"/>
          <a:ext cx="2632025" cy="1412153"/>
        </a:xfrm>
      </dgm:spPr>
      <dgm:t>
        <a:bodyPr/>
        <a:lstStyle/>
        <a:p>
          <a:r>
            <a:rPr lang="zh-TW" altLang="en-US" dirty="0"/>
            <a:t>內埔農工</a:t>
          </a:r>
        </a:p>
      </dgm:t>
    </dgm:pt>
    <dgm:pt modelId="{F7E1B006-6459-4CA7-B08E-073EE45E9A26}" type="parTrans" cxnId="{93B7F482-2459-44CC-82C3-4E9AA5CE5EE5}">
      <dgm:prSet/>
      <dgm:spPr/>
      <dgm:t>
        <a:bodyPr/>
        <a:lstStyle/>
        <a:p>
          <a:endParaRPr lang="zh-TW" altLang="en-US"/>
        </a:p>
      </dgm:t>
    </dgm:pt>
    <dgm:pt modelId="{ED1223DA-53C4-4EAD-8BB9-DD33EC68DC73}" type="sibTrans" cxnId="{93B7F482-2459-44CC-82C3-4E9AA5CE5EE5}">
      <dgm:prSet/>
      <dgm:spPr/>
      <dgm:t>
        <a:bodyPr/>
        <a:lstStyle/>
        <a:p>
          <a:endParaRPr lang="zh-TW" altLang="en-US"/>
        </a:p>
      </dgm:t>
    </dgm:pt>
    <dgm:pt modelId="{B6DC169E-4E02-404E-ADBF-D6287FFE69C2}">
      <dgm:prSet phldrT="[文字]"/>
      <dgm:spPr>
        <a:xfrm>
          <a:off x="2743514" y="3112851"/>
          <a:ext cx="2632025" cy="1412153"/>
        </a:xfrm>
      </dgm:spPr>
      <dgm:t>
        <a:bodyPr/>
        <a:lstStyle/>
        <a:p>
          <a:r>
            <a:rPr lang="zh-TW" altLang="en-US" dirty="0"/>
            <a:t>佳冬高農</a:t>
          </a:r>
        </a:p>
      </dgm:t>
    </dgm:pt>
    <dgm:pt modelId="{602116C1-541E-40E6-A5B4-84AE6C9431E8}" type="parTrans" cxnId="{1C25C045-A862-4F6A-B8D6-810C19BC74D2}">
      <dgm:prSet/>
      <dgm:spPr/>
      <dgm:t>
        <a:bodyPr/>
        <a:lstStyle/>
        <a:p>
          <a:endParaRPr lang="zh-TW" altLang="en-US"/>
        </a:p>
      </dgm:t>
    </dgm:pt>
    <dgm:pt modelId="{FEE82F6B-5B4E-47EA-B10D-750E33EABE8E}" type="sibTrans" cxnId="{1C25C045-A862-4F6A-B8D6-810C19BC74D2}">
      <dgm:prSet/>
      <dgm:spPr/>
      <dgm:t>
        <a:bodyPr/>
        <a:lstStyle/>
        <a:p>
          <a:endParaRPr lang="zh-TW" altLang="en-US"/>
        </a:p>
      </dgm:t>
    </dgm:pt>
    <dgm:pt modelId="{12305853-5056-47B8-9891-2CA853819B17}">
      <dgm:prSet phldrT="[文字]"/>
      <dgm:spPr>
        <a:xfrm>
          <a:off x="5596630" y="3112851"/>
          <a:ext cx="2632025" cy="1412153"/>
        </a:xfrm>
      </dgm:spPr>
      <dgm:t>
        <a:bodyPr/>
        <a:lstStyle/>
        <a:p>
          <a:r>
            <a:rPr lang="zh-TW" altLang="en-US" dirty="0"/>
            <a:t>東港海事</a:t>
          </a:r>
        </a:p>
      </dgm:t>
    </dgm:pt>
    <dgm:pt modelId="{DD945D34-53D0-4568-9C32-FD22D7F213BC}" type="parTrans" cxnId="{CAD1BDC5-0AC6-4290-91E9-3DC5EFAFEF7B}">
      <dgm:prSet/>
      <dgm:spPr/>
      <dgm:t>
        <a:bodyPr/>
        <a:lstStyle/>
        <a:p>
          <a:endParaRPr lang="zh-TW" altLang="en-US"/>
        </a:p>
      </dgm:t>
    </dgm:pt>
    <dgm:pt modelId="{398FDB15-5121-4702-8192-F9CD3A19C988}" type="sibTrans" cxnId="{CAD1BDC5-0AC6-4290-91E9-3DC5EFAFEF7B}">
      <dgm:prSet/>
      <dgm:spPr/>
      <dgm:t>
        <a:bodyPr/>
        <a:lstStyle/>
        <a:p>
          <a:endParaRPr lang="zh-TW" altLang="en-US"/>
        </a:p>
      </dgm:t>
    </dgm:pt>
    <dgm:pt modelId="{07E03A00-62D3-41B8-939A-687D414BA4CA}">
      <dgm:prSet phldrT="[文字]"/>
      <dgm:spPr>
        <a:xfrm>
          <a:off x="5596630" y="3112851"/>
          <a:ext cx="2632025" cy="1412153"/>
        </a:xfrm>
      </dgm:spPr>
      <dgm:t>
        <a:bodyPr/>
        <a:lstStyle/>
        <a:p>
          <a:r>
            <a:rPr lang="zh-TW" altLang="en-US" dirty="0"/>
            <a:t>烘焙科</a:t>
          </a: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dirty="0"/>
            <a:t>佳冬高農</a:t>
          </a: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93599E46-6F5F-4119-AC51-DAB0CC673FE3}">
      <dgm:prSet/>
      <dgm:spPr/>
      <dgm:t>
        <a:bodyPr/>
        <a:lstStyle/>
        <a:p>
          <a:r>
            <a:rPr lang="zh-TW" altLang="en-US"/>
            <a:t>內埔農工</a:t>
          </a:r>
          <a:endParaRPr lang="zh-TW" altLang="en-US" dirty="0"/>
        </a:p>
      </dgm:t>
    </dgm:pt>
    <dgm:pt modelId="{470A492B-D1F8-4551-8B1B-AA86ACC3C21A}" type="parTrans" cxnId="{9B992B1B-B4E1-46AB-93CB-5BA65F58B1D2}">
      <dgm:prSet/>
      <dgm:spPr/>
      <dgm:t>
        <a:bodyPr/>
        <a:lstStyle/>
        <a:p>
          <a:endParaRPr lang="zh-TW" altLang="en-US"/>
        </a:p>
      </dgm:t>
    </dgm:pt>
    <dgm:pt modelId="{6200A331-BF6D-41B0-9558-81A5A517475B}" type="sibTrans" cxnId="{9B992B1B-B4E1-46AB-93CB-5BA65F58B1D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3">
        <dgm:presLayoutVars>
          <dgm:chPref val="3"/>
        </dgm:presLayoutVars>
      </dgm:prSet>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dgm:pt>
    <dgm:pt modelId="{CB06039B-4A8F-455B-A734-E7B337AB4A74}" type="pres">
      <dgm:prSet presAssocID="{12305853-5056-47B8-9891-2CA853819B17}" presName="horzThree" presStyleCnt="0"/>
      <dgm:spPr/>
    </dgm:pt>
    <dgm:pt modelId="{735C3476-7DC5-4B87-85DF-56745103B70B}" type="pres">
      <dgm:prSet presAssocID="{0C240723-5103-40A0-8835-837A7E6E706B}" presName="sibSpaceTwo" presStyleCnt="0"/>
      <dgm:spPr/>
    </dgm:pt>
    <dgm:pt modelId="{BC43AC9F-7177-4DEA-A7A6-E7E1FF02C50A}" type="pres">
      <dgm:prSet presAssocID="{07E03A00-62D3-41B8-939A-687D414BA4CA}" presName="vertTwo" presStyleCnt="0"/>
      <dgm:spPr/>
    </dgm:pt>
    <dgm:pt modelId="{1A78AD87-43B1-4ABA-96C2-140CBD1A232C}" type="pres">
      <dgm:prSet presAssocID="{07E03A00-62D3-41B8-939A-687D414BA4CA}" presName="txTwo" presStyleLbl="node2" presStyleIdx="2" presStyleCnt="3">
        <dgm:presLayoutVars>
          <dgm:chPref val="3"/>
        </dgm:presLayoutVars>
      </dgm:prSet>
      <dgm:spPr/>
    </dgm:pt>
    <dgm:pt modelId="{761E5A7D-5D52-43DA-A2F5-5CEB2129890C}" type="pres">
      <dgm:prSet presAssocID="{07E03A00-62D3-41B8-939A-687D414BA4CA}" presName="parTransTwo" presStyleCnt="0"/>
      <dgm:spPr/>
    </dgm:pt>
    <dgm:pt modelId="{12FDD073-BC4D-4FC6-A209-DEA4B7D0FBC1}" type="pres">
      <dgm:prSet presAssocID="{07E03A00-62D3-41B8-939A-687D414BA4CA}" presName="horzTwo" presStyleCnt="0"/>
      <dgm:spPr/>
    </dgm:pt>
    <dgm:pt modelId="{A0A2918E-AC4B-4ED9-A5B1-B2BE30913151}" type="pres">
      <dgm:prSet presAssocID="{2BDA1213-DE1E-43F6-A09B-C52376C900D0}" presName="vertThree" presStyleCnt="0"/>
      <dgm:spPr/>
    </dgm:pt>
    <dgm:pt modelId="{C0E67459-780B-43DF-8130-17CD260479A5}" type="pres">
      <dgm:prSet presAssocID="{2BDA1213-DE1E-43F6-A09B-C52376C900D0}" presName="txThree" presStyleLbl="node3" presStyleIdx="3" presStyleCnt="5">
        <dgm:presLayoutVars>
          <dgm:chPref val="3"/>
        </dgm:presLayoutVars>
      </dgm:prSet>
      <dgm:spPr/>
    </dgm:pt>
    <dgm:pt modelId="{D37E2393-3097-46F9-9AE2-32B068B29C6A}" type="pres">
      <dgm:prSet presAssocID="{2BDA1213-DE1E-43F6-A09B-C52376C900D0}" presName="horzThree" presStyleCnt="0"/>
      <dgm:spPr/>
    </dgm:pt>
    <dgm:pt modelId="{042FAE65-9206-43DB-8041-D6BAA405AB9D}" type="pres">
      <dgm:prSet presAssocID="{1C8A57C6-EB5A-4A16-AA1B-FB3FB565D28A}" presName="sibSpaceThree" presStyleCnt="0"/>
      <dgm:spPr/>
    </dgm:pt>
    <dgm:pt modelId="{2A0D9C8D-6193-467D-952E-6C8AF850395A}" type="pres">
      <dgm:prSet presAssocID="{93599E46-6F5F-4119-AC51-DAB0CC673FE3}" presName="vertThree" presStyleCnt="0"/>
      <dgm:spPr/>
    </dgm:pt>
    <dgm:pt modelId="{0780A9EC-900B-40D0-987A-507BDA88AA0A}" type="pres">
      <dgm:prSet presAssocID="{93599E46-6F5F-4119-AC51-DAB0CC673FE3}" presName="txThree" presStyleLbl="node3" presStyleIdx="4" presStyleCnt="5">
        <dgm:presLayoutVars>
          <dgm:chPref val="3"/>
        </dgm:presLayoutVars>
      </dgm:prSet>
      <dgm:spPr/>
    </dgm:pt>
    <dgm:pt modelId="{C4AD81CB-94AB-4FDB-91DE-5E0E263C4B94}" type="pres">
      <dgm:prSet presAssocID="{93599E46-6F5F-4119-AC51-DAB0CC673FE3}" presName="horzThree" presStyleCnt="0"/>
      <dgm:spPr/>
    </dgm:pt>
  </dgm:ptLst>
  <dgm:cxnLst>
    <dgm:cxn modelId="{9E888A00-1116-4015-8B56-D3085FA9C2B8}" srcId="{07E03A00-62D3-41B8-939A-687D414BA4CA}" destId="{2BDA1213-DE1E-43F6-A09B-C52376C900D0}" srcOrd="0" destOrd="0" parTransId="{B7E02507-F5A2-4675-A1BA-7E4BE3C55E52}" sibTransId="{1C8A57C6-EB5A-4A16-AA1B-FB3FB565D28A}"/>
    <dgm:cxn modelId="{74CE3B03-5C34-46BD-A213-F74C49C7B5EF}" srcId="{ACE837FE-9745-45F9-AB8B-8F5A05145C67}" destId="{56467849-D623-4DB4-8142-1F2A193F0A51}" srcOrd="0" destOrd="0" parTransId="{B8263297-371A-4141-8511-C8D3757CC1C6}" sibTransId="{1B806640-92DC-4A0C-B488-A1EF5D38FA63}"/>
    <dgm:cxn modelId="{3EE12316-32EF-45C0-90DD-BA7E0E6072DC}" type="presOf" srcId="{93599E46-6F5F-4119-AC51-DAB0CC673FE3}" destId="{0780A9EC-900B-40D0-987A-507BDA88AA0A}" srcOrd="0" destOrd="0" presId="urn:microsoft.com/office/officeart/2005/8/layout/hierarchy4"/>
    <dgm:cxn modelId="{9B992B1B-B4E1-46AB-93CB-5BA65F58B1D2}" srcId="{07E03A00-62D3-41B8-939A-687D414BA4CA}" destId="{93599E46-6F5F-4119-AC51-DAB0CC673FE3}" srcOrd="1" destOrd="0" parTransId="{470A492B-D1F8-4551-8B1B-AA86ACC3C21A}" sibTransId="{6200A331-BF6D-41B0-9558-81A5A517475B}"/>
    <dgm:cxn modelId="{0971EE2A-30F8-4DED-97A6-A47DFD95EC22}" type="presOf" srcId="{7CB2CD1A-D604-4885-9DF4-4895E15BD372}" destId="{DA6F3BDF-444E-4FBD-8E85-368607583A8F}" srcOrd="0" destOrd="0" presId="urn:microsoft.com/office/officeart/2005/8/layout/hierarchy4"/>
    <dgm:cxn modelId="{D3378F36-F27F-409A-A000-9A39F182C467}" type="presOf" srcId="{0093F378-60B8-4459-8877-29AB5FD73FFB}" destId="{B05851AB-2C31-4E4C-965D-989B0A05466E}" srcOrd="0" destOrd="0" presId="urn:microsoft.com/office/officeart/2005/8/layout/hierarchy4"/>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555171-A7AC-43BF-A9B2-981BD9DA2F63}" srcId="{56467849-D623-4DB4-8142-1F2A193F0A51}" destId="{3F652AAA-7CC8-4501-916F-749AB6DD6F89}" srcOrd="1" destOrd="0" parTransId="{FF4736DE-F469-4AD1-853F-429623B9A74F}" sibTransId="{0C240723-5103-40A0-8835-837A7E6E706B}"/>
    <dgm:cxn modelId="{3025AF77-C307-4B77-8870-95D6B9CC178B}" type="presOf" srcId="{12305853-5056-47B8-9891-2CA853819B17}" destId="{4BCC6D40-38C1-4628-B411-2F957D6B9789}" srcOrd="0" destOrd="0" presId="urn:microsoft.com/office/officeart/2005/8/layout/hierarchy4"/>
    <dgm:cxn modelId="{D088EE7E-9EB7-4B9F-A6F4-C47D71D34BB5}"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CAD1BDC5-0AC6-4290-91E9-3DC5EFAFEF7B}" srcId="{3F652AAA-7CC8-4501-916F-749AB6DD6F89}" destId="{12305853-5056-47B8-9891-2CA853819B17}" srcOrd="0" destOrd="0" parTransId="{DD945D34-53D0-4568-9C32-FD22D7F213BC}" sibTransId="{398FDB15-5121-4702-8192-F9CD3A19C988}"/>
    <dgm:cxn modelId="{CFDCA7CD-EB3F-4FB4-9236-D4A359041379}" srcId="{56467849-D623-4DB4-8142-1F2A193F0A51}" destId="{07E03A00-62D3-41B8-939A-687D414BA4CA}" srcOrd="2" destOrd="0" parTransId="{F82A1E07-DFF7-4729-B88F-A717E6417491}" sibTransId="{9032C0AE-126E-4ED7-9F0A-DB94655375EE}"/>
    <dgm:cxn modelId="{4C0C6EE1-CFC3-4D1A-B287-A275828041B5}" type="presOf" srcId="{2BDA1213-DE1E-43F6-A09B-C52376C900D0}" destId="{C0E67459-780B-43DF-8130-17CD260479A5}" srcOrd="0" destOrd="0" presId="urn:microsoft.com/office/officeart/2005/8/layout/hierarchy4"/>
    <dgm:cxn modelId="{2B98C4FB-2D1E-4E1B-8CC9-C7841E9825D8}" type="presOf" srcId="{56467849-D623-4DB4-8142-1F2A193F0A51}" destId="{B93D7E45-04DD-42AF-A980-F70567FBEDD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 modelId="{8E401946-3F7A-4CA8-B2E2-F39037D4333A}" type="presParOf" srcId="{12FDD073-BC4D-4FC6-A209-DEA4B7D0FBC1}" destId="{042FAE65-9206-43DB-8041-D6BAA405AB9D}" srcOrd="1" destOrd="0" presId="urn:microsoft.com/office/officeart/2005/8/layout/hierarchy4"/>
    <dgm:cxn modelId="{E9FE07F9-6FBD-4993-BAB8-1CCD5CB86A4D}" type="presParOf" srcId="{12FDD073-BC4D-4FC6-A209-DEA4B7D0FBC1}" destId="{2A0D9C8D-6193-467D-952E-6C8AF850395A}" srcOrd="2" destOrd="0" presId="urn:microsoft.com/office/officeart/2005/8/layout/hierarchy4"/>
    <dgm:cxn modelId="{36B8D1DC-6212-441D-90AC-0D6339A10780}" type="presParOf" srcId="{2A0D9C8D-6193-467D-952E-6C8AF850395A}" destId="{0780A9EC-900B-40D0-987A-507BDA88AA0A}" srcOrd="0" destOrd="0" presId="urn:microsoft.com/office/officeart/2005/8/layout/hierarchy4"/>
    <dgm:cxn modelId="{DC6F4850-034C-43C5-82F1-F8168B55C13D}" type="presParOf" srcId="{2A0D9C8D-6193-467D-952E-6C8AF850395A}" destId="{C4AD81CB-94AB-4FDB-91DE-5E0E263C4B9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幼兒</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保育科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服務科</a:t>
          </a:r>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產特</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DC454619-AE09-4E5A-BE13-8E5C738CBCD3}" type="presOf" srcId="{12305853-5056-47B8-9891-2CA853819B17}" destId="{4BCC6D40-38C1-4628-B411-2F957D6B9789}"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C6EA5546-3B43-45EC-9A22-C1E473B9B111}" type="presOf" srcId="{064492FC-9AB3-4281-B5A3-CEE3B1A9DD11}" destId="{47569E6F-DAB4-444D-B4BA-AEC97F917C50}" srcOrd="0" destOrd="0" presId="urn:microsoft.com/office/officeart/2005/8/layout/hierarchy4"/>
    <dgm:cxn modelId="{E6810F67-1271-4F41-8B9F-78F6C2FB3696}" srcId="{68365B8F-F19C-485A-95A0-55D0BC7217C0}" destId="{52BC09F7-4D76-4AA8-A3E5-19C25EB9B645}" srcOrd="0" destOrd="0" parTransId="{EDA9524F-A367-47A6-B03C-7025350B4907}" sibTransId="{17CAC1BF-D315-419E-B339-53241E4728DB}"/>
    <dgm:cxn modelId="{49919470-81DA-494D-9FA2-F72376B4FE5C}" type="presOf" srcId="{56467849-D623-4DB4-8142-1F2A193F0A51}" destId="{B93D7E45-04DD-42AF-A980-F70567FBEDDF}"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93C2587B-C047-4E20-9ACA-9BA654FF8ED4}"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88A14A9A-D344-46BC-8487-EB11ACE99790}" type="presOf" srcId="{52BC09F7-4D76-4AA8-A3E5-19C25EB9B645}" destId="{9560A0E0-65E2-44CB-AA36-CB9924DECE4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107158A7-E947-49A7-B48C-F097C9D68269}" type="presOf" srcId="{ACE837FE-9745-45F9-AB8B-8F5A05145C67}" destId="{EBA89E28-252F-4683-90FB-3304FB69E308}"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EB32A4B0-2672-4FC6-9889-25707604B955}"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859CEEC2-E5A2-4005-AF75-71CEC76541B0}" type="presOf" srcId="{0093F378-60B8-4459-8877-29AB5FD73FFB}" destId="{B05851AB-2C31-4E4C-965D-989B0A05466E}"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00D0F2DE-1537-4415-82A3-2A43D0CF4735}" srcId="{56467849-D623-4DB4-8142-1F2A193F0A51}" destId="{064492FC-9AB3-4281-B5A3-CEE3B1A9DD11}" srcOrd="2" destOrd="0" parTransId="{CC59286C-EBF5-4E8B-8A82-4BC49A2ADDA4}" sibTransId="{6C8EA703-3893-4921-BDD4-A33A050D5A02}"/>
    <dgm:cxn modelId="{25029DF2-5345-42D4-B3B9-0AA754EB9CB9}" srcId="{56467849-D623-4DB4-8142-1F2A193F0A51}" destId="{68365B8F-F19C-485A-95A0-55D0BC7217C0}" srcOrd="3" destOrd="0" parTransId="{AF24A45C-4AA4-4083-9736-FCC1EDB2906A}" sibTransId="{4848FC70-A7D3-4A43-AEB0-0B863B08F265}"/>
    <dgm:cxn modelId="{B53382FE-BC35-4A91-A7B9-36C07F17D44B}" type="presOf" srcId="{7CB2CD1A-D604-4885-9DF4-4895E15BD372}" destId="{DA6F3BDF-444E-4FBD-8E85-368607583A8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DAD020C-38BB-47D2-9380-AF83887E2E6F}" type="presOf" srcId="{9AD7D335-35ED-4978-AB6A-A7088F1ED929}" destId="{0BF740ED-2F37-4A82-90D3-F3B8ED9EEE81}"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F3F2571A-0255-467E-AD60-75C41CFC18BB}" type="presOf" srcId="{205A70F4-E639-44AF-96EE-49C7EF2823DB}" destId="{55B0363A-80A2-4FAD-93E3-1E261793417B}" srcOrd="0" destOrd="0" presId="urn:microsoft.com/office/officeart/2005/8/layout/hierarchy4"/>
    <dgm:cxn modelId="{D516E01E-0C33-4E0D-BB22-5CFAEAA2A1C7}" type="presOf" srcId="{ACE837FE-9745-45F9-AB8B-8F5A05145C67}" destId="{EBA89E28-252F-4683-90FB-3304FB69E308}"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30F04946-A2F4-4D31-8AB6-FA40489971EC}" type="presOf" srcId="{600F11BA-0BFD-4CC2-B0F1-647FB17267A8}" destId="{826DAC3C-23BE-42F4-9CCA-4892394424E4}" srcOrd="0" destOrd="0" presId="urn:microsoft.com/office/officeart/2005/8/layout/hierarchy4"/>
    <dgm:cxn modelId="{CFDE1269-0448-4B74-B90F-BC6DC725DBE4}" srcId="{7CB2CD1A-D604-4885-9DF4-4895E15BD372}" destId="{656FCDFA-20DB-4A28-8000-552BF57B6F94}" srcOrd="2" destOrd="0" parTransId="{B9425EEA-DB95-484E-AF2B-87D101329712}" sibTransId="{10488E67-7974-4169-BDD7-35101824A4F1}"/>
    <dgm:cxn modelId="{61555171-A7AC-43BF-A9B2-981BD9DA2F63}" srcId="{56467849-D623-4DB4-8142-1F2A193F0A51}" destId="{3F652AAA-7CC8-4501-916F-749AB6DD6F89}" srcOrd="1" destOrd="0" parTransId="{FF4736DE-F469-4AD1-853F-429623B9A74F}" sibTransId="{0C240723-5103-40A0-8835-837A7E6E706B}"/>
    <dgm:cxn modelId="{5CF59974-BF67-49DC-B663-0E665C295DBA}" srcId="{7CB2CD1A-D604-4885-9DF4-4895E15BD372}" destId="{23CF82D4-14E2-4819-B11F-D6D0D2017246}" srcOrd="4" destOrd="0" parTransId="{4C6C769F-FDE5-4B0F-944C-A69194DE3770}" sibTransId="{B2E39B75-AF9A-4130-A838-75220C7FAD3C}"/>
    <dgm:cxn modelId="{93B7F482-2459-44CC-82C3-4E9AA5CE5EE5}" srcId="{7CB2CD1A-D604-4885-9DF4-4895E15BD372}" destId="{0093F378-60B8-4459-8877-29AB5FD73FFB}" srcOrd="0" destOrd="0" parTransId="{F7E1B006-6459-4CA7-B08E-073EE45E9A26}" sibTransId="{ED1223DA-53C4-4EAD-8BB9-DD33EC68DC73}"/>
    <dgm:cxn modelId="{C3158483-42EF-4B53-AAB1-08F975075171}" type="presOf" srcId="{078AB2B7-93C6-475E-9895-4424D4A18B28}" destId="{A4D845A7-EFC2-4103-94AB-9E7AE2EA98A4}"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445D1AB6-413A-4C15-AA60-165C0250A49A}" srcId="{56467849-D623-4DB4-8142-1F2A193F0A51}" destId="{7CB2CD1A-D604-4885-9DF4-4895E15BD372}" srcOrd="0" destOrd="0" parTransId="{F6D08762-2098-4A09-AEC7-58D68C6F942C}" sibTransId="{1DA7A632-5B46-4562-AE49-A2AFE0CA0077}"/>
    <dgm:cxn modelId="{1E4108C3-2A28-4A05-A60C-6DF6E3075ABD}" srcId="{7CB2CD1A-D604-4885-9DF4-4895E15BD372}" destId="{600F11BA-0BFD-4CC2-B0F1-647FB17267A8}" srcOrd="5" destOrd="0" parTransId="{B59C9A1B-68BD-41ED-B73D-4A819C541A6D}" sibTransId="{DDC6E34E-5DF1-44E4-9EFE-B608F7D78FDD}"/>
    <dgm:cxn modelId="{105C80C5-B9CE-443A-BE03-0E5E7149AAE3}" type="presOf" srcId="{0093F378-60B8-4459-8877-29AB5FD73FFB}" destId="{B05851AB-2C31-4E4C-965D-989B0A05466E}"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B46256CE-47B7-4C11-97DE-8AE022D0F6A4}" type="presOf" srcId="{23CF82D4-14E2-4819-B11F-D6D0D2017246}" destId="{2438C7AD-F503-478E-969F-DD80316E3A23}"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A4D40BE2-2024-429B-B582-32B2D19E23B6}" type="presOf" srcId="{3F652AAA-7CC8-4501-916F-749AB6DD6F89}" destId="{B35AB213-84E2-4DD8-B699-AFF558E8DE2B}"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CFF540FC-9901-41A8-94E5-4F8808542FD8}" type="presOf" srcId="{7CB2CD1A-D604-4885-9DF4-4895E15BD372}" destId="{DA6F3BDF-444E-4FBD-8E85-368607583A8F}"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C66BFA8B-CC72-435D-9295-078A6DA366E3}"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03090E6-FB34-4F53-BC3B-3D8720E39902}" type="presOf" srcId="{56467849-D623-4DB4-8142-1F2A193F0A51}" destId="{B93D7E45-04DD-42AF-A980-F70567FBEDDF}" srcOrd="0" destOrd="0" presId="urn:microsoft.com/office/officeart/2005/8/layout/hierarchy4"/>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C0453-4F20-4278-85C8-C6A8D3E8EA4B}" type="presOf" srcId="{56467849-D623-4DB4-8142-1F2A193F0A51}" destId="{B93D7E45-04DD-42AF-A980-F70567FBEDDF}" srcOrd="0" destOrd="0" presId="urn:microsoft.com/office/officeart/2005/8/layout/hierarchy4"/>
    <dgm:cxn modelId="{C2CAED59-2EB5-4863-B445-5A936DC35001}"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F25B2091-987E-4417-A7EA-AF4BC93ABA94}" type="presOf" srcId="{0093F378-60B8-4459-8877-29AB5FD73FFB}" destId="{B05851AB-2C31-4E4C-965D-989B0A05466E}" srcOrd="0" destOrd="0" presId="urn:microsoft.com/office/officeart/2005/8/layout/hierarchy4"/>
    <dgm:cxn modelId="{476A1BAB-AEB3-4020-9B7B-A883AF86893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pt>
    <dgm:pt modelId="{4726C7B6-C4B4-40D3-A237-2B68553715B9}" type="pres">
      <dgm:prSet presAssocID="{0093F378-60B8-4459-8877-29AB5FD73FF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8C4DD9A-C7C4-40EF-8D4C-49D1DB508A27}"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原住民藝能科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pt>
    <dgm:pt modelId="{B65DD6C8-47E2-4384-AC97-CB79CCF62B76}" type="pres">
      <dgm:prSet presAssocID="{0093F378-60B8-4459-8877-29AB5FD73FFB}" presName="horzTwo" presStyleCnt="0"/>
      <dgm:spPr/>
    </dgm:pt>
  </dgm:ptLst>
  <dgm:cxnLst>
    <dgm:cxn modelId="{8090EE6B-7389-4F90-AC21-DF5D81B46644}"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445D1AB6-413A-4C15-AA60-165C0250A49A}" srcId="{ACE837FE-9745-45F9-AB8B-8F5A05145C67}" destId="{7CB2CD1A-D604-4885-9DF4-4895E15BD372}" srcOrd="0" destOrd="0" parTransId="{F6D08762-2098-4A09-AEC7-58D68C6F942C}" sibTransId="{1DA7A632-5B46-4562-AE49-A2AFE0CA0077}"/>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pt>
    <dgm:pt modelId="{F8C7E270-3EAC-46AA-AB88-F6CF90A603B5}" type="pres">
      <dgm:prSet presAssocID="{A65408AB-6E53-4F07-859E-38C168DE9396}" presName="parentText" presStyleLbl="node1" presStyleIdx="0" presStyleCnt="4">
        <dgm:presLayoutVars>
          <dgm:chMax val="0"/>
          <dgm:bulletEnabled val="1"/>
        </dgm:presLayoutVars>
      </dgm:prSet>
      <dgm:spPr/>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pt>
  </dgm:ptLst>
  <dgm:cxnLst>
    <dgm:cxn modelId="{9AD7F80A-10EA-410C-B6DC-6D2AB9F9B71A}" type="presOf" srcId="{F71E9696-5B76-4FB6-A8B2-191CB4D81D05}" destId="{F094C4FC-91D3-4C73-B8E1-9A884DFE0EC5}"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59F605C3-C04E-4AB5-94FF-1DB4833B56E2}" srcId="{0822CF95-B206-4E6A-8D6F-42A1F21F0F69}" destId="{A65408AB-6E53-4F07-859E-38C168DE9396}" srcOrd="0" destOrd="0" parTransId="{F72D7EF8-745F-4895-81F8-B23E234EA38D}" sibTransId="{07FD7977-AFFF-48EC-B3E8-ECD16491A86E}"/>
    <dgm:cxn modelId="{E59250D4-0D06-496C-8100-59641DEB8851}" srcId="{0822CF95-B206-4E6A-8D6F-42A1F21F0F69}" destId="{F71E9696-5B76-4FB6-A8B2-191CB4D81D05}" srcOrd="3" destOrd="0" parTransId="{531E0190-EE75-43B9-8468-3EEA50B7D9D6}" sibTransId="{E33D5307-D3E6-42EA-8DD4-FA1A94042A6A}"/>
    <dgm:cxn modelId="{50FBB7D4-6216-4DD5-B8AC-42D0C4CB2C21}" srcId="{0822CF95-B206-4E6A-8D6F-42A1F21F0F69}" destId="{0887D069-0368-417D-93BB-C6ECC8BF7D87}" srcOrd="1" destOrd="0" parTransId="{7109128E-2D0E-4D6C-AF8D-BD7EC6ED8980}" sibTransId="{2B04BE56-C72E-4473-9D2E-BD7447880813}"/>
    <dgm:cxn modelId="{B52BBDD4-98DB-4206-A311-55C033CE0F94}" type="presOf" srcId="{C76AB096-F05A-4C7F-8659-34CB54D58984}" destId="{4F102A41-E45B-405E-A411-647B3A6BB1E8}" srcOrd="0" destOrd="0" presId="urn:microsoft.com/office/officeart/2005/8/layout/vList2"/>
    <dgm:cxn modelId="{2884F2FB-9262-4008-84B2-29D65180C4A6}" srcId="{0822CF95-B206-4E6A-8D6F-42A1F21F0F69}" destId="{C76AB096-F05A-4C7F-8659-34CB54D58984}" srcOrd="2" destOrd="0" parTransId="{7CEDAA94-8874-41A5-8FE6-DA9698BF2453}" sibTransId="{5217501C-AA89-4FB4-9CC0-29CF8A64A81C}"/>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pt>
    <dgm:pt modelId="{DC147E80-85D4-4CCB-91B8-854ABCC08A45}" type="pres">
      <dgm:prSet presAssocID="{72ECE807-D0DE-4B60-8774-1D6D069EC198}" presName="descendantText" presStyleLbl="alignAccFollowNode1" presStyleIdx="0" presStyleCnt="3">
        <dgm:presLayoutVars>
          <dgm:bulletEnabled val="1"/>
        </dgm:presLayoutVars>
      </dgm:prSet>
      <dgm:spPr/>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pt>
    <dgm:pt modelId="{A3BB1BEA-D5EA-49C6-9382-30D7735B5320}" type="pres">
      <dgm:prSet presAssocID="{359FFD50-33D3-49D3-8EBC-FFCC05E93C3B}" presName="descendantText" presStyleLbl="alignAccFollowNode1" presStyleIdx="1" presStyleCnt="3">
        <dgm:presLayoutVars>
          <dgm:bulletEnabled val="1"/>
        </dgm:presLayoutVars>
      </dgm:prSet>
      <dgm:spPr/>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pt>
    <dgm:pt modelId="{5C863729-FECA-48BA-B95D-3574515DA2DA}" type="pres">
      <dgm:prSet presAssocID="{C207575C-824B-41AC-83C8-8E4A0831EEDE}" presName="descendantText" presStyleLbl="alignAccFollowNode1" presStyleIdx="2" presStyleCnt="3">
        <dgm:presLayoutVars>
          <dgm:bulletEnabled val="1"/>
        </dgm:presLayoutVars>
      </dgm:prSet>
      <dgm:spPr/>
    </dgm:pt>
  </dgm:ptLst>
  <dgm:cxnLst>
    <dgm:cxn modelId="{19F1D61B-FF44-4367-A258-14F4A4254A55}" type="presOf" srcId="{5B8B19DC-B49E-436A-AC79-6468D826ADBD}" destId="{5C863729-FECA-48BA-B95D-3574515DA2DA}" srcOrd="0" destOrd="0" presId="urn:microsoft.com/office/officeart/2005/8/layout/vList5"/>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CE7D078B-28EC-4D51-9687-4B9D1584CBA9}" type="presOf" srcId="{CDCCEE0C-43C5-44AE-8B70-8DC2F8F2F4E5}" destId="{A3BB1BEA-D5EA-49C6-9382-30D7735B5320}"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435977B1-3387-4DA8-9751-00999378B6F7}" type="presOf" srcId="{C207575C-824B-41AC-83C8-8E4A0831EEDE}" destId="{EA7DDBA6-DDBD-4C26-8740-DDCAC90EC60B}"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A43304C9-A7A1-4E8E-988B-CA99DA3E4AA5}" srcId="{5ED0939E-6101-43F6-AF8B-04064D5BC855}" destId="{C207575C-824B-41AC-83C8-8E4A0831EEDE}" srcOrd="2" destOrd="0" parTransId="{09B09697-1B04-4A5A-9FB2-1BD693EAA7D6}" sibTransId="{E542F427-B28B-44D9-8C35-33EF6F3EF0D3}"/>
    <dgm:cxn modelId="{EFA941D7-5323-4458-A6F2-65E09359DB8F}" type="presOf" srcId="{72ECE807-D0DE-4B60-8774-1D6D069EC198}" destId="{B54E2779-672F-491F-801F-F86DB2C112E9}" srcOrd="0" destOrd="0" presId="urn:microsoft.com/office/officeart/2005/8/layout/vList5"/>
    <dgm:cxn modelId="{475411DF-01FA-45EF-86AE-DC33B5AD1795}" srcId="{5ED0939E-6101-43F6-AF8B-04064D5BC855}" destId="{72ECE807-D0DE-4B60-8774-1D6D069EC198}" srcOrd="0" destOrd="0" parTransId="{8551AADB-CF67-4CB8-AC94-0F7A8E63DAA7}" sibTransId="{0A5F24DF-09E2-43B8-86EE-3B3DB4776BA0}"/>
    <dgm:cxn modelId="{7508F0E7-4B17-4219-AC9E-5110A98FB53B}" type="presOf" srcId="{5ED0939E-6101-43F6-AF8B-04064D5BC855}" destId="{1B04213D-9BAC-430B-81D3-587FF46AB928}"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custT="1"/>
      <dgm:spPr/>
      <dgm:t>
        <a:bodyPr vert="eaVert"/>
        <a:lstStyle/>
        <a:p>
          <a:r>
            <a:rPr lang="zh-TW" altLang="en-US" sz="2000" b="1" spc="600" dirty="0">
              <a:latin typeface="微軟正黑體" panose="020B0604030504040204" pitchFamily="34" charset="-120"/>
              <a:ea typeface="微軟正黑體" panose="020B0604030504040204" pitchFamily="34" charset="-120"/>
            </a:rPr>
            <a:t>進修部</a:t>
          </a:r>
          <a:r>
            <a:rPr lang="en-US" altLang="zh-TW" sz="2000" b="1" spc="600" dirty="0">
              <a:latin typeface="微軟正黑體" panose="020B0604030504040204" pitchFamily="34" charset="-120"/>
              <a:ea typeface="微軟正黑體" panose="020B0604030504040204" pitchFamily="34" charset="-120"/>
            </a:rPr>
            <a:t>(</a:t>
          </a:r>
          <a:r>
            <a:rPr lang="zh-TW" altLang="en-US" sz="2000" b="1" spc="600" dirty="0">
              <a:latin typeface="微軟正黑體" panose="020B0604030504040204" pitchFamily="34" charset="-120"/>
              <a:ea typeface="微軟正黑體" panose="020B0604030504040204" pitchFamily="34" charset="-120"/>
            </a:rPr>
            <a:t>夜間上課</a:t>
          </a:r>
          <a:r>
            <a:rPr lang="en-US" altLang="zh-TW" sz="2000" b="1" spc="600" dirty="0">
              <a:latin typeface="微軟正黑體" panose="020B0604030504040204" pitchFamily="34" charset="-120"/>
              <a:ea typeface="微軟正黑體" panose="020B0604030504040204" pitchFamily="34" charset="-120"/>
            </a:rPr>
            <a:t>)</a:t>
          </a:r>
          <a:endParaRPr lang="zh-TW" altLang="en-US" sz="2000" b="1" spc="600"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custT="1"/>
      <dgm:spPr/>
      <dgm:t>
        <a:bodyPr/>
        <a:lstStyle/>
        <a:p>
          <a:r>
            <a:rPr lang="zh-TW" altLang="en-US" sz="2000" b="1"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custT="1"/>
      <dgm:spPr/>
      <dgm:t>
        <a:bodyPr/>
        <a:lstStyle/>
        <a:p>
          <a:r>
            <a:rPr lang="zh-TW" altLang="en-US" sz="2000" b="1"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t>
        <a:bodyPr/>
        <a:lstStyle/>
        <a:p>
          <a:endParaRPr lang="zh-TW" altLang="en-US"/>
        </a:p>
      </dgm:t>
    </dgm:pt>
    <dgm:pt modelId="{39945C86-D0CE-47F0-B312-166F06136981}" type="sibTrans" cxnId="{C9AEC852-5F1E-4213-96F9-FD88BC38AB95}">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custScaleY="40929">
        <dgm:presLayoutVars>
          <dgm:chPref val="3"/>
        </dgm:presLayoutVars>
      </dgm:prSet>
      <dgm:spPr/>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6" custScaleY="168058">
        <dgm:presLayoutVars>
          <dgm:chPref val="3"/>
        </dgm:presLayoutVars>
      </dgm:prSet>
      <dgm:spPr/>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6" custScaleY="168058">
        <dgm:presLayoutVars>
          <dgm:chPref val="3"/>
        </dgm:presLayoutVars>
      </dgm:prSet>
      <dgm:spPr/>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6" custScaleY="168058" custLinFactNeighborY="1041">
        <dgm:presLayoutVars>
          <dgm:chPref val="3"/>
        </dgm:presLayoutVars>
      </dgm:prSet>
      <dgm:spPr/>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6" custScaleY="168058" custLinFactNeighborY="1041">
        <dgm:presLayoutVars>
          <dgm:chPref val="3"/>
        </dgm:presLayoutVars>
      </dgm:prSet>
      <dgm:spPr/>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6" custScaleY="168058" custLinFactNeighborY="1041">
        <dgm:presLayoutVars>
          <dgm:chPref val="3"/>
        </dgm:presLayoutVars>
      </dgm:prSet>
      <dgm:spPr/>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6" custScaleY="168058" custLinFactNeighborY="1041">
        <dgm:presLayoutVars>
          <dgm:chPref val="3"/>
        </dgm:presLayoutVars>
      </dgm:prSet>
      <dgm:spPr/>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6" custScaleY="168058" custLinFactNeighborY="1041">
        <dgm:presLayoutVars>
          <dgm:chPref val="3"/>
        </dgm:presLayoutVars>
      </dgm:prSet>
      <dgm:spPr/>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custScaleY="40929">
        <dgm:presLayoutVars>
          <dgm:chPref val="3"/>
        </dgm:presLayoutVars>
      </dgm:prSet>
      <dgm:spPr/>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6" custScaleY="168058" custLinFactNeighborY="1041">
        <dgm:presLayoutVars>
          <dgm:chPref val="3"/>
        </dgm:presLayoutVars>
      </dgm:prSet>
      <dgm:spPr/>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6" custScaleY="168058" custLinFactNeighborY="1041">
        <dgm:presLayoutVars>
          <dgm:chPref val="3"/>
        </dgm:presLayoutVars>
      </dgm:prSet>
      <dgm:spPr/>
    </dgm:pt>
    <dgm:pt modelId="{0E06578C-B26C-48A2-B23A-B19D9106CA7C}" type="pres">
      <dgm:prSet presAssocID="{B0FC14D0-DC12-4C67-9DD7-B10B26A0C96B}" presName="horzTwo" presStyleCnt="0"/>
      <dgm:spPr/>
    </dgm:pt>
    <dgm:pt modelId="{5B1B34DC-FE25-4A67-B053-C8B06304DF12}" type="pres">
      <dgm:prSet presAssocID="{1F6003DA-C3F6-4742-BBBA-9DE037CAB3F9}" presName="sibSpaceTwo" presStyleCnt="0"/>
      <dgm:spPr/>
    </dgm:pt>
    <dgm:pt modelId="{68875E45-03F5-46DA-8BAD-7F5CEC0A8480}" type="pres">
      <dgm:prSet presAssocID="{2C36FEE7-EDC3-41BB-AB7E-11EE19A9C61A}" presName="vertTwo" presStyleCnt="0"/>
      <dgm:spPr/>
    </dgm:pt>
    <dgm:pt modelId="{F1EE57B5-D4D5-417E-9BBE-E5339597128A}" type="pres">
      <dgm:prSet presAssocID="{2C36FEE7-EDC3-41BB-AB7E-11EE19A9C61A}" presName="txTwo" presStyleLbl="node2" presStyleIdx="9" presStyleCnt="16" custScaleY="168058" custLinFactNeighborY="1041">
        <dgm:presLayoutVars>
          <dgm:chPref val="3"/>
        </dgm:presLayoutVars>
      </dgm:prSet>
      <dgm:spPr/>
    </dgm:pt>
    <dgm:pt modelId="{41871C6E-C60E-4ECE-9201-FAA54EA56649}" type="pres">
      <dgm:prSet presAssocID="{2C36FEE7-EDC3-41BB-AB7E-11EE19A9C61A}"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custScaleY="40929">
        <dgm:presLayoutVars>
          <dgm:chPref val="3"/>
        </dgm:presLayoutVars>
      </dgm:prSet>
      <dgm:spPr/>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10" presStyleCnt="16" custScaleY="168058" custLinFactNeighborY="1041">
        <dgm:presLayoutVars>
          <dgm:chPref val="3"/>
        </dgm:presLayoutVars>
      </dgm:prSet>
      <dgm:spPr/>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1" presStyleCnt="16" custScaleY="168058" custLinFactNeighborY="1041">
        <dgm:presLayoutVars>
          <dgm:chPref val="3"/>
        </dgm:presLayoutVars>
      </dgm:prSet>
      <dgm:spPr/>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custScaleY="40929">
        <dgm:presLayoutVars>
          <dgm:chPref val="3"/>
        </dgm:presLayoutVars>
      </dgm:prSet>
      <dgm:spPr/>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2" presStyleCnt="16" custScaleY="168058" custLinFactNeighborY="1041">
        <dgm:presLayoutVars>
          <dgm:chPref val="3"/>
        </dgm:presLayoutVars>
      </dgm:prSet>
      <dgm:spPr/>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3" presStyleCnt="16" custScaleY="168058" custLinFactNeighborY="1041">
        <dgm:presLayoutVars>
          <dgm:chPref val="3"/>
        </dgm:presLayoutVars>
      </dgm:prSet>
      <dgm:spPr/>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4" presStyleCnt="16" custScaleY="168058" custLinFactNeighborY="1041">
        <dgm:presLayoutVars>
          <dgm:chPref val="3"/>
        </dgm:presLayoutVars>
      </dgm:prSet>
      <dgm:spPr/>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5" presStyleCnt="16" custScaleY="168058" custLinFactNeighborY="1041">
        <dgm:presLayoutVars>
          <dgm:chPref val="3"/>
        </dgm:presLayoutVars>
      </dgm:prSet>
      <dgm:spPr/>
    </dgm:pt>
    <dgm:pt modelId="{8D5A562F-58FA-41F8-BF91-00729025D366}" type="pres">
      <dgm:prSet presAssocID="{E4F8F687-97A3-48FB-81AD-5D1052194391}" presName="horzTwo" presStyleCnt="0"/>
      <dgm:spPr/>
    </dgm:pt>
  </dgm:ptLst>
  <dgm:cxnLst>
    <dgm:cxn modelId="{BC268B04-6D46-49D4-AA7D-C4216802EF6F}" type="presOf" srcId="{9030C1D2-D1B5-45FC-948F-38002E109957}" destId="{AC472CE3-231B-4AFD-9A66-877B0CED303A}" srcOrd="0" destOrd="0" presId="urn:microsoft.com/office/officeart/2005/8/layout/hierarchy4"/>
    <dgm:cxn modelId="{5F6B900C-B6C7-4B06-B746-68762515C348}" srcId="{33BB5BE4-219B-4F28-A576-3BBF3E18E676}" destId="{B82D9824-BDDD-4B79-A3AD-B816E4D11328}" srcOrd="1" destOrd="0" parTransId="{C5386810-243E-4F72-BFEF-FC91F3665F9F}" sibTransId="{4CA4C455-9ECF-41B1-B8AE-951CB24D8B09}"/>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D33B9E13-A380-4D02-A634-1BF1B97F5160}" srcId="{A932157F-6267-4762-957D-DA80B1918CA3}" destId="{963F4337-B393-413A-8791-AF74E033C73B}" srcOrd="5" destOrd="0" parTransId="{46B3F6D4-84D0-4183-A92D-7023E568E5DA}" sibTransId="{E89149C7-D50A-42F6-9A47-643966B66F41}"/>
    <dgm:cxn modelId="{74DE0F18-8769-4580-A9B3-DB70DA542BA7}" type="presOf" srcId="{6F0A6698-CFD3-4B29-BC50-B16CFD6CB5F4}" destId="{FA501999-D116-46D7-9550-698514E6D6C3}"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44368433-2C5C-41B6-8494-3F8BC5A208B5}" type="presOf" srcId="{6B2382DE-E238-4D60-9578-0B89A91ACB1E}" destId="{CB279AC3-8530-45C6-9ACE-059E58C90F44}"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7107873E-7148-47A3-9097-63B65A7FFBE1}" srcId="{4F24B5EB-F6A0-4BE5-9290-423D589540A0}" destId="{ACD2ADE9-5AA1-4032-A6E5-C136FEA87072}" srcOrd="3" destOrd="0" parTransId="{47C25A14-EA7F-435B-ACFD-A86E732992B3}" sibTransId="{D549B012-DF7E-4273-AB97-3AB0AF7EA912}"/>
    <dgm:cxn modelId="{7DBA535C-5A9B-41A0-8097-E190FA095EE5}" type="presOf" srcId="{963F4337-B393-413A-8791-AF74E033C73B}" destId="{270D18AD-B365-4E07-A554-F38DA99F1C4F}"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48F6F242-F6A4-4131-918B-45C595B97ACD}" srcId="{4F24B5EB-F6A0-4BE5-9290-423D589540A0}" destId="{33BB5BE4-219B-4F28-A576-3BBF3E18E676}" srcOrd="2" destOrd="0" parTransId="{EE05013A-AD74-4978-8F73-290C79091642}" sibTransId="{C54B1884-90EC-4B18-BBCD-0FE016DD59D1}"/>
    <dgm:cxn modelId="{60239847-8AC8-4A3B-A928-8B9A50BB50DE}" type="presOf" srcId="{ACD2ADE9-5AA1-4032-A6E5-C136FEA87072}" destId="{6441CAC8-8694-4966-A2F8-CE151AAE83AD}"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39F00454-B0C6-4D95-BA3D-E1279872063F}" type="presOf" srcId="{D671B9BA-9886-4D7B-B08A-126126D5A011}" destId="{44BB3D60-0B9D-4CC9-B9AD-7EE09DD42334}" srcOrd="0" destOrd="0" presId="urn:microsoft.com/office/officeart/2005/8/layout/hierarchy4"/>
    <dgm:cxn modelId="{B6CB2776-0E04-4F59-B174-18791564BF5B}" srcId="{4F24B5EB-F6A0-4BE5-9290-423D589540A0}" destId="{0BE9943A-9B4D-4965-BD7D-E3E49424A93D}" srcOrd="1" destOrd="0" parTransId="{5F0A198C-9BCD-45C8-8E48-E6DCD9DAA646}" sibTransId="{DE05D580-ECC1-456D-9D87-24B8F6300B5F}"/>
    <dgm:cxn modelId="{AC2A8859-F453-460F-9841-324AFDAE5BED}" type="presOf" srcId="{2C36FEE7-EDC3-41BB-AB7E-11EE19A9C61A}" destId="{F1EE57B5-D4D5-417E-9BBE-E5339597128A}" srcOrd="0" destOrd="0" presId="urn:microsoft.com/office/officeart/2005/8/layout/hierarchy4"/>
    <dgm:cxn modelId="{3EF0235A-49FA-4D4E-9335-C7CA7D419210}" type="presOf" srcId="{ED919A4E-57A7-4D81-A36F-FE6F0950226C}" destId="{7313FB75-63E2-4290-A8D6-89F436D8D07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E6AEB783-4E66-459A-9E88-60C50DCC84C5}" type="presOf" srcId="{C8C74428-63CB-4C3E-98FA-F5C2496CA0BD}" destId="{FA20F802-8C16-4168-9C76-EED6BF0DB712}"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FD78AAB1-2959-4E0F-BC29-81C7FC1B20D4}" type="presOf" srcId="{A932157F-6267-4762-957D-DA80B1918CA3}" destId="{80EF2D5C-67B9-443A-BE45-FAA3395AD690}" srcOrd="0" destOrd="0" presId="urn:microsoft.com/office/officeart/2005/8/layout/hierarchy4"/>
    <dgm:cxn modelId="{A868CDB4-1A16-4589-A05A-6A583A20A2AC}" srcId="{A932157F-6267-4762-957D-DA80B1918CA3}" destId="{980143D8-5BC1-4E54-91F0-3EE07A09AB93}" srcOrd="1" destOrd="0" parTransId="{1B9D0363-5315-45F9-870D-9DF2241732E3}" sibTransId="{1368B160-1B00-44B1-B65E-525C6FC1B199}"/>
    <dgm:cxn modelId="{E97F68B9-9F89-429C-AFDC-42CE6C2B801C}" type="presOf" srcId="{4F24B5EB-F6A0-4BE5-9290-423D589540A0}" destId="{5D430034-0DA6-451A-9A81-6C8C9464EC31}"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F9470ACE-C179-4A10-91DE-3370E4EBA1D7}" srcId="{ACD2ADE9-5AA1-4032-A6E5-C136FEA87072}" destId="{E4F8F687-97A3-48FB-81AD-5D1052194391}" srcOrd="3" destOrd="0" parTransId="{DD548DC6-FB06-41F4-A4A8-FD0AF91A52E1}" sibTransId="{D245ABFE-EF56-4882-885E-CAC26A81B892}"/>
    <dgm:cxn modelId="{FFBBA9D0-955B-4C5D-B236-1953EDCE8B9F}" srcId="{4F24B5EB-F6A0-4BE5-9290-423D589540A0}" destId="{A932157F-6267-4762-957D-DA80B1918CA3}" srcOrd="0" destOrd="0" parTransId="{B111BB52-B3A7-4E97-9B60-EFE5C8A6BBA8}" sibTransId="{340EAC9D-F669-416A-999E-B700E4B704D8}"/>
    <dgm:cxn modelId="{59D7A3E1-2850-4D4C-9326-1F0259326171}" type="presOf" srcId="{C64CED96-2086-4F42-B14E-EFA8264D5334}" destId="{D5469BDE-54AC-485E-99FA-0F30F13B7F69}" srcOrd="0" destOrd="0" presId="urn:microsoft.com/office/officeart/2005/8/layout/hierarchy4"/>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6F269914-7C65-4B0D-A31F-65625C269472}" srcId="{BA7EEF56-AF01-482D-8897-03805D42A5F0}" destId="{F31FF26B-48A7-4546-A3CC-EE8BAA38DDE9}" srcOrd="3" destOrd="0" parTransId="{C45A9C26-291B-4888-B81D-D66CDA61F055}" sibTransId="{83CF4BBD-C4D6-42E3-8E50-8CF07A10E185}"/>
    <dgm:cxn modelId="{EE3B3C17-F14F-4906-BC0A-530AB96829D2}" type="presOf" srcId="{F31FF26B-48A7-4546-A3CC-EE8BAA38DDE9}" destId="{CDB21CEF-4B40-4F7A-80A9-601EA1ECCBB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EC8EA83E-206D-4F42-99BC-C47D534571FF}" type="presOf" srcId="{FD86508D-C749-46BE-9C0B-252E0A03175B}" destId="{87C32EE2-572F-4BE5-8A0C-937DB636B144}" srcOrd="0" destOrd="0" presId="urn:microsoft.com/office/officeart/2008/layout/VerticalCurvedList"/>
    <dgm:cxn modelId="{1898C840-EBC6-44CE-AB86-54D200605520}" type="presOf" srcId="{AAEA369D-0E0E-4901-AEF7-AE0FABEEDC69}" destId="{E9EB7000-EEF1-41C1-A9AF-46DE3ABA9938}" srcOrd="0" destOrd="0" presId="urn:microsoft.com/office/officeart/2008/layout/VerticalCurvedList"/>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834D768-EED4-4914-96BE-ECA5C9BB4AAF}"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D0BC0AA3-38A6-4D85-BF9C-A57F863B1AEE}" type="presOf" srcId="{BA7EEF56-AF01-482D-8897-03805D42A5F0}" destId="{C456F6BB-C661-4D40-8BB4-C33A27D08A39}" srcOrd="0" destOrd="0" presId="urn:microsoft.com/office/officeart/2008/layout/VerticalCurvedList"/>
    <dgm:cxn modelId="{8904B3AB-E566-48DD-A64D-0D863A928994}" type="presOf" srcId="{451A33EE-0F18-45FA-A84E-F89B16632175}" destId="{C848A82E-AB00-4DFB-8002-DA6488437830}"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A0640600-9C2E-4FC3-9017-00AF5313FD50}" type="presOf" srcId="{60603511-9ED8-4649-BE98-C6AE74C8948E}" destId="{D494690B-D544-4BFA-B42B-D33B6B8D7F60}"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607FF005-0C9F-4A9D-9554-CD023E10D2F1}" type="presOf" srcId="{C794CB2A-8943-4ED0-BB2B-4626EA71955D}" destId="{2868515F-6C95-4847-AB09-092DAFFCC335}"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F8903725-D16B-46AD-A782-2E43EAF538A3}" type="presOf" srcId="{28452A2B-1902-4CD9-8EC4-102AA633AB98}" destId="{7EE6A867-2857-4402-AB47-BA0B105F9C2E}"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52DC6C9C-D3E2-4CA0-905D-C0197F00518B}" type="presOf" srcId="{59B4A5AB-B253-4038-805F-6631BE6519E9}" destId="{1B1A4596-E86D-41A9-B811-3B3FBBF34D4E}" srcOrd="1"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B4A1CCF6-AA83-49C3-9E4D-68EFCFB85EC7}" type="presOf" srcId="{D2D792E5-DA99-4717-B720-F93FC9AAD518}" destId="{B034C1C6-7DF2-463C-9B68-FD62C95B7EE7}" srcOrd="0"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8886E415-7F0D-45B6-8C05-6956B0089383}" srcId="{F806D2A7-1DCB-48B6-859B-B7630E69A82D}" destId="{D2D792E5-DA99-4717-B720-F93FC9AAD518}" srcOrd="2" destOrd="0" parTransId="{081339C0-D662-41F2-B739-9829E22F8982}" sibTransId="{E15451D7-AE88-44D7-BD90-6F7B5F87DDF4}"/>
    <dgm:cxn modelId="{7B850820-ADD2-409A-BF05-C6183E037BB5}" type="presOf" srcId="{28452A2B-1902-4CD9-8EC4-102AA633AB98}" destId="{7EE6A867-2857-4402-AB47-BA0B105F9C2E}"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DBF29D62-F3CC-4CE8-9AF3-74584583A1BB}" type="presOf" srcId="{F806D2A7-1DCB-48B6-859B-B7630E69A82D}" destId="{EF986BB8-4BD7-4A7F-8A6F-C8241FAEA631}"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3ADF5178-EA5F-44F9-82D9-5FBB76FB37AF}" type="presOf" srcId="{59B4A5AB-B253-4038-805F-6631BE6519E9}" destId="{1B1A4596-E86D-41A9-B811-3B3FBBF34D4E}" srcOrd="1"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121FEA9A-26E8-43FB-93DA-3FA23C710087}" type="presOf" srcId="{D2D792E5-DA99-4717-B720-F93FC9AAD518}" destId="{B034C1C6-7DF2-463C-9B68-FD62C95B7EE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CF1257B0-B1EB-4DBD-909A-9A77E24B228C}" type="presOf" srcId="{E15451D7-AE88-44D7-BD90-6F7B5F87DDF4}" destId="{7BE42010-7684-4A9A-9739-0282900D3D82}" srcOrd="1" destOrd="0" presId="urn:microsoft.com/office/officeart/2005/8/layout/process2"/>
    <dgm:cxn modelId="{257DA2FC-4E39-49E6-8048-97CD393C288C}" type="presOf" srcId="{AC491ACA-D578-4C8F-819E-9466480387FF}" destId="{94372483-7177-43C0-BF99-82560AE20F47}"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pt>
    <dgm:pt modelId="{925884E4-ECEB-467E-BFE0-3FFC322DBD5B}" type="pres">
      <dgm:prSet presAssocID="{CE0711CA-AB88-42F3-9B58-9D9798B18A1F}" presName="connTx" presStyleLbl="parChTrans1D2" presStyleIdx="0" presStyleCnt="7"/>
      <dgm:spPr/>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pt>
    <dgm:pt modelId="{C40967AF-C170-466B-A4E4-8F5A191E2A7E}" type="pres">
      <dgm:prSet presAssocID="{980E9C16-A76E-4416-A46E-D2E80524CBA2}" presName="connTx" presStyleLbl="parChTrans1D2" presStyleIdx="1" presStyleCnt="7"/>
      <dgm:spPr/>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pt>
    <dgm:pt modelId="{D135C692-C0EC-4F6A-B102-4457BC7949B2}" type="pres">
      <dgm:prSet presAssocID="{F34A9759-A1C7-4A33-B2A7-7B973735D614}" presName="connTx" presStyleLbl="parChTrans1D2" presStyleIdx="2" presStyleCnt="7"/>
      <dgm:spPr/>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pt>
    <dgm:pt modelId="{76260727-C795-4CA5-BCD3-8B4DC0C82E2A}" type="pres">
      <dgm:prSet presAssocID="{C7CE2D37-D75A-401F-9AC1-CFEFF8361B00}" presName="connTx" presStyleLbl="parChTrans1D2" presStyleIdx="3" presStyleCnt="7"/>
      <dgm:spPr/>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pt>
    <dgm:pt modelId="{C783A362-4F56-4422-B23C-1799C71A5667}" type="pres">
      <dgm:prSet presAssocID="{5A6311CB-0A7F-4017-AD33-666B10CA6727}" presName="connTx" presStyleLbl="parChTrans1D2" presStyleIdx="4" presStyleCnt="7"/>
      <dgm:spPr/>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pt>
    <dgm:pt modelId="{ECFF81C6-020D-4BA8-B313-602951EFCD15}" type="pres">
      <dgm:prSet presAssocID="{423E522E-F39B-4288-92D4-75938BD88936}" presName="connTx" presStyleLbl="parChTrans1D2" presStyleIdx="5" presStyleCnt="7"/>
      <dgm:spPr/>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pt>
    <dgm:pt modelId="{3758A0D4-2C40-4658-B762-D5ED70FF1E54}" type="pres">
      <dgm:prSet presAssocID="{0BCEE368-3431-44B9-BC39-8D043A9AFB6B}" presName="connTx" presStyleLbl="parChTrans1D2" presStyleIdx="6" presStyleCnt="7"/>
      <dgm:spPr/>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82EFB08-E1B7-4AE6-B349-F285E3ED95B9}" type="presOf" srcId="{BB5ED96F-427D-43EC-B451-2BF560A2541D}" destId="{A8CAA23B-DECC-4DE6-98E2-2C9D8BE5E59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F445849-4BD8-4661-BCBF-BE6B07609C59}" type="presOf" srcId="{2C4F72F7-6691-4BDA-A6E5-6FBEA6CDBC29}" destId="{2024498F-F7CF-4062-9396-EF5F2D7129E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ED32A24C-7339-404D-BDE7-B4DA1ED3A48F}" type="presOf" srcId="{1C39AB6F-243F-410C-8C0A-F831AA0B0142}" destId="{EE9A99F2-3E14-4D11-917F-B58A06B280AB}" srcOrd="0"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724CD7C-143F-48A9-B4D2-6BDE68A0B95D}" srcId="{36EF0EC0-60A4-4C1A-9356-01B0251FFD65}" destId="{BB5ED96F-427D-43EC-B451-2BF560A2541D}" srcOrd="2" destOrd="0" parTransId="{F34A9759-A1C7-4A33-B2A7-7B973735D614}" sibTransId="{4ABD601C-F62F-4820-BD14-2C8A189D0F56}"/>
    <dgm:cxn modelId="{14059885-84DD-4F1E-9ED5-F996EEE8ACA8}" srcId="{76042859-7BD1-43F8-91B4-9B7159021193}" destId="{36EF0EC0-60A4-4C1A-9356-01B0251FFD65}" srcOrd="0" destOrd="0" parTransId="{63B15F2D-0DE7-49B5-BA24-46DB5A1E0C74}" sibTransId="{3586689E-4824-4357-B5C5-C6CBA22C5BE4}"/>
    <dgm:cxn modelId="{F6CB4F87-8662-4BA1-BFA8-A0B81C89BB3F}" type="presOf" srcId="{0BCEE368-3431-44B9-BC39-8D043A9AFB6B}" destId="{74391852-20B6-4874-955D-801FF57834EE}"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4D9D8BA2-A944-4243-8D12-A3A40899ECFC}" type="presOf" srcId="{CE0711CA-AB88-42F3-9B58-9D9798B18A1F}" destId="{4DCC8F3E-F709-4B42-99CB-9E754E86A040}"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398D5BD0-335D-4CB0-94E2-4FA140AFEDD1}" type="presOf" srcId="{980E9C16-A76E-4416-A46E-D2E80524CBA2}" destId="{95FB0B6A-82E2-49A0-84C8-EF6168BE495D}"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rtl="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marL="0" lvl="0" indent="0" algn="l" defTabSz="889000">
            <a:lnSpc>
              <a:spcPct val="90000"/>
            </a:lnSpc>
            <a:spcBef>
              <a:spcPct val="0"/>
            </a:spcBef>
            <a:spcAft>
              <a:spcPct val="35000"/>
            </a:spcAft>
            <a:buNone/>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anose="020B0604030504040204" pitchFamily="34" charset="-120"/>
            <a:ea typeface="微軟正黑體" panose="020B0604030504040204"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altLang="en-US"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marL="0" lvl="0" indent="0" algn="ctr" defTabSz="1244600">
            <a:lnSpc>
              <a:spcPct val="100000"/>
            </a:lnSpc>
            <a:spcBef>
              <a:spcPct val="0"/>
            </a:spcBef>
            <a:spcAft>
              <a:spcPts val="0"/>
            </a:spcAft>
            <a:buNone/>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439242"/>
          <a:ext cx="7697331" cy="878485"/>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002060"/>
              </a:solidFill>
              <a:latin typeface="微軟正黑體" pitchFamily="34" charset="-120"/>
              <a:ea typeface="微軟正黑體" pitchFamily="34" charset="-120"/>
              <a:cs typeface="+mn-cs"/>
            </a:rPr>
            <a:t>檢測項目：</a:t>
          </a:r>
          <a:r>
            <a:rPr lang="en-US" altLang="zh-TW" sz="2800" b="1" kern="1200" dirty="0">
              <a:solidFill>
                <a:srgbClr val="002060"/>
              </a:solidFill>
              <a:latin typeface="微軟正黑體" pitchFamily="34" charset="-120"/>
              <a:ea typeface="微軟正黑體" pitchFamily="34" charset="-120"/>
              <a:cs typeface="+mn-cs"/>
            </a:rPr>
            <a:t>(</a:t>
          </a:r>
          <a:r>
            <a:rPr lang="zh-TW" altLang="en-US" sz="2800" b="1" kern="1200" dirty="0">
              <a:solidFill>
                <a:srgbClr val="002060"/>
              </a:solidFill>
              <a:latin typeface="微軟正黑體" pitchFamily="34" charset="-120"/>
              <a:ea typeface="微軟正黑體" pitchFamily="34" charset="-120"/>
              <a:cs typeface="+mn-cs"/>
            </a:rPr>
            <a:t>以</a:t>
          </a:r>
          <a:r>
            <a:rPr lang="en-US" altLang="zh-TW" sz="2800" b="1" kern="1200" dirty="0">
              <a:solidFill>
                <a:srgbClr val="002060"/>
              </a:solidFill>
              <a:latin typeface="微軟正黑體" pitchFamily="34" charset="-120"/>
              <a:ea typeface="微軟正黑體" pitchFamily="34" charset="-120"/>
              <a:cs typeface="+mn-cs"/>
            </a:rPr>
            <a:t>14</a:t>
          </a:r>
          <a:r>
            <a:rPr lang="zh-TW" altLang="en-US" sz="2800" b="1" kern="1200" dirty="0">
              <a:solidFill>
                <a:srgbClr val="002060"/>
              </a:solidFill>
              <a:latin typeface="微軟正黑體" pitchFamily="34" charset="-120"/>
              <a:ea typeface="微軟正黑體" pitchFamily="34" charset="-120"/>
              <a:cs typeface="+mn-cs"/>
            </a:rPr>
            <a:t>歲女生為例</a:t>
          </a:r>
          <a:r>
            <a:rPr lang="en-US" altLang="zh-TW" sz="2800" b="1" kern="1200" dirty="0">
              <a:solidFill>
                <a:srgbClr val="002060"/>
              </a:solidFill>
              <a:latin typeface="微軟正黑體" pitchFamily="34" charset="-120"/>
              <a:ea typeface="微軟正黑體" pitchFamily="34" charset="-120"/>
              <a:cs typeface="+mn-cs"/>
            </a:rPr>
            <a:t>)</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0" y="-439242"/>
        <a:ext cx="7697331" cy="878485"/>
      </dsp:txXfrm>
    </dsp:sp>
    <dsp:sp modelId="{B6F4E633-BC5B-4332-A59C-96854875758B}">
      <dsp:nvSpPr>
        <dsp:cNvPr id="0" name=""/>
        <dsp:cNvSpPr/>
      </dsp:nvSpPr>
      <dsp:spPr>
        <a:xfrm>
          <a:off x="3762" y="439242"/>
          <a:ext cx="7697331" cy="3888432"/>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一</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zh-TW" altLang="zh-TW" sz="2000" b="1" kern="1200" dirty="0">
              <a:solidFill>
                <a:srgbClr val="FF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r>
            <a:rPr lang="en-US" altLang="zh-TW" sz="1200" b="1" kern="1200" dirty="0">
              <a:solidFill>
                <a:srgbClr val="FF0000"/>
              </a:solidFill>
              <a:latin typeface="微軟正黑體" pitchFamily="34" charset="-120"/>
              <a:ea typeface="微軟正黑體" pitchFamily="34" charset="-120"/>
              <a:cs typeface="+mn-cs"/>
            </a:rPr>
            <a:t>(113</a:t>
          </a:r>
          <a:r>
            <a:rPr lang="zh-TW" altLang="en-US" sz="1200" b="1" kern="1200" dirty="0">
              <a:solidFill>
                <a:srgbClr val="FF0000"/>
              </a:solidFill>
              <a:latin typeface="微軟正黑體" pitchFamily="34" charset="-120"/>
              <a:ea typeface="微軟正黑體" pitchFamily="34" charset="-120"/>
              <a:cs typeface="+mn-cs"/>
            </a:rPr>
            <a:t>年</a:t>
          </a:r>
          <a:r>
            <a:rPr lang="en-US" altLang="zh-TW" sz="1200" b="1" kern="1200" dirty="0">
              <a:solidFill>
                <a:srgbClr val="FF0000"/>
              </a:solidFill>
              <a:latin typeface="微軟正黑體" pitchFamily="34" charset="-120"/>
              <a:ea typeface="微軟正黑體" pitchFamily="34" charset="-120"/>
              <a:cs typeface="+mn-cs"/>
            </a:rPr>
            <a:t>7</a:t>
          </a:r>
          <a:r>
            <a:rPr lang="zh-TW" altLang="en-US" sz="1200" b="1" kern="1200" dirty="0">
              <a:solidFill>
                <a:srgbClr val="FF0000"/>
              </a:solidFill>
              <a:latin typeface="微軟正黑體" pitchFamily="34" charset="-120"/>
              <a:ea typeface="微軟正黑體" pitchFamily="34" charset="-120"/>
              <a:cs typeface="+mn-cs"/>
            </a:rPr>
            <a:t>月</a:t>
          </a:r>
          <a:r>
            <a:rPr lang="en-US" altLang="zh-TW" sz="1200" b="1" kern="1200" dirty="0">
              <a:solidFill>
                <a:srgbClr val="FF0000"/>
              </a:solidFill>
              <a:latin typeface="微軟正黑體" pitchFamily="34" charset="-120"/>
              <a:ea typeface="微軟正黑體" pitchFamily="34" charset="-120"/>
              <a:cs typeface="+mn-cs"/>
            </a:rPr>
            <a:t>31</a:t>
          </a:r>
          <a:r>
            <a:rPr lang="zh-TW" altLang="en-US" sz="1200" b="1" kern="1200" dirty="0">
              <a:solidFill>
                <a:srgbClr val="FF0000"/>
              </a:solidFill>
              <a:latin typeface="微軟正黑體" pitchFamily="34" charset="-120"/>
              <a:ea typeface="微軟正黑體" pitchFamily="34" charset="-120"/>
              <a:cs typeface="+mn-cs"/>
            </a:rPr>
            <a:t>日以前檢測者適用</a:t>
          </a:r>
          <a:r>
            <a:rPr lang="en-US" altLang="zh-TW" sz="1200" b="1" kern="1200" dirty="0">
              <a:solidFill>
                <a:srgbClr val="FF0000"/>
              </a:solidFill>
              <a:latin typeface="微軟正黑體" pitchFamily="34" charset="-120"/>
              <a:ea typeface="微軟正黑體" pitchFamily="34" charset="-120"/>
              <a:cs typeface="+mn-cs"/>
            </a:rPr>
            <a:t>)</a:t>
          </a:r>
          <a:br>
            <a:rPr lang="en-US" altLang="zh-TW" sz="2000" b="1" kern="1200" dirty="0">
              <a:solidFill>
                <a:srgbClr val="0070C0"/>
              </a:solidFill>
              <a:latin typeface="微軟正黑體" pitchFamily="34" charset="-120"/>
              <a:ea typeface="微軟正黑體" pitchFamily="34" charset="-120"/>
              <a:cs typeface="+mn-cs"/>
            </a:rPr>
          </a:b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二</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FF0000"/>
              </a:solidFill>
              <a:latin typeface="微軟正黑體" pitchFamily="34" charset="-120"/>
              <a:ea typeface="微軟正黑體" pitchFamily="34" charset="-120"/>
              <a:cs typeface="+mn-cs"/>
            </a:rPr>
            <a:t>一分鐘仰臥捲腹</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a:t>
          </a:r>
          <a:r>
            <a:rPr lang="zh-TW" altLang="en-US"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FF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FF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一</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br>
            <a:rPr lang="en-US" altLang="zh-TW" sz="2000" b="1" kern="1200" dirty="0">
              <a:solidFill>
                <a:srgbClr val="0070C0"/>
              </a:solidFill>
              <a:latin typeface="微軟正黑體" pitchFamily="34" charset="-120"/>
              <a:ea typeface="微軟正黑體" pitchFamily="34" charset="-120"/>
              <a:cs typeface="+mn-cs"/>
            </a:rPr>
          </a:br>
          <a:r>
            <a:rPr lang="zh-TW" altLang="en-US" sz="2000" b="1" kern="1200" dirty="0">
              <a:solidFill>
                <a:srgbClr val="0070C0"/>
              </a:solidFill>
              <a:latin typeface="微軟正黑體" pitchFamily="34" charset="-120"/>
              <a:ea typeface="微軟正黑體" pitchFamily="34" charset="-120"/>
              <a:cs typeface="+mn-cs"/>
            </a:rPr>
            <a:t>                    </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0070C0"/>
              </a:solidFill>
              <a:latin typeface="微軟正黑體" pitchFamily="34" charset="-120"/>
              <a:ea typeface="微軟正黑體" pitchFamily="34" charset="-120"/>
              <a:cs typeface="+mn-cs"/>
            </a:rPr>
            <a:t>二</a:t>
          </a:r>
          <a:r>
            <a:rPr lang="en-US" altLang="zh-TW" sz="2000" b="1" kern="1200" dirty="0">
              <a:solidFill>
                <a:srgbClr val="0070C0"/>
              </a:solidFill>
              <a:latin typeface="微軟正黑體" pitchFamily="34" charset="-120"/>
              <a:ea typeface="微軟正黑體" pitchFamily="34" charset="-120"/>
              <a:cs typeface="+mn-cs"/>
            </a:rPr>
            <a:t>)</a:t>
          </a:r>
          <a:r>
            <a:rPr lang="zh-TW" altLang="en-US" sz="2000" b="1" kern="1200" dirty="0">
              <a:solidFill>
                <a:srgbClr val="FF0000"/>
              </a:solidFill>
              <a:latin typeface="微軟正黑體" pitchFamily="34" charset="-120"/>
              <a:ea typeface="微軟正黑體" pitchFamily="34" charset="-120"/>
              <a:cs typeface="+mn-cs"/>
            </a:rPr>
            <a:t>漸速耐力折返跑</a:t>
          </a:r>
          <a:r>
            <a:rPr lang="zh-TW" altLang="en-US" sz="2000" b="1" kern="1200" dirty="0">
              <a:solidFill>
                <a:srgbClr val="0070C0"/>
              </a:solidFill>
              <a:latin typeface="微軟正黑體" pitchFamily="34" charset="-120"/>
              <a:ea typeface="微軟正黑體" pitchFamily="34" charset="-120"/>
              <a:cs typeface="+mn-cs"/>
            </a:rPr>
            <a:t>女生為</a:t>
          </a:r>
          <a:r>
            <a:rPr lang="en-US" altLang="zh-TW" sz="2000" b="1" kern="1200" dirty="0">
              <a:solidFill>
                <a:srgbClr val="0070C0"/>
              </a:solidFill>
              <a:latin typeface="微軟正黑體" pitchFamily="34" charset="-120"/>
              <a:ea typeface="微軟正黑體" pitchFamily="34" charset="-120"/>
              <a:cs typeface="+mn-cs"/>
            </a:rPr>
            <a:t>23</a:t>
          </a:r>
          <a:r>
            <a:rPr lang="zh-TW" altLang="en-US" sz="2000" b="1" kern="1200" dirty="0">
              <a:solidFill>
                <a:srgbClr val="0070C0"/>
              </a:solidFill>
              <a:latin typeface="微軟正黑體" pitchFamily="34" charset="-120"/>
              <a:ea typeface="微軟正黑體" pitchFamily="34" charset="-120"/>
              <a:cs typeface="+mn-cs"/>
            </a:rPr>
            <a:t>趟</a:t>
          </a:r>
        </a:p>
        <a:p>
          <a:pPr marL="171450" lvl="1" indent="-171450" algn="l" defTabSz="711200">
            <a:lnSpc>
              <a:spcPct val="100000"/>
            </a:lnSpc>
            <a:spcBef>
              <a:spcPct val="0"/>
            </a:spcBef>
            <a:spcAft>
              <a:spcPts val="0"/>
            </a:spcAft>
            <a:buFont typeface="Arial" pitchFamily="34" charset="0"/>
            <a:buChar char="•"/>
            <a:defRPr/>
          </a:pPr>
          <a:r>
            <a:rPr lang="zh-TW" sz="16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altLang="en-US" sz="16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sz="16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4</a:t>
          </a:r>
          <a:r>
            <a:rPr lang="zh-TW" sz="16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6</a:t>
          </a:r>
          <a:r>
            <a:rPr lang="zh-TW" sz="16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dsp:txBody>
      <dsp:txXfrm>
        <a:off x="3762" y="439242"/>
        <a:ext cx="7697331" cy="38884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marL="0" lvl="0" indent="0" algn="ctr" defTabSz="1244600">
            <a:lnSpc>
              <a:spcPct val="90000"/>
            </a:lnSpc>
            <a:spcBef>
              <a:spcPct val="0"/>
            </a:spcBef>
            <a:spcAft>
              <a:spcPct val="35000"/>
            </a:spcAft>
            <a:buNone/>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8677"/>
          <a:ext cx="4004144" cy="1530861"/>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8677"/>
        <a:ext cx="4004144" cy="1530861"/>
      </dsp:txXfrm>
    </dsp:sp>
    <dsp:sp modelId="{FAA21C59-DE95-4D4A-AE88-80B23005417C}">
      <dsp:nvSpPr>
        <dsp:cNvPr id="0" name=""/>
        <dsp:cNvSpPr/>
      </dsp:nvSpPr>
      <dsp:spPr>
        <a:xfrm>
          <a:off x="41" y="1418375"/>
          <a:ext cx="4004144" cy="3068909"/>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418375"/>
        <a:ext cx="4004144" cy="3068909"/>
      </dsp:txXfrm>
    </dsp:sp>
    <dsp:sp modelId="{9F799F07-A338-47F2-845F-640F15D437A4}">
      <dsp:nvSpPr>
        <dsp:cNvPr id="0" name=""/>
        <dsp:cNvSpPr/>
      </dsp:nvSpPr>
      <dsp:spPr>
        <a:xfrm>
          <a:off x="4564766" y="77938"/>
          <a:ext cx="4004144" cy="1373818"/>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marL="0" lvl="0" indent="0" algn="ctr" defTabSz="1422400">
            <a:lnSpc>
              <a:spcPts val="2400"/>
            </a:lnSpc>
            <a:spcBef>
              <a:spcPct val="0"/>
            </a:spcBef>
            <a:spcAft>
              <a:spcPct val="35000"/>
            </a:spcAft>
            <a:buNone/>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77938"/>
        <a:ext cx="4004144" cy="1373818"/>
      </dsp:txXfrm>
    </dsp:sp>
    <dsp:sp modelId="{35B5380F-BC8B-41F4-9877-8B7007AFF4DF}">
      <dsp:nvSpPr>
        <dsp:cNvPr id="0" name=""/>
        <dsp:cNvSpPr/>
      </dsp:nvSpPr>
      <dsp:spPr>
        <a:xfrm>
          <a:off x="4564766" y="1379114"/>
          <a:ext cx="4004144" cy="3068909"/>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p>
        <a:p>
          <a:pPr marL="228600" lvl="1" indent="-228600" algn="l" defTabSz="1155700">
            <a:lnSpc>
              <a:spcPct val="90000"/>
            </a:lnSpc>
            <a:spcBef>
              <a:spcPct val="0"/>
            </a:spcBef>
            <a:spcAft>
              <a:spcPct val="15000"/>
            </a:spcAft>
            <a:buChar char="•"/>
          </a:pPr>
          <a:r>
            <a:rPr lang="zh-TW" altLang="en-US" sz="26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若經比序後仍同分超額，逕報各該主管機關核准增額或為其他適當之處理</a:t>
          </a:r>
          <a:r>
            <a:rPr lang="zh-TW" altLang="en-US" sz="2600" kern="1200" dirty="0">
              <a:solidFill>
                <a:sysClr val="windowText" lastClr="000000">
                  <a:hueOff val="0"/>
                  <a:satOff val="0"/>
                  <a:lumOff val="0"/>
                  <a:alphaOff val="0"/>
                </a:sysClr>
              </a:solidFill>
              <a:latin typeface="微軟正黑體" pitchFamily="34" charset="-120"/>
              <a:ea typeface="微軟正黑體" pitchFamily="34" charset="-120"/>
              <a:cs typeface="+mn-cs"/>
            </a:rPr>
            <a:t>。</a:t>
          </a:r>
        </a:p>
      </dsp:txBody>
      <dsp:txXfrm>
        <a:off x="4564766" y="1379114"/>
        <a:ext cx="4004144" cy="30689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en-US" sz="2400" b="1" kern="1200" dirty="0">
              <a:solidFill>
                <a:srgbClr val="CCECFF"/>
              </a:solidFill>
              <a:latin typeface="微軟正黑體" pitchFamily="34" charset="-120"/>
              <a:ea typeface="微軟正黑體" pitchFamily="34" charset="-120"/>
              <a:cs typeface="+mn-cs"/>
            </a:rPr>
            <a:t>資格</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rgbClr val="A7D9FF"/>
              </a:solidFill>
              <a:latin typeface="微軟正黑體" pitchFamily="34" charset="-120"/>
              <a:ea typeface="微軟正黑體" pitchFamily="34" charset="-120"/>
              <a:cs typeface="+mn-cs"/>
            </a:rPr>
            <a:t>志願序</a:t>
          </a:r>
          <a:endParaRPr lang="en-US" altLang="zh-TW" sz="2400" b="1" kern="1200" dirty="0">
            <a:solidFill>
              <a:srgbClr val="A7D9FF"/>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rgbClr val="A7D9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均衡</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學習</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多元</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學習</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chemeClr val="accent1">
                  <a:lumMod val="75000"/>
                </a:schemeClr>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適性</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10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發展</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marL="0" lvl="0" indent="0" algn="ctr" defTabSz="1066800">
            <a:lnSpc>
              <a:spcPct val="90000"/>
            </a:lnSpc>
            <a:spcBef>
              <a:spcPct val="0"/>
            </a:spcBef>
            <a:spcAft>
              <a:spcPts val="0"/>
            </a:spcAft>
            <a:buNone/>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buNone/>
          </a:pPr>
          <a:endParaRPr lang="en-US" altLang="zh-TW" sz="2400" b="1" kern="1200" dirty="0">
            <a:solidFill>
              <a:srgbClr val="CCECFF"/>
            </a:solidFill>
            <a:latin typeface="微軟正黑體" pitchFamily="34" charset="-120"/>
            <a:ea typeface="微軟正黑體" pitchFamily="34" charset="-120"/>
            <a:cs typeface="+mn-cs"/>
          </a:endParaRP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國中</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會考</a:t>
          </a:r>
        </a:p>
        <a:p>
          <a:pPr marL="0" lvl="0" indent="0" algn="ctr" defTabSz="1066800">
            <a:lnSpc>
              <a:spcPct val="90000"/>
            </a:lnSpc>
            <a:spcBef>
              <a:spcPct val="0"/>
            </a:spcBef>
            <a:buNone/>
          </a:pPr>
          <a:r>
            <a:rPr lang="zh-TW" altLang="zh-TW" sz="2400" b="1" kern="1200" dirty="0">
              <a:solidFill>
                <a:srgbClr val="CCECFF"/>
              </a:solidFill>
              <a:latin typeface="微軟正黑體" pitchFamily="34" charset="-120"/>
              <a:ea typeface="微軟正黑體" pitchFamily="34" charset="-120"/>
              <a:cs typeface="+mn-cs"/>
            </a:rPr>
            <a:t>總積分</a:t>
          </a:r>
        </a:p>
        <a:p>
          <a:pPr marL="0" lvl="0" indent="0" algn="ctr" defTabSz="1066800">
            <a:lnSpc>
              <a:spcPct val="90000"/>
            </a:lnSpc>
            <a:spcBef>
              <a:spcPct val="0"/>
            </a:spcBef>
            <a:spcAft>
              <a:spcPts val="0"/>
            </a:spcAft>
            <a:buNone/>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zh-TW" sz="2400" b="1" kern="1200" dirty="0">
            <a:solidFill>
              <a:srgbClr val="FFFFCC"/>
            </a:solidFill>
            <a:latin typeface="微軟正黑體" pitchFamily="34" charset="-120"/>
            <a:ea typeface="微軟正黑體"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會考成績逐科比序</a:t>
          </a:r>
        </a:p>
        <a:p>
          <a:pPr marL="0" lvl="0" indent="0" algn="ctr" defTabSz="1066800">
            <a:lnSpc>
              <a:spcPct val="90000"/>
            </a:lnSpc>
            <a:spcBef>
              <a:spcPct val="0"/>
            </a:spcBef>
            <a:spcAft>
              <a:spcPct val="35000"/>
            </a:spcAft>
            <a:buNone/>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46717" y="203791"/>
          <a:ext cx="1656002" cy="2390129"/>
        </a:xfrm>
        <a:prstGeom prst="flowChartAlternateProcess">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會考成績逐科標示</a:t>
          </a:r>
        </a:p>
      </dsp:txBody>
      <dsp:txXfrm>
        <a:off x="6627555" y="284629"/>
        <a:ext cx="1494326" cy="222845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kern="1200" dirty="0">
            <a:solidFill>
              <a:schemeClr val="tx1"/>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chemeClr val="tx1"/>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chemeClr val="tx1"/>
            </a:solidFill>
            <a:latin typeface="Calibri"/>
            <a:ea typeface="新細明體"/>
            <a:cs typeface="+mn-cs"/>
          </a:endParaRPr>
        </a:p>
      </dsp:txBody>
      <dsp:txXfrm rot="10800000">
        <a:off x="0" y="0"/>
        <a:ext cx="7715304" cy="114651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1066800">
            <a:lnSpc>
              <a:spcPct val="90000"/>
            </a:lnSpc>
            <a:spcBef>
              <a:spcPct val="0"/>
            </a:spcBef>
            <a:spcAft>
              <a:spcPct val="35000"/>
            </a:spcAft>
            <a:buNone/>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4908" y="2120"/>
          <a:ext cx="8559508" cy="1407733"/>
        </a:xfrm>
        <a:prstGeom prst="roundRect">
          <a:avLst>
            <a:gd name="adj" fmla="val 10000"/>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zh-TW" altLang="en-US" sz="5700" kern="1200"/>
            <a:t>食品群</a:t>
          </a:r>
          <a:endParaRPr lang="zh-TW" altLang="en-US" sz="5700" kern="1200" dirty="0"/>
        </a:p>
      </dsp:txBody>
      <dsp:txXfrm>
        <a:off x="46139" y="43351"/>
        <a:ext cx="8477046" cy="1325271"/>
      </dsp:txXfrm>
    </dsp:sp>
    <dsp:sp modelId="{DA6F3BDF-444E-4FBD-8E85-368607583A8F}">
      <dsp:nvSpPr>
        <dsp:cNvPr id="0" name=""/>
        <dsp:cNvSpPr/>
      </dsp:nvSpPr>
      <dsp:spPr>
        <a:xfrm>
          <a:off x="4908" y="1559114"/>
          <a:ext cx="3327973"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食品加工科</a:t>
          </a:r>
        </a:p>
      </dsp:txBody>
      <dsp:txXfrm>
        <a:off x="46139" y="1600345"/>
        <a:ext cx="3245511" cy="1325271"/>
      </dsp:txXfrm>
    </dsp:sp>
    <dsp:sp modelId="{B05851AB-2C31-4E4C-965D-989B0A05466E}">
      <dsp:nvSpPr>
        <dsp:cNvPr id="0" name=""/>
        <dsp:cNvSpPr/>
      </dsp:nvSpPr>
      <dsp:spPr>
        <a:xfrm>
          <a:off x="4908"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內埔農工</a:t>
          </a:r>
        </a:p>
      </dsp:txBody>
      <dsp:txXfrm>
        <a:off x="46139" y="3157339"/>
        <a:ext cx="1547299" cy="1325271"/>
      </dsp:txXfrm>
    </dsp:sp>
    <dsp:sp modelId="{E1549871-B05D-41C2-A4AE-85BE60C25676}">
      <dsp:nvSpPr>
        <dsp:cNvPr id="0" name=""/>
        <dsp:cNvSpPr/>
      </dsp:nvSpPr>
      <dsp:spPr>
        <a:xfrm>
          <a:off x="1703119"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佳冬高農</a:t>
          </a:r>
        </a:p>
      </dsp:txBody>
      <dsp:txXfrm>
        <a:off x="1744350" y="3157339"/>
        <a:ext cx="1547299" cy="1325271"/>
      </dsp:txXfrm>
    </dsp:sp>
    <dsp:sp modelId="{B35AB213-84E2-4DD8-B699-AFF558E8DE2B}">
      <dsp:nvSpPr>
        <dsp:cNvPr id="0" name=""/>
        <dsp:cNvSpPr/>
      </dsp:nvSpPr>
      <dsp:spPr>
        <a:xfrm>
          <a:off x="3469781" y="1559114"/>
          <a:ext cx="1629761"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水產食品科</a:t>
          </a:r>
          <a:endParaRPr lang="en-US" altLang="zh-TW" sz="2200" kern="1200" dirty="0"/>
        </a:p>
        <a:p>
          <a:pPr marL="0" lvl="0" indent="0" algn="ctr" defTabSz="977900">
            <a:lnSpc>
              <a:spcPct val="90000"/>
            </a:lnSpc>
            <a:spcBef>
              <a:spcPct val="0"/>
            </a:spcBef>
            <a:spcAft>
              <a:spcPct val="35000"/>
            </a:spcAft>
            <a:buNone/>
          </a:pPr>
          <a:r>
            <a:rPr lang="en-US" altLang="zh-TW" sz="2200" kern="1200" dirty="0"/>
            <a:t>(</a:t>
          </a:r>
          <a:r>
            <a:rPr lang="zh-TW" altLang="en-US" sz="2200" kern="1200" dirty="0"/>
            <a:t>產特</a:t>
          </a:r>
          <a:r>
            <a:rPr lang="en-US" altLang="zh-TW" sz="2200" kern="1200" dirty="0"/>
            <a:t>)</a:t>
          </a:r>
          <a:endParaRPr lang="zh-TW" altLang="en-US" sz="2200" kern="1200" dirty="0"/>
        </a:p>
      </dsp:txBody>
      <dsp:txXfrm>
        <a:off x="3511012" y="1600345"/>
        <a:ext cx="1547299" cy="1325271"/>
      </dsp:txXfrm>
    </dsp:sp>
    <dsp:sp modelId="{4BCC6D40-38C1-4628-B411-2F957D6B9789}">
      <dsp:nvSpPr>
        <dsp:cNvPr id="0" name=""/>
        <dsp:cNvSpPr/>
      </dsp:nvSpPr>
      <dsp:spPr>
        <a:xfrm>
          <a:off x="3469781"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東港海事</a:t>
          </a:r>
        </a:p>
      </dsp:txBody>
      <dsp:txXfrm>
        <a:off x="3511012" y="3157339"/>
        <a:ext cx="1547299" cy="1325271"/>
      </dsp:txXfrm>
    </dsp:sp>
    <dsp:sp modelId="{1A78AD87-43B1-4ABA-96C2-140CBD1A232C}">
      <dsp:nvSpPr>
        <dsp:cNvPr id="0" name=""/>
        <dsp:cNvSpPr/>
      </dsp:nvSpPr>
      <dsp:spPr>
        <a:xfrm>
          <a:off x="5236443" y="1559114"/>
          <a:ext cx="3327973" cy="1407733"/>
        </a:xfrm>
        <a:prstGeom prst="roundRect">
          <a:avLst>
            <a:gd name="adj" fmla="val 10000"/>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烘焙科</a:t>
          </a:r>
        </a:p>
      </dsp:txBody>
      <dsp:txXfrm>
        <a:off x="5277674" y="1600345"/>
        <a:ext cx="3245511" cy="1325271"/>
      </dsp:txXfrm>
    </dsp:sp>
    <dsp:sp modelId="{C0E67459-780B-43DF-8130-17CD260479A5}">
      <dsp:nvSpPr>
        <dsp:cNvPr id="0" name=""/>
        <dsp:cNvSpPr/>
      </dsp:nvSpPr>
      <dsp:spPr>
        <a:xfrm>
          <a:off x="5236443"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t>佳冬高農</a:t>
          </a:r>
        </a:p>
      </dsp:txBody>
      <dsp:txXfrm>
        <a:off x="5277674" y="3157339"/>
        <a:ext cx="1547299" cy="1325271"/>
      </dsp:txXfrm>
    </dsp:sp>
    <dsp:sp modelId="{0780A9EC-900B-40D0-987A-507BDA88AA0A}">
      <dsp:nvSpPr>
        <dsp:cNvPr id="0" name=""/>
        <dsp:cNvSpPr/>
      </dsp:nvSpPr>
      <dsp:spPr>
        <a:xfrm>
          <a:off x="6934655" y="3116108"/>
          <a:ext cx="1629761" cy="1407733"/>
        </a:xfrm>
        <a:prstGeom prst="roundRect">
          <a:avLst>
            <a:gd name="adj" fmla="val 10000"/>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a:t>內埔農工</a:t>
          </a:r>
          <a:endParaRPr lang="zh-TW" altLang="en-US" sz="2200" kern="1200" dirty="0"/>
        </a:p>
      </dsp:txBody>
      <dsp:txXfrm>
        <a:off x="6975886" y="3157339"/>
        <a:ext cx="1547299" cy="132527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a:latin typeface="微軟正黑體" panose="020B0604030504040204" pitchFamily="34" charset="-120"/>
              <a:ea typeface="微軟正黑體" panose="020B0604030504040204" pitchFamily="34" charset="-120"/>
              <a:cs typeface="+mn-cs"/>
            </a:rPr>
            <a:t>家政科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內埔</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幼兒</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保育科</a:t>
          </a: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時尚</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照顧</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服務科</a:t>
          </a:r>
          <a:r>
            <a:rPr lang="en-US" altLang="zh-TW" sz="1900" b="1" kern="1200" dirty="0">
              <a:latin typeface="微軟正黑體" panose="020B0604030504040204" pitchFamily="34" charset="-120"/>
              <a:ea typeface="微軟正黑體" panose="020B0604030504040204" pitchFamily="34" charset="-120"/>
              <a:cs typeface="+mn-cs"/>
            </a:rPr>
            <a:t>(</a:t>
          </a:r>
          <a:r>
            <a:rPr lang="zh-TW" altLang="en-US" sz="1900" b="1" kern="1200" dirty="0">
              <a:latin typeface="微軟正黑體" panose="020B0604030504040204" pitchFamily="34" charset="-120"/>
              <a:ea typeface="微軟正黑體" panose="020B0604030504040204" pitchFamily="34" charset="-120"/>
              <a:cs typeface="+mn-cs"/>
            </a:rPr>
            <a:t>產特</a:t>
          </a:r>
          <a:r>
            <a:rPr lang="en-US" altLang="zh-TW" sz="1900" b="1" kern="1200" dirty="0">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marL="0" lvl="0" indent="0" algn="ctr" defTabSz="844550">
            <a:lnSpc>
              <a:spcPct val="90000"/>
            </a:lnSpc>
            <a:spcBef>
              <a:spcPct val="0"/>
            </a:spcBef>
            <a:spcAft>
              <a:spcPct val="35000"/>
            </a:spcAft>
            <a:buNone/>
          </a:pPr>
          <a:r>
            <a:rPr lang="zh-TW" altLang="en-US" sz="1900" b="1" kern="1200" dirty="0">
              <a:latin typeface="微軟正黑體" panose="020B0604030504040204" pitchFamily="34" charset="-120"/>
              <a:ea typeface="微軟正黑體" panose="020B0604030504040204" pitchFamily="34" charset="-120"/>
              <a:cs typeface="+mn-cs"/>
            </a:rPr>
            <a:t>進修部</a:t>
          </a:r>
          <a:endParaRPr lang="zh-TW" altLang="en-US" sz="1900" kern="1200" dirty="0"/>
        </a:p>
      </dsp:txBody>
      <dsp:txXfrm>
        <a:off x="6714109" y="3154212"/>
        <a:ext cx="1470373" cy="132943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高中</a:t>
          </a: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工商</a:t>
          </a: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家商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工商</a:t>
          </a: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原住民藝能科</a:t>
          </a: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67062" y="2435614"/>
        <a:ext cx="8095475" cy="202639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3564" y="769"/>
          <a:ext cx="3684834"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sp:txBody>
      <dsp:txXfrm>
        <a:off x="35327" y="32532"/>
        <a:ext cx="3621308" cy="1020957"/>
      </dsp:txXfrm>
    </dsp:sp>
    <dsp:sp modelId="{D5469BDE-54AC-485E-99FA-0F30F13B7F69}">
      <dsp:nvSpPr>
        <dsp:cNvPr id="0" name=""/>
        <dsp:cNvSpPr/>
      </dsp:nvSpPr>
      <dsp:spPr>
        <a:xfrm>
          <a:off x="955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學習區完全免試入學</a:t>
          </a:r>
        </a:p>
      </dsp:txBody>
      <dsp:txXfrm>
        <a:off x="23897" y="1321229"/>
        <a:ext cx="460932" cy="4424301"/>
      </dsp:txXfrm>
    </dsp:sp>
    <dsp:sp modelId="{C44CE77C-8AAD-4C28-A975-B2ED6D2742A5}">
      <dsp:nvSpPr>
        <dsp:cNvPr id="0" name=""/>
        <dsp:cNvSpPr/>
      </dsp:nvSpPr>
      <dsp:spPr>
        <a:xfrm>
          <a:off x="54009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直升入學</a:t>
          </a:r>
        </a:p>
      </dsp:txBody>
      <dsp:txXfrm>
        <a:off x="554437" y="1321229"/>
        <a:ext cx="460932" cy="4424301"/>
      </dsp:txXfrm>
    </dsp:sp>
    <dsp:sp modelId="{44BB3D60-0B9D-4CC9-B9AD-7EE09DD42334}">
      <dsp:nvSpPr>
        <dsp:cNvPr id="0" name=""/>
        <dsp:cNvSpPr/>
      </dsp:nvSpPr>
      <dsp:spPr>
        <a:xfrm>
          <a:off x="107063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屏東區免試入學</a:t>
          </a:r>
        </a:p>
      </dsp:txBody>
      <dsp:txXfrm>
        <a:off x="1084976" y="1321998"/>
        <a:ext cx="460932" cy="4424301"/>
      </dsp:txXfrm>
    </dsp:sp>
    <dsp:sp modelId="{AC472CE3-231B-4AFD-9A66-877B0CED303A}">
      <dsp:nvSpPr>
        <dsp:cNvPr id="0" name=""/>
        <dsp:cNvSpPr/>
      </dsp:nvSpPr>
      <dsp:spPr>
        <a:xfrm>
          <a:off x="160117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原住民實驗教育班獨招</a:t>
          </a:r>
        </a:p>
      </dsp:txBody>
      <dsp:txXfrm>
        <a:off x="1615515" y="1321998"/>
        <a:ext cx="460932" cy="4424301"/>
      </dsp:txXfrm>
    </dsp:sp>
    <dsp:sp modelId="{FA501999-D116-46D7-9550-698514E6D6C3}">
      <dsp:nvSpPr>
        <dsp:cNvPr id="0" name=""/>
        <dsp:cNvSpPr/>
      </dsp:nvSpPr>
      <dsp:spPr>
        <a:xfrm>
          <a:off x="213171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技優甄審入學</a:t>
          </a:r>
        </a:p>
      </dsp:txBody>
      <dsp:txXfrm>
        <a:off x="2146054" y="1321998"/>
        <a:ext cx="460932" cy="4424301"/>
      </dsp:txXfrm>
    </dsp:sp>
    <dsp:sp modelId="{270D18AD-B365-4E07-A554-F38DA99F1C4F}">
      <dsp:nvSpPr>
        <dsp:cNvPr id="0" name=""/>
        <dsp:cNvSpPr/>
      </dsp:nvSpPr>
      <dsp:spPr>
        <a:xfrm>
          <a:off x="2662253"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eaVert"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spc="600" dirty="0">
              <a:latin typeface="微軟正黑體" panose="020B0604030504040204" pitchFamily="34" charset="-120"/>
              <a:ea typeface="微軟正黑體" panose="020B0604030504040204" pitchFamily="34" charset="-120"/>
            </a:rPr>
            <a:t>進修部</a:t>
          </a:r>
          <a:r>
            <a:rPr lang="en-US" altLang="zh-TW" sz="2000" b="1" kern="1200" spc="600" dirty="0">
              <a:latin typeface="微軟正黑體" panose="020B0604030504040204" pitchFamily="34" charset="-120"/>
              <a:ea typeface="微軟正黑體" panose="020B0604030504040204" pitchFamily="34" charset="-120"/>
            </a:rPr>
            <a:t>(</a:t>
          </a:r>
          <a:r>
            <a:rPr lang="zh-TW" altLang="en-US" sz="2000" b="1" kern="1200" spc="600" dirty="0">
              <a:latin typeface="微軟正黑體" panose="020B0604030504040204" pitchFamily="34" charset="-120"/>
              <a:ea typeface="微軟正黑體" panose="020B0604030504040204" pitchFamily="34" charset="-120"/>
            </a:rPr>
            <a:t>夜間上課</a:t>
          </a:r>
          <a:r>
            <a:rPr lang="en-US" altLang="zh-TW" sz="2000" b="1" kern="1200" spc="600" dirty="0">
              <a:latin typeface="微軟正黑體" panose="020B0604030504040204" pitchFamily="34" charset="-120"/>
              <a:ea typeface="微軟正黑體" panose="020B0604030504040204" pitchFamily="34" charset="-120"/>
            </a:rPr>
            <a:t>)</a:t>
          </a:r>
          <a:endParaRPr lang="zh-TW" altLang="en-US" sz="2000" b="1" kern="1200" spc="600" dirty="0">
            <a:latin typeface="微軟正黑體" panose="020B0604030504040204" pitchFamily="34" charset="-120"/>
            <a:ea typeface="微軟正黑體" panose="020B0604030504040204" pitchFamily="34" charset="-120"/>
          </a:endParaRPr>
        </a:p>
      </dsp:txBody>
      <dsp:txXfrm>
        <a:off x="2676593" y="1321998"/>
        <a:ext cx="460932" cy="4424301"/>
      </dsp:txXfrm>
    </dsp:sp>
    <dsp:sp modelId="{CB279AC3-8530-45C6-9ACE-059E58C90F44}">
      <dsp:nvSpPr>
        <dsp:cNvPr id="0" name=""/>
        <dsp:cNvSpPr/>
      </dsp:nvSpPr>
      <dsp:spPr>
        <a:xfrm>
          <a:off x="3192792"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離島生免試入學</a:t>
          </a:r>
        </a:p>
      </dsp:txBody>
      <dsp:txXfrm>
        <a:off x="3207132" y="1321998"/>
        <a:ext cx="460932" cy="4424301"/>
      </dsp:txXfrm>
    </dsp:sp>
    <dsp:sp modelId="{92A75359-50C9-45C8-818E-9A549C711345}">
      <dsp:nvSpPr>
        <dsp:cNvPr id="0" name=""/>
        <dsp:cNvSpPr/>
      </dsp:nvSpPr>
      <dsp:spPr>
        <a:xfrm>
          <a:off x="3770493" y="769"/>
          <a:ext cx="1555563"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sp:txBody>
      <dsp:txXfrm>
        <a:off x="3802256" y="32532"/>
        <a:ext cx="1492037" cy="1020957"/>
      </dsp:txXfrm>
    </dsp:sp>
    <dsp:sp modelId="{33F69DC1-B179-4B38-89CA-41358F72ED0F}">
      <dsp:nvSpPr>
        <dsp:cNvPr id="0" name=""/>
        <dsp:cNvSpPr/>
      </dsp:nvSpPr>
      <dsp:spPr>
        <a:xfrm>
          <a:off x="3772211"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五專優先免試</a:t>
          </a:r>
        </a:p>
      </dsp:txBody>
      <dsp:txXfrm>
        <a:off x="3786565" y="1322012"/>
        <a:ext cx="461382" cy="4424273"/>
      </dsp:txXfrm>
    </dsp:sp>
    <dsp:sp modelId="{073669CE-D996-45DA-BEF8-294ACD873069}">
      <dsp:nvSpPr>
        <dsp:cNvPr id="0" name=""/>
        <dsp:cNvSpPr/>
      </dsp:nvSpPr>
      <dsp:spPr>
        <a:xfrm>
          <a:off x="4303229"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五專聯合免試</a:t>
          </a:r>
        </a:p>
      </dsp:txBody>
      <dsp:txXfrm>
        <a:off x="4317583" y="1322012"/>
        <a:ext cx="461382" cy="4424273"/>
      </dsp:txXfrm>
    </dsp:sp>
    <dsp:sp modelId="{F1EE57B5-D4D5-417E-9BBE-E5339597128A}">
      <dsp:nvSpPr>
        <dsp:cNvPr id="0" name=""/>
        <dsp:cNvSpPr/>
      </dsp:nvSpPr>
      <dsp:spPr>
        <a:xfrm>
          <a:off x="4834247"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五專完全免試單獨招生</a:t>
          </a:r>
        </a:p>
      </dsp:txBody>
      <dsp:txXfrm>
        <a:off x="4848601" y="1322012"/>
        <a:ext cx="461382" cy="4424273"/>
      </dsp:txXfrm>
    </dsp:sp>
    <dsp:sp modelId="{3AEE5B77-D5A3-4FF8-A3E3-1CC75BA92444}">
      <dsp:nvSpPr>
        <dsp:cNvPr id="0" name=""/>
        <dsp:cNvSpPr/>
      </dsp:nvSpPr>
      <dsp:spPr>
        <a:xfrm>
          <a:off x="5408151" y="769"/>
          <a:ext cx="1023266"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sp:txBody>
      <dsp:txXfrm>
        <a:off x="5438121" y="30739"/>
        <a:ext cx="963326" cy="1024543"/>
      </dsp:txXfrm>
    </dsp:sp>
    <dsp:sp modelId="{FA20F802-8C16-4168-9C76-EED6BF0DB712}">
      <dsp:nvSpPr>
        <dsp:cNvPr id="0" name=""/>
        <dsp:cNvSpPr/>
      </dsp:nvSpPr>
      <dsp:spPr>
        <a:xfrm>
          <a:off x="540970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體育班</a:t>
          </a:r>
        </a:p>
      </dsp:txBody>
      <dsp:txXfrm>
        <a:off x="5424048" y="1321998"/>
        <a:ext cx="460932" cy="4424301"/>
      </dsp:txXfrm>
    </dsp:sp>
    <dsp:sp modelId="{B298EA4A-2AF4-402A-A09A-E042F0649D62}">
      <dsp:nvSpPr>
        <dsp:cNvPr id="0" name=""/>
        <dsp:cNvSpPr/>
      </dsp:nvSpPr>
      <dsp:spPr>
        <a:xfrm>
          <a:off x="594024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藝才班</a:t>
          </a:r>
        </a:p>
      </dsp:txBody>
      <dsp:txXfrm>
        <a:off x="5954588" y="1321998"/>
        <a:ext cx="460932" cy="4424301"/>
      </dsp:txXfrm>
    </dsp:sp>
    <dsp:sp modelId="{6441CAC8-8694-4966-A2F8-CE151AAE83AD}">
      <dsp:nvSpPr>
        <dsp:cNvPr id="0" name=""/>
        <dsp:cNvSpPr/>
      </dsp:nvSpPr>
      <dsp:spPr>
        <a:xfrm>
          <a:off x="6513511" y="769"/>
          <a:ext cx="2087579"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sp:txBody>
      <dsp:txXfrm>
        <a:off x="6545274" y="32532"/>
        <a:ext cx="2024053" cy="1020957"/>
      </dsp:txXfrm>
    </dsp:sp>
    <dsp:sp modelId="{076D2783-5CC3-45B5-9807-B74B1A0C5D7D}">
      <dsp:nvSpPr>
        <dsp:cNvPr id="0" name=""/>
        <dsp:cNvSpPr/>
      </dsp:nvSpPr>
      <dsp:spPr>
        <a:xfrm>
          <a:off x="6516687"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實用技能學程</a:t>
          </a:r>
        </a:p>
      </dsp:txBody>
      <dsp:txXfrm>
        <a:off x="6531027" y="1321998"/>
        <a:ext cx="460932" cy="4424301"/>
      </dsp:txXfrm>
    </dsp:sp>
    <dsp:sp modelId="{7313FB75-63E2-4290-A8D6-89F436D8D071}">
      <dsp:nvSpPr>
        <dsp:cNvPr id="0" name=""/>
        <dsp:cNvSpPr/>
      </dsp:nvSpPr>
      <dsp:spPr>
        <a:xfrm>
          <a:off x="704722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建教合作班</a:t>
          </a:r>
        </a:p>
      </dsp:txBody>
      <dsp:txXfrm>
        <a:off x="7061566" y="1321998"/>
        <a:ext cx="460932" cy="4424301"/>
      </dsp:txXfrm>
    </dsp:sp>
    <dsp:sp modelId="{2E12250F-9A1D-4B1E-B48B-66F70D986141}">
      <dsp:nvSpPr>
        <dsp:cNvPr id="0" name=""/>
        <dsp:cNvSpPr/>
      </dsp:nvSpPr>
      <dsp:spPr>
        <a:xfrm>
          <a:off x="757776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身心障礙學生適性輔導就學安置</a:t>
          </a:r>
        </a:p>
      </dsp:txBody>
      <dsp:txXfrm>
        <a:off x="7592105" y="1321998"/>
        <a:ext cx="460932" cy="4424301"/>
      </dsp:txXfrm>
    </dsp:sp>
    <dsp:sp modelId="{B0BB2200-82A3-475D-8599-4B46A87108E5}">
      <dsp:nvSpPr>
        <dsp:cNvPr id="0" name=""/>
        <dsp:cNvSpPr/>
      </dsp:nvSpPr>
      <dsp:spPr>
        <a:xfrm>
          <a:off x="810830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運動績優獨招</a:t>
          </a:r>
        </a:p>
      </dsp:txBody>
      <dsp:txXfrm>
        <a:off x="8122644" y="1321998"/>
        <a:ext cx="460932" cy="44243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buNone/>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13</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16</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21</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22</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「高中入學」以適性入學為主軸， 對於不同類型的學生，提供不同的入學方式，其他方式包括：運動績優甄審 及甄試、實用技能、建教合作、身心障礙適性輔導安置等。</a:t>
            </a:r>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2</a:t>
            </a:fld>
            <a:endParaRPr lang="en-US" altLang="zh-TW"/>
          </a:p>
        </p:txBody>
      </p:sp>
    </p:spTree>
    <p:extLst>
      <p:ext uri="{BB962C8B-B14F-4D97-AF65-F5344CB8AC3E}">
        <p14:creationId xmlns:p14="http://schemas.microsoft.com/office/powerpoint/2010/main" val="421530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37</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38</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45</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46</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47</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49</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50</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51</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54</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56</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58</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62</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5</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68</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69</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9</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83</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89</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90</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91</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92</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93</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99</a:t>
            </a:fld>
            <a:endParaRPr lang="zh-TW" altLang="en-US" b="0">
              <a:solidFill>
                <a:prstClr val="black"/>
              </a:solidFill>
            </a:endParaRPr>
          </a:p>
        </p:txBody>
      </p:sp>
    </p:spTree>
    <p:extLst>
      <p:ext uri="{BB962C8B-B14F-4D97-AF65-F5344CB8AC3E}">
        <p14:creationId xmlns:p14="http://schemas.microsoft.com/office/powerpoint/2010/main" val="1298455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100</a:t>
            </a:fld>
            <a:endParaRPr lang="zh-TW" altLang="en-US" b="0">
              <a:solidFill>
                <a:prstClr val="black"/>
              </a:solidFill>
            </a:endParaRPr>
          </a:p>
        </p:txBody>
      </p:sp>
    </p:spTree>
    <p:extLst>
      <p:ext uri="{BB962C8B-B14F-4D97-AF65-F5344CB8AC3E}">
        <p14:creationId xmlns:p14="http://schemas.microsoft.com/office/powerpoint/2010/main" val="23836273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101</a:t>
            </a:fld>
            <a:endParaRPr lang="zh-TW" altLang="en-US" b="0">
              <a:solidFill>
                <a:prstClr val="black"/>
              </a:solidFill>
            </a:endParaRPr>
          </a:p>
        </p:txBody>
      </p:sp>
    </p:spTree>
    <p:extLst>
      <p:ext uri="{BB962C8B-B14F-4D97-AF65-F5344CB8AC3E}">
        <p14:creationId xmlns:p14="http://schemas.microsoft.com/office/powerpoint/2010/main" val="42175794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4645538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154623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11</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1328679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1743547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C38284-ED9E-9144-A321-20EA0B9A03F8}"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901665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115</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12</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2025/2/22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2025/2/22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207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84063" y="2406657"/>
            <a:ext cx="7543800" cy="1450757"/>
          </a:xfrm>
          <a:prstGeom prst="rect">
            <a:avLst/>
          </a:prstGeo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776660" y="2436425"/>
            <a:ext cx="7543801"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Slide Number Placeholder 5"/>
          <p:cNvSpPr>
            <a:spLocks noGrp="1"/>
          </p:cNvSpPr>
          <p:nvPr>
            <p:ph type="sldNum" sz="quarter" idx="12"/>
          </p:nvPr>
        </p:nvSpPr>
        <p:spPr>
          <a:xfrm>
            <a:off x="8621098" y="6459785"/>
            <a:ext cx="522902" cy="365125"/>
          </a:xfrm>
          <a:prstGeom prst="rect">
            <a:avLst/>
          </a:prstGeom>
        </p:spPr>
        <p:txBody>
          <a:bodyPr/>
          <a:lstStyle>
            <a:lvl1pPr>
              <a:defRPr sz="2000">
                <a:solidFill>
                  <a:schemeClr val="tx1"/>
                </a:solidFill>
              </a:defRPr>
            </a:lvl1p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74669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515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246366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2296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63440" y="2582334"/>
            <a:ext cx="370332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253767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82620" y="6492875"/>
            <a:ext cx="518506" cy="365125"/>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9677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dirty="0"/>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81122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a:prstGeom prst="rect">
            <a:avLst/>
          </a:prstGeo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22959" y="2102909"/>
            <a:ext cx="7543801" cy="4023360"/>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Slide Number Placeholder 5"/>
          <p:cNvSpPr>
            <a:spLocks noGrp="1"/>
          </p:cNvSpPr>
          <p:nvPr>
            <p:ph type="sldNum" sz="quarter" idx="12"/>
          </p:nvPr>
        </p:nvSpPr>
        <p:spPr>
          <a:xfrm>
            <a:off x="8511195" y="6492875"/>
            <a:ext cx="461356" cy="365125"/>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0365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984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2/22/2025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2/22/2025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2/22/2025</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6.png"/><Relationship Id="rId5" Type="http://schemas.openxmlformats.org/officeDocument/2006/relationships/slideLayout" Target="../slideLayouts/slideLayout19.xml"/><Relationship Id="rId15" Type="http://schemas.microsoft.com/office/2007/relationships/hdphoto" Target="../media/hdphoto1.wdp"/><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20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2/22/2025</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1241"/>
            <a:ext cx="9144000" cy="734717"/>
          </a:xfrm>
          <a:prstGeom prst="rect">
            <a:avLst/>
          </a:prstGeom>
          <a:blipFill>
            <a:blip r:embed="rId11"/>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TW" altLang="en-US" dirty="0"/>
          </a:p>
        </p:txBody>
      </p:sp>
      <p:sp>
        <p:nvSpPr>
          <p:cNvPr id="9" name="Rectangle 8"/>
          <p:cNvSpPr/>
          <p:nvPr/>
        </p:nvSpPr>
        <p:spPr>
          <a:xfrm>
            <a:off x="0" y="6554849"/>
            <a:ext cx="9144001" cy="303151"/>
          </a:xfrm>
          <a:prstGeom prst="rect">
            <a:avLst/>
          </a:prstGeom>
          <a:blipFill>
            <a:blip r:embed="rId1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zh-TW" alt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2" name="文字方塊 11"/>
          <p:cNvSpPr txBox="1"/>
          <p:nvPr userDrawn="1"/>
        </p:nvSpPr>
        <p:spPr>
          <a:xfrm>
            <a:off x="822959" y="107613"/>
            <a:ext cx="2799917" cy="461665"/>
          </a:xfrm>
          <a:prstGeom prst="rect">
            <a:avLst/>
          </a:prstGeom>
          <a:blipFill>
            <a:blip r:embed="rId12"/>
            <a:tile tx="0" ty="0" sx="100000" sy="100000" flip="none" algn="tl"/>
          </a:blipFill>
        </p:spPr>
        <p:txBody>
          <a:bodyPr wrap="square" rtlCol="0">
            <a:spAutoFit/>
            <a:scene3d>
              <a:camera prst="orthographicFront"/>
              <a:lightRig rig="flood" dir="t">
                <a:rot lat="0" lon="0" rev="1800000"/>
              </a:lightRig>
            </a:scene3d>
            <a:sp3d extrusionH="76200">
              <a:bevelT w="38100" h="38100" prst="convex"/>
              <a:bevelB w="82550" h="38100" prst="coolSlant"/>
              <a:extrusionClr>
                <a:srgbClr val="FF0000"/>
              </a:extrusionClr>
            </a:sp3d>
          </a:bodyPr>
          <a:lstStyle/>
          <a:p>
            <a:r>
              <a:rPr kumimoji="1" lang="zh-TW" altLang="en-US" sz="2400" b="1" dirty="0">
                <a:solidFill>
                  <a:srgbClr val="C00000"/>
                </a:solidFill>
                <a:effectLst>
                  <a:outerShdw blurRad="50800" dist="457200" dir="6540000" sx="1000" sy="1000" algn="ctr" rotWithShape="0">
                    <a:srgbClr val="000000">
                      <a:alpha val="26000"/>
                    </a:srgbClr>
                  </a:outerShdw>
                </a:effectLst>
                <a:latin typeface="HanziPen TC" charset="-120"/>
                <a:ea typeface="HanziPen TC" charset="-120"/>
                <a:cs typeface="HanziPen TC" charset="-120"/>
              </a:rPr>
              <a:t>國立屏東高級</a:t>
            </a:r>
            <a:r>
              <a:rPr kumimoji="1" lang="zh-TW" altLang="en-US" sz="2400" b="1" kern="1200" dirty="0">
                <a:solidFill>
                  <a:srgbClr val="C00000"/>
                </a:solidFill>
                <a:effectLst>
                  <a:outerShdw blurRad="50800" dist="457200" dir="6540000" sx="1000" sy="1000" algn="ctr" rotWithShape="0">
                    <a:srgbClr val="000000">
                      <a:alpha val="26000"/>
                    </a:srgbClr>
                  </a:outerShdw>
                </a:effectLst>
                <a:latin typeface="HanziPen TC" charset="-120"/>
                <a:ea typeface="HanziPen TC" charset="-120"/>
                <a:cs typeface="HanziPen TC" charset="-120"/>
              </a:rPr>
              <a:t>中學</a:t>
            </a:r>
          </a:p>
        </p:txBody>
      </p:sp>
      <p:sp>
        <p:nvSpPr>
          <p:cNvPr id="2" name="文字方塊 1"/>
          <p:cNvSpPr txBox="1"/>
          <p:nvPr userDrawn="1"/>
        </p:nvSpPr>
        <p:spPr>
          <a:xfrm>
            <a:off x="861056" y="433134"/>
            <a:ext cx="2622922" cy="369332"/>
          </a:xfrm>
          <a:prstGeom prst="rect">
            <a:avLst/>
          </a:prstGeom>
          <a:noFill/>
        </p:spPr>
        <p:txBody>
          <a:bodyPr wrap="square" rtlCol="0">
            <a:noAutofit/>
            <a:scene3d>
              <a:camera prst="orthographicFront"/>
              <a:lightRig rig="threePt" dir="t"/>
            </a:scene3d>
            <a:sp3d extrusionH="57150">
              <a:bevelT w="38100" h="38100" prst="angle"/>
            </a:sp3d>
          </a:bodyPr>
          <a:lstStyle/>
          <a:p>
            <a:r>
              <a:rPr kumimoji="1" lang="en-US" altLang="zh-TW" sz="1400" b="1" kern="800" spc="-100" baseline="0" dirty="0">
                <a:solidFill>
                  <a:srgbClr val="FF0000"/>
                </a:solidFill>
                <a:latin typeface="Baoli TC" charset="-120"/>
                <a:ea typeface="Baoli TC" charset="-120"/>
                <a:cs typeface="Baoli TC" charset="-120"/>
              </a:rPr>
              <a:t>Nation Pingtung Senior</a:t>
            </a:r>
            <a:r>
              <a:rPr kumimoji="1" lang="zh-TW" altLang="en-US" sz="1400" b="1" kern="800" spc="-100" baseline="0" dirty="0">
                <a:solidFill>
                  <a:srgbClr val="FF0000"/>
                </a:solidFill>
                <a:latin typeface="Baoli TC" charset="-120"/>
                <a:ea typeface="Baoli TC" charset="-120"/>
                <a:cs typeface="Baoli TC" charset="-120"/>
              </a:rPr>
              <a:t> </a:t>
            </a:r>
            <a:r>
              <a:rPr kumimoji="1" lang="en-US" altLang="zh-TW" sz="1400" b="1" kern="800" spc="-100" baseline="0" dirty="0">
                <a:solidFill>
                  <a:srgbClr val="FF0000"/>
                </a:solidFill>
                <a:latin typeface="Baoli TC" charset="-120"/>
                <a:ea typeface="Baoli TC" charset="-120"/>
                <a:cs typeface="Baoli TC" charset="-120"/>
              </a:rPr>
              <a:t>High School</a:t>
            </a:r>
            <a:endParaRPr kumimoji="1" lang="zh-TW" altLang="en-US" sz="1400" b="1" kern="800" spc="-100" baseline="0" dirty="0">
              <a:solidFill>
                <a:srgbClr val="FF0000"/>
              </a:solidFill>
              <a:latin typeface="Baoli TC" charset="-120"/>
              <a:ea typeface="Baoli TC" charset="-120"/>
              <a:cs typeface="Baoli TC" charset="-120"/>
            </a:endParaRPr>
          </a:p>
        </p:txBody>
      </p:sp>
      <p:cxnSp>
        <p:nvCxnSpPr>
          <p:cNvPr id="14" name="直線接點 13"/>
          <p:cNvCxnSpPr/>
          <p:nvPr userDrawn="1"/>
        </p:nvCxnSpPr>
        <p:spPr>
          <a:xfrm flipV="1">
            <a:off x="4687747" y="731936"/>
            <a:ext cx="4456253" cy="1402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8688" y="96038"/>
            <a:ext cx="577093" cy="582111"/>
          </a:xfrm>
          <a:prstGeom prst="rect">
            <a:avLst/>
          </a:prstGeom>
        </p:spPr>
      </p:pic>
      <p:pic>
        <p:nvPicPr>
          <p:cNvPr id="10" name="圖片 9"/>
          <p:cNvPicPr>
            <a:picLocks noChangeAspect="1"/>
          </p:cNvPicPr>
          <p:nvPr userDrawn="1"/>
        </p:nvPicPr>
        <p:blipFill>
          <a:blip r:embed="rId14" cstate="print">
            <a:duotone>
              <a:schemeClr val="accent6">
                <a:shade val="45000"/>
                <a:satMod val="135000"/>
              </a:schemeClr>
              <a:prstClr val="white"/>
            </a:duotone>
            <a:extLst>
              <a:ext uri="{BEBA8EAE-BF5A-486C-A8C5-ECC9F3942E4B}">
                <a14:imgProps xmlns:a14="http://schemas.microsoft.com/office/drawing/2010/main">
                  <a14:imgLayer r:embed="rId15">
                    <a14:imgEffect>
                      <a14:saturation sat="400000"/>
                    </a14:imgEffect>
                    <a14:imgEffect>
                      <a14:brightnessContrast bright="29000"/>
                    </a14:imgEffect>
                  </a14:imgLayer>
                </a14:imgProps>
              </a:ext>
            </a:extLst>
          </a:blip>
          <a:stretch>
            <a:fillRect/>
          </a:stretch>
        </p:blipFill>
        <p:spPr>
          <a:xfrm>
            <a:off x="0" y="745957"/>
            <a:ext cx="9144000" cy="5808891"/>
          </a:xfrm>
          <a:prstGeom prst="rect">
            <a:avLst/>
          </a:prstGeom>
        </p:spPr>
      </p:pic>
    </p:spTree>
    <p:extLst>
      <p:ext uri="{BB962C8B-B14F-4D97-AF65-F5344CB8AC3E}">
        <p14:creationId xmlns:p14="http://schemas.microsoft.com/office/powerpoint/2010/main" val="149663115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hyperlink" Target="114&#23631;&#20013;&#25307;&#29983;&#23459;&#23566;&#24433;&#29255;.mp4"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10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2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jpeg"/></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 Id="rId5" Type="http://schemas.openxmlformats.org/officeDocument/2006/relationships/image" Target="../media/image59.jpeg"/><Relationship Id="rId4" Type="http://schemas.openxmlformats.org/officeDocument/2006/relationships/image" Target="../media/image58.jpeg"/></Relationships>
</file>

<file path=ppt/slides/_rels/slide10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1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png"/><Relationship Id="rId7"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22.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2.xml"/><Relationship Id="rId16"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19.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slide" Target="slide65.xml"/><Relationship Id="rId3" Type="http://schemas.openxmlformats.org/officeDocument/2006/relationships/slide" Target="slide15.xml"/><Relationship Id="rId7" Type="http://schemas.openxmlformats.org/officeDocument/2006/relationships/slide" Target="slide22.xml"/><Relationship Id="rId12" Type="http://schemas.openxmlformats.org/officeDocument/2006/relationships/slide" Target="slide5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56.xml"/><Relationship Id="rId11" Type="http://schemas.openxmlformats.org/officeDocument/2006/relationships/slide" Target="slide55.xml"/><Relationship Id="rId5" Type="http://schemas.openxmlformats.org/officeDocument/2006/relationships/slide" Target="slide6.xml"/><Relationship Id="rId15" Type="http://schemas.openxmlformats.org/officeDocument/2006/relationships/slide" Target="slide73.xml"/><Relationship Id="rId10" Type="http://schemas.openxmlformats.org/officeDocument/2006/relationships/slide" Target="slide48.xml"/><Relationship Id="rId4" Type="http://schemas.openxmlformats.org/officeDocument/2006/relationships/slide" Target="slide41.xml"/><Relationship Id="rId9" Type="http://schemas.openxmlformats.org/officeDocument/2006/relationships/slide" Target="slide49.xml"/><Relationship Id="rId14" Type="http://schemas.openxmlformats.org/officeDocument/2006/relationships/slide" Target="slide6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4.xml"/><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1.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8.xml"/><Relationship Id="rId12" Type="http://schemas.openxmlformats.org/officeDocument/2006/relationships/slide" Target="slide58.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slide" Target="slide5.xml"/><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4</a:t>
            </a: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114</a:t>
            </a:r>
            <a:r>
              <a:rPr lang="zh-TW" altLang="en-US" sz="1200" dirty="0">
                <a:latin typeface="標楷體" panose="03000509000000000000" pitchFamily="65" charset="-120"/>
                <a:ea typeface="標楷體" panose="03000509000000000000" pitchFamily="65" charset="-120"/>
              </a:rPr>
              <a:t>學年度入學高一之學生</a:t>
            </a:r>
          </a:p>
        </p:txBody>
      </p:sp>
      <p:sp>
        <p:nvSpPr>
          <p:cNvPr id="7" name="文字方塊 6">
            <a:extLst>
              <a:ext uri="{FF2B5EF4-FFF2-40B4-BE49-F238E27FC236}">
                <a16:creationId xmlns:a16="http://schemas.microsoft.com/office/drawing/2014/main" id="{2B0EE6DF-00C7-4FB4-837F-232CE666EEDD}"/>
              </a:ext>
            </a:extLst>
          </p:cNvPr>
          <p:cNvSpPr txBox="1"/>
          <p:nvPr/>
        </p:nvSpPr>
        <p:spPr>
          <a:xfrm>
            <a:off x="2051720" y="2922329"/>
            <a:ext cx="5256584" cy="461665"/>
          </a:xfrm>
          <a:prstGeom prst="rect">
            <a:avLst/>
          </a:prstGeom>
          <a:noFill/>
        </p:spPr>
        <p:txBody>
          <a:bodyPr wrap="square" rtlCol="0">
            <a:spAutoFit/>
          </a:bodyPr>
          <a:lstStyle/>
          <a:p>
            <a:r>
              <a:rPr lang="zh-TW" altLang="en-US" sz="2400" dirty="0">
                <a:solidFill>
                  <a:srgbClr val="0070C0"/>
                </a:solidFill>
              </a:rPr>
              <a:t>宣導講師</a:t>
            </a:r>
            <a:r>
              <a:rPr lang="en-US" altLang="zh-TW" sz="2400" dirty="0">
                <a:solidFill>
                  <a:srgbClr val="0070C0"/>
                </a:solidFill>
              </a:rPr>
              <a:t>:</a:t>
            </a:r>
            <a:r>
              <a:rPr lang="zh-TW" altLang="en-US" sz="2400" dirty="0">
                <a:solidFill>
                  <a:srgbClr val="0070C0"/>
                </a:solidFill>
              </a:rPr>
              <a:t>  國立屏東高中 方思雲 秘書</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476672"/>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3" action="ppaction://hlinkfile"/>
            <a:extLst>
              <a:ext uri="{FF2B5EF4-FFF2-40B4-BE49-F238E27FC236}">
                <a16:creationId xmlns:a16="http://schemas.microsoft.com/office/drawing/2014/main" id="{D0F625EF-F85E-4B26-A97D-97B7A5B69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77" y="518706"/>
            <a:ext cx="9097645" cy="5820587"/>
          </a:xfrm>
          <a:prstGeom prst="rect">
            <a:avLst/>
          </a:prstGeom>
        </p:spPr>
      </p:pic>
    </p:spTree>
    <p:extLst>
      <p:ext uri="{BB962C8B-B14F-4D97-AF65-F5344CB8AC3E}">
        <p14:creationId xmlns:p14="http://schemas.microsoft.com/office/powerpoint/2010/main" val="13498646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B59E46F-4827-4058-A568-941751875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78"/>
            <a:ext cx="9144000" cy="6838122"/>
          </a:xfrm>
          <a:prstGeom prst="rect">
            <a:avLst/>
          </a:prstGeom>
        </p:spPr>
      </p:pic>
    </p:spTree>
    <p:extLst>
      <p:ext uri="{BB962C8B-B14F-4D97-AF65-F5344CB8AC3E}">
        <p14:creationId xmlns:p14="http://schemas.microsoft.com/office/powerpoint/2010/main" val="1965657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C9093EC-A427-4DF2-BA0C-6AD34890F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52527"/>
          </a:xfrm>
          <a:prstGeom prst="rect">
            <a:avLst/>
          </a:prstGeom>
        </p:spPr>
      </p:pic>
    </p:spTree>
    <p:extLst>
      <p:ext uri="{BB962C8B-B14F-4D97-AF65-F5344CB8AC3E}">
        <p14:creationId xmlns:p14="http://schemas.microsoft.com/office/powerpoint/2010/main" val="19784227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C5E670F8-079F-493C-B050-DB8F03976553}"/>
              </a:ext>
            </a:extLst>
          </p:cNvPr>
          <p:cNvGrpSpPr/>
          <p:nvPr/>
        </p:nvGrpSpPr>
        <p:grpSpPr>
          <a:xfrm>
            <a:off x="413027" y="1469369"/>
            <a:ext cx="8481888" cy="3687823"/>
            <a:chOff x="482600" y="1469369"/>
            <a:chExt cx="8178799" cy="3284965"/>
          </a:xfrm>
        </p:grpSpPr>
        <p:pic>
          <p:nvPicPr>
            <p:cNvPr id="3" name="圖片 2">
              <a:extLst>
                <a:ext uri="{FF2B5EF4-FFF2-40B4-BE49-F238E27FC236}">
                  <a16:creationId xmlns:a16="http://schemas.microsoft.com/office/drawing/2014/main" id="{B321887F-A81C-4B0E-9664-1F4D4EBFC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0" y="2103666"/>
              <a:ext cx="3971037" cy="2650667"/>
            </a:xfrm>
            <a:prstGeom prst="rect">
              <a:avLst/>
            </a:prstGeom>
          </p:spPr>
        </p:pic>
        <p:pic>
          <p:nvPicPr>
            <p:cNvPr id="4" name="圖片 3" descr="一張含有 室外, 天空, 路面, 建築物 的圖片&#10;&#10;自動產生的描述">
              <a:extLst>
                <a:ext uri="{FF2B5EF4-FFF2-40B4-BE49-F238E27FC236}">
                  <a16:creationId xmlns:a16="http://schemas.microsoft.com/office/drawing/2014/main" id="{80D62D63-3246-482E-A9C8-3388C2323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363" y="2103667"/>
              <a:ext cx="3971036" cy="2650667"/>
            </a:xfrm>
            <a:prstGeom prst="rect">
              <a:avLst/>
            </a:prstGeom>
          </p:spPr>
        </p:pic>
        <p:sp>
          <p:nvSpPr>
            <p:cNvPr id="5" name="CustomShape 5">
              <a:extLst>
                <a:ext uri="{FF2B5EF4-FFF2-40B4-BE49-F238E27FC236}">
                  <a16:creationId xmlns:a16="http://schemas.microsoft.com/office/drawing/2014/main" id="{895CDFDA-E6D8-4979-A36C-CCAADC76199A}"/>
                </a:ext>
              </a:extLst>
            </p:cNvPr>
            <p:cNvSpPr/>
            <p:nvPr/>
          </p:nvSpPr>
          <p:spPr>
            <a:xfrm>
              <a:off x="482600" y="1469369"/>
              <a:ext cx="4631040" cy="77139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noAutofit/>
            </a:bodyPr>
            <a:lstStyle/>
            <a:p>
              <a:pPr>
                <a:lnSpc>
                  <a:spcPct val="90000"/>
                </a:lnSpc>
              </a:pPr>
              <a:r>
                <a:rPr lang="zh-TW" altLang="en-US" b="1" spc="-1" dirty="0">
                  <a:solidFill>
                    <a:srgbClr val="262626"/>
                  </a:solidFill>
                  <a:latin typeface="微軟正黑體"/>
                  <a:ea typeface="微軟正黑體"/>
                </a:rPr>
                <a:t>宿舍外觀示意圖</a:t>
              </a:r>
              <a:endParaRPr lang="it-IT" spc="-1" dirty="0">
                <a:latin typeface="Arial"/>
              </a:endParaRPr>
            </a:p>
          </p:txBody>
        </p:sp>
      </p:grpSp>
    </p:spTree>
    <p:extLst>
      <p:ext uri="{BB962C8B-B14F-4D97-AF65-F5344CB8AC3E}">
        <p14:creationId xmlns:p14="http://schemas.microsoft.com/office/powerpoint/2010/main" val="42140140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046DFDE1-FDA9-4DF6-AFB7-8DF9E1737AB3}"/>
              </a:ext>
            </a:extLst>
          </p:cNvPr>
          <p:cNvGrpSpPr/>
          <p:nvPr/>
        </p:nvGrpSpPr>
        <p:grpSpPr>
          <a:xfrm>
            <a:off x="560958" y="1227010"/>
            <a:ext cx="7827466" cy="4578254"/>
            <a:chOff x="560958" y="1227010"/>
            <a:chExt cx="7440042" cy="4126040"/>
          </a:xfrm>
        </p:grpSpPr>
        <p:pic>
          <p:nvPicPr>
            <p:cNvPr id="6" name="圖片 5" descr="一張含有 室內, 地板, 木頭 的圖片&#10;&#10;自動產生的描述">
              <a:extLst>
                <a:ext uri="{FF2B5EF4-FFF2-40B4-BE49-F238E27FC236}">
                  <a16:creationId xmlns:a16="http://schemas.microsoft.com/office/drawing/2014/main" id="{9164FD14-33D3-4FF8-8971-2F70F3254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04950"/>
              <a:ext cx="6858000" cy="3848100"/>
            </a:xfrm>
            <a:prstGeom prst="rect">
              <a:avLst/>
            </a:prstGeom>
          </p:spPr>
        </p:pic>
        <p:sp>
          <p:nvSpPr>
            <p:cNvPr id="7" name="文字方塊 6">
              <a:extLst>
                <a:ext uri="{FF2B5EF4-FFF2-40B4-BE49-F238E27FC236}">
                  <a16:creationId xmlns:a16="http://schemas.microsoft.com/office/drawing/2014/main" id="{13CB49C9-BCCC-4161-A0C4-C71EA8215CEC}"/>
                </a:ext>
              </a:extLst>
            </p:cNvPr>
            <p:cNvSpPr txBox="1"/>
            <p:nvPr/>
          </p:nvSpPr>
          <p:spPr>
            <a:xfrm>
              <a:off x="560958" y="1227010"/>
              <a:ext cx="4572000" cy="300082"/>
            </a:xfrm>
            <a:prstGeom prst="rect">
              <a:avLst/>
            </a:prstGeom>
            <a:noFill/>
          </p:spPr>
          <p:txBody>
            <a:bodyPr wrap="square">
              <a:spAutoFit/>
            </a:bodyPr>
            <a:lstStyle/>
            <a:p>
              <a:r>
                <a:rPr lang="it-IT" altLang="zh-TW" sz="1350" b="1" spc="-1" dirty="0">
                  <a:solidFill>
                    <a:srgbClr val="000000"/>
                  </a:solidFill>
                  <a:latin typeface="微軟正黑體"/>
                  <a:ea typeface="微軟正黑體"/>
                </a:rPr>
                <a:t>四人套房</a:t>
              </a:r>
              <a:r>
                <a:rPr lang="zh-TW" altLang="en-US" sz="1350" b="1" spc="-1" dirty="0">
                  <a:solidFill>
                    <a:srgbClr val="000000"/>
                  </a:solidFill>
                  <a:latin typeface="微軟正黑體"/>
                  <a:ea typeface="微軟正黑體"/>
                </a:rPr>
                <a:t>模擬圖</a:t>
              </a:r>
              <a:endParaRPr lang="en-US" altLang="zh-TW" sz="1350" b="1" spc="-1" dirty="0">
                <a:solidFill>
                  <a:srgbClr val="000000"/>
                </a:solidFill>
                <a:latin typeface="微軟正黑體"/>
                <a:ea typeface="微軟正黑體"/>
              </a:endParaRPr>
            </a:p>
          </p:txBody>
        </p:sp>
      </p:grpSp>
    </p:spTree>
    <p:extLst>
      <p:ext uri="{BB962C8B-B14F-4D97-AF65-F5344CB8AC3E}">
        <p14:creationId xmlns:p14="http://schemas.microsoft.com/office/powerpoint/2010/main" val="37434612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68809F9-EF02-46AF-92E2-094357C31021}"/>
              </a:ext>
            </a:extLst>
          </p:cNvPr>
          <p:cNvPicPr>
            <a:picLocks noChangeAspect="1"/>
          </p:cNvPicPr>
          <p:nvPr/>
        </p:nvPicPr>
        <p:blipFill>
          <a:blip r:embed="rId3"/>
          <a:stretch>
            <a:fillRect/>
          </a:stretch>
        </p:blipFill>
        <p:spPr>
          <a:xfrm>
            <a:off x="0" y="337725"/>
            <a:ext cx="9144000" cy="6129864"/>
          </a:xfrm>
          <a:prstGeom prst="rect">
            <a:avLst/>
          </a:prstGeom>
        </p:spPr>
      </p:pic>
    </p:spTree>
    <p:extLst>
      <p:ext uri="{BB962C8B-B14F-4D97-AF65-F5344CB8AC3E}">
        <p14:creationId xmlns:p14="http://schemas.microsoft.com/office/powerpoint/2010/main" val="14507439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1BDAC8-36DC-4FFA-BD51-35FE2CFB23D3}"/>
              </a:ext>
            </a:extLst>
          </p:cNvPr>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5896"/>
          <a:stretch/>
        </p:blipFill>
        <p:spPr>
          <a:xfrm>
            <a:off x="1" y="1684781"/>
            <a:ext cx="9143999" cy="4523361"/>
          </a:xfrm>
          <a:prstGeom prst="rect">
            <a:avLst/>
          </a:prstGeom>
        </p:spPr>
      </p:pic>
      <p:sp>
        <p:nvSpPr>
          <p:cNvPr id="6" name="矩形 5">
            <a:extLst>
              <a:ext uri="{FF2B5EF4-FFF2-40B4-BE49-F238E27FC236}">
                <a16:creationId xmlns:a16="http://schemas.microsoft.com/office/drawing/2014/main" id="{DB17DA06-4251-4270-8383-3DBB52ECD667}"/>
              </a:ext>
            </a:extLst>
          </p:cNvPr>
          <p:cNvSpPr/>
          <p:nvPr/>
        </p:nvSpPr>
        <p:spPr>
          <a:xfrm>
            <a:off x="1303772" y="753716"/>
            <a:ext cx="7305206"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3600" b="0" i="0" u="none" strike="noStrike" kern="1200" cap="none" spc="0" normalizeH="0" baseline="0" noProof="0" dirty="0">
                <a:ln>
                  <a:noFill/>
                </a:ln>
                <a:solidFill>
                  <a:srgbClr val="FF0000"/>
                </a:solidFill>
                <a:effectLst/>
                <a:uLnTx/>
                <a:uFillTx/>
                <a:latin typeface="華康粗黑體(P)" panose="020B0700000000000000" pitchFamily="34" charset="-120"/>
                <a:ea typeface="華康粗黑體(P)" panose="020B0700000000000000" pitchFamily="34" charset="-120"/>
                <a:cs typeface="+mn-cs"/>
              </a:rPr>
              <a:t>大學教授想招收到的理想學生條件</a:t>
            </a:r>
            <a:r>
              <a:rPr kumimoji="0" lang="en-US" altLang="zh-TW" sz="3600" b="0" i="0" u="none" strike="noStrike" kern="1200" cap="none" spc="0" normalizeH="0" baseline="0" noProof="0" dirty="0">
                <a:ln>
                  <a:noFill/>
                </a:ln>
                <a:solidFill>
                  <a:srgbClr val="FF0000"/>
                </a:solidFill>
                <a:effectLst/>
                <a:uLnTx/>
                <a:uFillTx/>
                <a:latin typeface="華康粗黑體(P)" panose="020B0700000000000000" pitchFamily="34" charset="-120"/>
                <a:ea typeface="華康粗黑體(P)" panose="020B0700000000000000" pitchFamily="34" charset="-120"/>
                <a:cs typeface="+mn-cs"/>
              </a:rPr>
              <a:t>?</a:t>
            </a:r>
            <a:endParaRPr kumimoji="0" lang="zh-TW" altLang="zh-TW" sz="3600" b="0" i="0" u="none" strike="noStrike" kern="1200" cap="none" spc="0" normalizeH="0" baseline="0" noProof="0" dirty="0">
              <a:ln>
                <a:noFill/>
              </a:ln>
              <a:solidFill>
                <a:srgbClr val="FF0000"/>
              </a:solidFill>
              <a:effectLst/>
              <a:uLnTx/>
              <a:uFillTx/>
              <a:latin typeface="華康粗黑體(P)" panose="020B0700000000000000" pitchFamily="34" charset="-120"/>
              <a:ea typeface="華康粗黑體(P)" panose="020B0700000000000000" pitchFamily="34" charset="-120"/>
              <a:cs typeface="+mn-cs"/>
            </a:endParaRPr>
          </a:p>
        </p:txBody>
      </p:sp>
      <p:grpSp>
        <p:nvGrpSpPr>
          <p:cNvPr id="16" name="群組 15">
            <a:extLst>
              <a:ext uri="{FF2B5EF4-FFF2-40B4-BE49-F238E27FC236}">
                <a16:creationId xmlns:a16="http://schemas.microsoft.com/office/drawing/2014/main" id="{A8EA486F-4F5F-446E-93A1-C952A556964D}"/>
              </a:ext>
            </a:extLst>
          </p:cNvPr>
          <p:cNvGrpSpPr/>
          <p:nvPr/>
        </p:nvGrpSpPr>
        <p:grpSpPr>
          <a:xfrm>
            <a:off x="5173813" y="1337838"/>
            <a:ext cx="3702676" cy="1275438"/>
            <a:chOff x="5173813" y="1337838"/>
            <a:chExt cx="3702676" cy="1275438"/>
          </a:xfrm>
        </p:grpSpPr>
        <p:pic>
          <p:nvPicPr>
            <p:cNvPr id="9" name="圖片 8" descr="一張含有 美工圖案 的圖片&#10;&#10;描述是以高可信度產生">
              <a:extLst>
                <a:ext uri="{FF2B5EF4-FFF2-40B4-BE49-F238E27FC236}">
                  <a16:creationId xmlns:a16="http://schemas.microsoft.com/office/drawing/2014/main" id="{395DAC10-B6A6-4001-904D-5592B6E165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3813" y="1337838"/>
              <a:ext cx="755196" cy="755196"/>
            </a:xfrm>
            <a:prstGeom prst="rect">
              <a:avLst/>
            </a:prstGeom>
          </p:spPr>
        </p:pic>
        <p:sp>
          <p:nvSpPr>
            <p:cNvPr id="3" name="矩形: 圓角 2">
              <a:extLst>
                <a:ext uri="{FF2B5EF4-FFF2-40B4-BE49-F238E27FC236}">
                  <a16:creationId xmlns:a16="http://schemas.microsoft.com/office/drawing/2014/main" id="{116D612D-C560-4B65-9B4A-5CA6BE5D3376}"/>
                </a:ext>
              </a:extLst>
            </p:cNvPr>
            <p:cNvSpPr/>
            <p:nvPr/>
          </p:nvSpPr>
          <p:spPr>
            <a:xfrm>
              <a:off x="5929009" y="1800665"/>
              <a:ext cx="2947480" cy="8126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7" name="群組 16">
            <a:extLst>
              <a:ext uri="{FF2B5EF4-FFF2-40B4-BE49-F238E27FC236}">
                <a16:creationId xmlns:a16="http://schemas.microsoft.com/office/drawing/2014/main" id="{1E8305F3-9943-447E-BABA-03648332A739}"/>
              </a:ext>
            </a:extLst>
          </p:cNvPr>
          <p:cNvGrpSpPr/>
          <p:nvPr/>
        </p:nvGrpSpPr>
        <p:grpSpPr>
          <a:xfrm>
            <a:off x="410184" y="2841457"/>
            <a:ext cx="2947480" cy="1687824"/>
            <a:chOff x="410184" y="2841457"/>
            <a:chExt cx="2947480" cy="1687824"/>
          </a:xfrm>
        </p:grpSpPr>
        <p:pic>
          <p:nvPicPr>
            <p:cNvPr id="10" name="圖片 9">
              <a:extLst>
                <a:ext uri="{FF2B5EF4-FFF2-40B4-BE49-F238E27FC236}">
                  <a16:creationId xmlns:a16="http://schemas.microsoft.com/office/drawing/2014/main" id="{35B8B523-6CE3-418F-AB98-775A003AF1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021" y="2841457"/>
              <a:ext cx="843806" cy="812611"/>
            </a:xfrm>
            <a:prstGeom prst="rect">
              <a:avLst/>
            </a:prstGeom>
          </p:spPr>
        </p:pic>
        <p:sp>
          <p:nvSpPr>
            <p:cNvPr id="13" name="矩形: 圓角 12">
              <a:extLst>
                <a:ext uri="{FF2B5EF4-FFF2-40B4-BE49-F238E27FC236}">
                  <a16:creationId xmlns:a16="http://schemas.microsoft.com/office/drawing/2014/main" id="{583BFA46-02A9-4C52-9B73-073F5AB709A2}"/>
                </a:ext>
              </a:extLst>
            </p:cNvPr>
            <p:cNvSpPr/>
            <p:nvPr/>
          </p:nvSpPr>
          <p:spPr>
            <a:xfrm>
              <a:off x="410184" y="3716670"/>
              <a:ext cx="2947480" cy="812611"/>
            </a:xfrm>
            <a:prstGeom prst="roundRect">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 name="群組 17">
            <a:extLst>
              <a:ext uri="{FF2B5EF4-FFF2-40B4-BE49-F238E27FC236}">
                <a16:creationId xmlns:a16="http://schemas.microsoft.com/office/drawing/2014/main" id="{515B9B69-9BC3-4F7C-B4B5-C4A1B2645835}"/>
              </a:ext>
            </a:extLst>
          </p:cNvPr>
          <p:cNvGrpSpPr/>
          <p:nvPr/>
        </p:nvGrpSpPr>
        <p:grpSpPr>
          <a:xfrm>
            <a:off x="669162" y="4665472"/>
            <a:ext cx="2947480" cy="1626248"/>
            <a:chOff x="669162" y="4665472"/>
            <a:chExt cx="2947480" cy="1626248"/>
          </a:xfrm>
        </p:grpSpPr>
        <p:pic>
          <p:nvPicPr>
            <p:cNvPr id="11" name="圖片 10" descr="一張含有 美工圖案 的圖片&#10;&#10;描述是以高可信度產生">
              <a:extLst>
                <a:ext uri="{FF2B5EF4-FFF2-40B4-BE49-F238E27FC236}">
                  <a16:creationId xmlns:a16="http://schemas.microsoft.com/office/drawing/2014/main" id="{845A09B9-E656-4DC0-AFD1-4D3B1D026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083" y="4665472"/>
              <a:ext cx="813637" cy="813637"/>
            </a:xfrm>
            <a:prstGeom prst="rect">
              <a:avLst/>
            </a:prstGeom>
          </p:spPr>
        </p:pic>
        <p:sp>
          <p:nvSpPr>
            <p:cNvPr id="14" name="矩形: 圓角 13">
              <a:extLst>
                <a:ext uri="{FF2B5EF4-FFF2-40B4-BE49-F238E27FC236}">
                  <a16:creationId xmlns:a16="http://schemas.microsoft.com/office/drawing/2014/main" id="{B26B4E43-8EDF-4157-BB42-FDA6F0A7CE17}"/>
                </a:ext>
              </a:extLst>
            </p:cNvPr>
            <p:cNvSpPr/>
            <p:nvPr/>
          </p:nvSpPr>
          <p:spPr>
            <a:xfrm>
              <a:off x="669162" y="5479109"/>
              <a:ext cx="2947480" cy="812611"/>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 name="群組 18">
            <a:extLst>
              <a:ext uri="{FF2B5EF4-FFF2-40B4-BE49-F238E27FC236}">
                <a16:creationId xmlns:a16="http://schemas.microsoft.com/office/drawing/2014/main" id="{E4CA542E-6C00-4C9F-AC45-8738AD8D2226}"/>
              </a:ext>
            </a:extLst>
          </p:cNvPr>
          <p:cNvGrpSpPr/>
          <p:nvPr/>
        </p:nvGrpSpPr>
        <p:grpSpPr>
          <a:xfrm>
            <a:off x="5685391" y="4644121"/>
            <a:ext cx="2947480" cy="1626623"/>
            <a:chOff x="5685391" y="4644121"/>
            <a:chExt cx="2947480" cy="1626623"/>
          </a:xfrm>
        </p:grpSpPr>
        <p:pic>
          <p:nvPicPr>
            <p:cNvPr id="12" name="圖片 11" descr="一張含有 美工圖案 的圖片&#10;&#10;描述是以高可信度產生">
              <a:extLst>
                <a:ext uri="{FF2B5EF4-FFF2-40B4-BE49-F238E27FC236}">
                  <a16:creationId xmlns:a16="http://schemas.microsoft.com/office/drawing/2014/main" id="{C3A9ECED-ED56-4FCB-BA80-F967D664CF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8273" y="4644121"/>
              <a:ext cx="805366" cy="801236"/>
            </a:xfrm>
            <a:prstGeom prst="rect">
              <a:avLst/>
            </a:prstGeom>
          </p:spPr>
        </p:pic>
        <p:sp>
          <p:nvSpPr>
            <p:cNvPr id="15" name="矩形: 圓角 14">
              <a:extLst>
                <a:ext uri="{FF2B5EF4-FFF2-40B4-BE49-F238E27FC236}">
                  <a16:creationId xmlns:a16="http://schemas.microsoft.com/office/drawing/2014/main" id="{7321862A-5B5F-416A-97DA-8702E2FD7309}"/>
                </a:ext>
              </a:extLst>
            </p:cNvPr>
            <p:cNvSpPr/>
            <p:nvPr/>
          </p:nvSpPr>
          <p:spPr>
            <a:xfrm>
              <a:off x="5685391" y="5458133"/>
              <a:ext cx="2947480" cy="812611"/>
            </a:xfrm>
            <a:prstGeom prst="roundRect">
              <a:avLst/>
            </a:prstGeom>
            <a:noFill/>
            <a:ln w="57150">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9404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FB5266A-5DD9-4FDD-BE42-36777BDD35AA}"/>
              </a:ext>
            </a:extLst>
          </p:cNvPr>
          <p:cNvPicPr>
            <a:picLocks noChangeAspect="1"/>
          </p:cNvPicPr>
          <p:nvPr/>
        </p:nvPicPr>
        <p:blipFill>
          <a:blip r:embed="rId3"/>
          <a:stretch>
            <a:fillRect/>
          </a:stretch>
        </p:blipFill>
        <p:spPr>
          <a:xfrm>
            <a:off x="348705" y="1130521"/>
            <a:ext cx="3438525" cy="4949687"/>
          </a:xfrm>
          <a:prstGeom prst="rect">
            <a:avLst/>
          </a:prstGeom>
        </p:spPr>
      </p:pic>
      <p:sp>
        <p:nvSpPr>
          <p:cNvPr id="7" name="文字方塊 6">
            <a:extLst>
              <a:ext uri="{FF2B5EF4-FFF2-40B4-BE49-F238E27FC236}">
                <a16:creationId xmlns:a16="http://schemas.microsoft.com/office/drawing/2014/main" id="{F44E468F-057C-44A1-954C-35AA1C1048A3}"/>
              </a:ext>
            </a:extLst>
          </p:cNvPr>
          <p:cNvSpPr txBox="1"/>
          <p:nvPr/>
        </p:nvSpPr>
        <p:spPr>
          <a:xfrm>
            <a:off x="3787230" y="1136834"/>
            <a:ext cx="5185319" cy="1384995"/>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200" b="0" i="0" u="none" strike="noStrike" kern="100" cap="none" spc="0" normalizeH="0" baseline="0" noProof="0" dirty="0">
              <a:ln>
                <a:noFill/>
              </a:ln>
              <a:solidFill>
                <a:srgbClr val="4047E0"/>
              </a:solidFill>
              <a:effectLst/>
              <a:uLnTx/>
              <a:uFillTx/>
              <a:latin typeface="Calibri" panose="020F0502020204030204" pitchFamily="34" charset="0"/>
              <a:ea typeface="華康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00" cap="none" spc="0" normalizeH="0" baseline="0" noProof="0" dirty="0">
                <a:ln>
                  <a:noFill/>
                </a:ln>
                <a:solidFill>
                  <a:srgbClr val="4047E0"/>
                </a:solidFill>
                <a:effectLst/>
                <a:uLnTx/>
                <a:uFillTx/>
                <a:latin typeface="Calibri" panose="020F0502020204030204" pitchFamily="34" charset="0"/>
                <a:ea typeface="華康標楷體" panose="03000509000000000000" pitchFamily="65" charset="-120"/>
                <a:cs typeface="Times New Roman" panose="02020603050405020304" pitchFamily="18" charset="0"/>
              </a:rPr>
              <a:t>化學研習社、天文社、生物研習社、資訊研習社、演辯社</a:t>
            </a:r>
            <a:endParaRPr kumimoji="0" lang="en-US" altLang="zh-TW" sz="2400" b="1" i="0" u="none" strike="noStrike" kern="100" cap="none" spc="0" normalizeH="0" baseline="0" noProof="0" dirty="0">
              <a:ln>
                <a:noFill/>
              </a:ln>
              <a:solidFill>
                <a:srgbClr val="4047E0"/>
              </a:solidFill>
              <a:effectLst/>
              <a:uLnTx/>
              <a:uFillTx/>
              <a:latin typeface="Calibri" panose="020F0502020204030204" pitchFamily="34" charset="0"/>
              <a:ea typeface="華康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90E502BD-17A8-4E36-8258-CE7A9835789B}"/>
              </a:ext>
            </a:extLst>
          </p:cNvPr>
          <p:cNvSpPr txBox="1"/>
          <p:nvPr/>
        </p:nvSpPr>
        <p:spPr>
          <a:xfrm>
            <a:off x="3733812" y="2251626"/>
            <a:ext cx="5238739" cy="1569660"/>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00" cap="none" spc="0" normalizeH="0" baseline="0" noProof="0" dirty="0">
                <a:ln>
                  <a:noFill/>
                </a:ln>
                <a:solidFill>
                  <a:srgbClr val="000000"/>
                </a:solidFill>
                <a:effectLst/>
                <a:uLnTx/>
                <a:uFillTx/>
                <a:latin typeface="Calibri" panose="020F0502020204030204" pitchFamily="34" charset="0"/>
                <a:ea typeface="華康標楷體" panose="03000509000000000000" pitchFamily="65" charset="-120"/>
                <a:cs typeface="Times New Roman" panose="02020603050405020304" pitchFamily="18" charset="0"/>
              </a:rPr>
              <a:t>動漫研習社、機器人社、象棋社、屏中青年社、電影研習社、雨豆傳愛社、</a:t>
            </a:r>
            <a:r>
              <a:rPr kumimoji="0" lang="en-US" altLang="zh-TW" sz="2400" b="0" i="0" u="none" strike="noStrike" kern="100" cap="none" spc="0" normalizeH="0" baseline="0" noProof="0" dirty="0" err="1">
                <a:ln>
                  <a:noFill/>
                </a:ln>
                <a:solidFill>
                  <a:srgbClr val="000000"/>
                </a:solidFill>
                <a:effectLst/>
                <a:uLnTx/>
                <a:uFillTx/>
                <a:latin typeface="Calibri" panose="020F0502020204030204" pitchFamily="34" charset="0"/>
                <a:ea typeface="華康標楷體" panose="03000509000000000000" pitchFamily="65" charset="-120"/>
                <a:cs typeface="Times New Roman" panose="02020603050405020304" pitchFamily="18" charset="0"/>
              </a:rPr>
              <a:t>TinG</a:t>
            </a:r>
            <a:r>
              <a:rPr kumimoji="0" lang="zh-TW" altLang="zh-TW" sz="2400" b="0" i="0" u="none" strike="noStrike" kern="100" cap="none" spc="0" normalizeH="0" baseline="0" noProof="0" dirty="0">
                <a:ln>
                  <a:noFill/>
                </a:ln>
                <a:solidFill>
                  <a:srgbClr val="000000"/>
                </a:solidFill>
                <a:effectLst/>
                <a:uLnTx/>
                <a:uFillTx/>
                <a:latin typeface="Calibri" panose="020F0502020204030204" pitchFamily="34" charset="0"/>
                <a:ea typeface="華康標楷體" panose="03000509000000000000" pitchFamily="65" charset="-120"/>
                <a:cs typeface="Times New Roman" panose="02020603050405020304" pitchFamily="18" charset="0"/>
              </a:rPr>
              <a:t>桌遊社</a:t>
            </a:r>
            <a:endParaRPr kumimoji="0" lang="en-US" altLang="zh-TW" sz="2400" b="0" i="0" u="none" strike="noStrike" kern="100" cap="none" spc="0" normalizeH="0" baseline="0" noProof="0" dirty="0">
              <a:ln>
                <a:noFill/>
              </a:ln>
              <a:solidFill>
                <a:srgbClr val="000000"/>
              </a:solidFill>
              <a:effectLst/>
              <a:uLnTx/>
              <a:uFillTx/>
              <a:latin typeface="Calibri" panose="020F0502020204030204" pitchFamily="34" charset="0"/>
              <a:ea typeface="華康標楷體" panose="03000509000000000000" pitchFamily="65"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761435D5-03A1-4384-B08B-8D6DAF9464DD}"/>
              </a:ext>
            </a:extLst>
          </p:cNvPr>
          <p:cNvSpPr txBox="1"/>
          <p:nvPr/>
        </p:nvSpPr>
        <p:spPr>
          <a:xfrm>
            <a:off x="3787232" y="3452965"/>
            <a:ext cx="5185319" cy="1569660"/>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00" cap="none" spc="0" normalizeH="0" baseline="0" noProof="0" dirty="0">
                <a:ln>
                  <a:noFill/>
                </a:ln>
                <a:solidFill>
                  <a:srgbClr val="008080"/>
                </a:solidFill>
                <a:effectLst/>
                <a:uLnTx/>
                <a:uFillTx/>
                <a:latin typeface="Calibri" panose="020F0502020204030204" pitchFamily="34" charset="0"/>
                <a:ea typeface="華康標楷體" panose="03000509000000000000" pitchFamily="65" charset="-120"/>
                <a:cs typeface="Times New Roman" panose="02020603050405020304" pitchFamily="18" charset="0"/>
              </a:rPr>
              <a:t>熱舞社、椰林康輔社、民謠吉他社、管樂社、熱門音樂社、海洋之聲合唱團、南極星童軍團、</a:t>
            </a:r>
            <a:r>
              <a:rPr kumimoji="0" lang="en-US" altLang="zh-TW" sz="2400" b="1" i="0" u="none" strike="noStrike" kern="100" cap="none" spc="0" normalizeH="0" baseline="0" noProof="0" dirty="0">
                <a:ln>
                  <a:noFill/>
                </a:ln>
                <a:solidFill>
                  <a:srgbClr val="008080"/>
                </a:solidFill>
                <a:effectLst/>
                <a:uLnTx/>
                <a:uFillTx/>
                <a:latin typeface="Calibri" panose="020F0502020204030204" pitchFamily="34" charset="0"/>
                <a:ea typeface="華康標楷體" panose="03000509000000000000" pitchFamily="65" charset="-120"/>
                <a:cs typeface="Times New Roman" panose="02020603050405020304" pitchFamily="18" charset="0"/>
              </a:rPr>
              <a:t>KUSO</a:t>
            </a:r>
            <a:r>
              <a:rPr kumimoji="0" lang="zh-TW" altLang="zh-TW" sz="2400" b="1" i="0" u="none" strike="noStrike" kern="100" cap="none" spc="0" normalizeH="0" baseline="0" noProof="0" dirty="0">
                <a:ln>
                  <a:noFill/>
                </a:ln>
                <a:solidFill>
                  <a:srgbClr val="008080"/>
                </a:solidFill>
                <a:effectLst/>
                <a:uLnTx/>
                <a:uFillTx/>
                <a:latin typeface="Calibri" panose="020F0502020204030204" pitchFamily="34" charset="0"/>
                <a:ea typeface="華康標楷體" panose="03000509000000000000" pitchFamily="65" charset="-120"/>
                <a:cs typeface="Times New Roman" panose="02020603050405020304" pitchFamily="18" charset="0"/>
              </a:rPr>
              <a:t>愛演戲劇社、魔術社</a:t>
            </a:r>
            <a:endParaRPr kumimoji="0" lang="zh-TW" altLang="zh-TW" sz="3600" b="1" i="0" u="none" strike="noStrike" kern="100" cap="none" spc="0" normalizeH="0" baseline="0" noProof="0" dirty="0">
              <a:ln>
                <a:noFill/>
              </a:ln>
              <a:solidFill>
                <a:srgbClr val="008080"/>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sp>
        <p:nvSpPr>
          <p:cNvPr id="10" name="文字方塊 9">
            <a:extLst>
              <a:ext uri="{FF2B5EF4-FFF2-40B4-BE49-F238E27FC236}">
                <a16:creationId xmlns:a16="http://schemas.microsoft.com/office/drawing/2014/main" id="{2448638C-A82A-4381-83DF-06BC6EDE7E01}"/>
              </a:ext>
            </a:extLst>
          </p:cNvPr>
          <p:cNvSpPr txBox="1"/>
          <p:nvPr/>
        </p:nvSpPr>
        <p:spPr>
          <a:xfrm>
            <a:off x="3760521" y="5018876"/>
            <a:ext cx="5212030" cy="1569660"/>
          </a:xfrm>
          <a:prstGeom prst="rect">
            <a:avLst/>
          </a:prstGeom>
          <a:solidFill>
            <a:srgbClr val="CCEC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zh-TW" sz="2400" b="1" i="0" u="none" strike="noStrike" kern="100" cap="none" spc="0" normalizeH="0" baseline="0" noProof="0" dirty="0">
                <a:ln>
                  <a:noFill/>
                </a:ln>
                <a:solidFill>
                  <a:srgbClr val="FF0000"/>
                </a:solidFill>
                <a:effectLst/>
                <a:uLnTx/>
                <a:uFillTx/>
                <a:latin typeface="Calibri" panose="020F0502020204030204" pitchFamily="34" charset="0"/>
                <a:ea typeface="華康標楷體" panose="03000509000000000000" pitchFamily="65" charset="-120"/>
                <a:cs typeface="Times New Roman" panose="02020603050405020304" pitchFamily="18" charset="0"/>
              </a:rPr>
              <a:t>撞球社、羽球社、桌球社、排球社、籃球社、休閒拳擊社、棒壘球社、巧固球社、屏中儀隊社、滑板嘻哈社、自由車社、體適能社、游泳社</a:t>
            </a:r>
            <a:endParaRPr kumimoji="0" lang="zh-TW" altLang="zh-TW" sz="3600" b="1" i="0" u="none" strike="noStrike" kern="1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pic>
        <p:nvPicPr>
          <p:cNvPr id="11" name="圖片 10" descr="一張含有 美工圖案 的圖片&#10;&#10;描述是以高可信度產生">
            <a:extLst>
              <a:ext uri="{FF2B5EF4-FFF2-40B4-BE49-F238E27FC236}">
                <a16:creationId xmlns:a16="http://schemas.microsoft.com/office/drawing/2014/main" id="{C7C67FBF-A840-40D8-8889-487A74B74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1893" y="44028"/>
            <a:ext cx="676072" cy="676072"/>
          </a:xfrm>
          <a:prstGeom prst="rect">
            <a:avLst/>
          </a:prstGeom>
        </p:spPr>
      </p:pic>
      <p:pic>
        <p:nvPicPr>
          <p:cNvPr id="3" name="圖片 2">
            <a:extLst>
              <a:ext uri="{FF2B5EF4-FFF2-40B4-BE49-F238E27FC236}">
                <a16:creationId xmlns:a16="http://schemas.microsoft.com/office/drawing/2014/main" id="{908A72A0-415F-46AB-8400-E866CCBBCCEC}"/>
              </a:ext>
            </a:extLst>
          </p:cNvPr>
          <p:cNvPicPr>
            <a:picLocks noChangeAspect="1"/>
          </p:cNvPicPr>
          <p:nvPr/>
        </p:nvPicPr>
        <p:blipFill>
          <a:blip r:embed="rId5"/>
          <a:stretch>
            <a:fillRect/>
          </a:stretch>
        </p:blipFill>
        <p:spPr>
          <a:xfrm>
            <a:off x="5667965" y="1"/>
            <a:ext cx="2415820" cy="720100"/>
          </a:xfrm>
          <a:prstGeom prst="rect">
            <a:avLst/>
          </a:prstGeom>
        </p:spPr>
      </p:pic>
    </p:spTree>
    <p:extLst>
      <p:ext uri="{BB962C8B-B14F-4D97-AF65-F5344CB8AC3E}">
        <p14:creationId xmlns:p14="http://schemas.microsoft.com/office/powerpoint/2010/main" val="34942012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117805" y="141824"/>
            <a:ext cx="366174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3200" b="1" i="0" u="none" strike="noStrike" kern="1200" cap="none" spc="0" normalizeH="0" baseline="0" noProof="0" dirty="0">
                <a:ln>
                  <a:noFill/>
                </a:ln>
                <a:solidFill>
                  <a:srgbClr val="4047E0"/>
                </a:solidFill>
                <a:effectLst/>
                <a:uLnTx/>
                <a:uFillTx/>
                <a:latin typeface="Calibri" panose="020F0502020204030204"/>
                <a:ea typeface="Kaiti TC" charset="-120"/>
                <a:cs typeface="+mn-cs"/>
              </a:rPr>
              <a:t>社團量多質優</a:t>
            </a:r>
          </a:p>
        </p:txBody>
      </p:sp>
      <p:sp>
        <p:nvSpPr>
          <p:cNvPr id="9" name="文字方塊 8"/>
          <p:cNvSpPr txBox="1"/>
          <p:nvPr/>
        </p:nvSpPr>
        <p:spPr>
          <a:xfrm>
            <a:off x="382955" y="3476958"/>
            <a:ext cx="359863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HanziPen TC" charset="-120"/>
                <a:ea typeface="HanziPen TC" charset="-120"/>
                <a:cs typeface="HanziPen TC" charset="-120"/>
              </a:rPr>
              <a:t>海洋之聲合唱團連續蟬連全國音樂比賽南區冠軍</a:t>
            </a:r>
            <a:r>
              <a:rPr kumimoji="1" lang="en-US" altLang="zh-TW" sz="1800" b="1" i="0" u="none" strike="noStrike" kern="1200" cap="none" spc="0" normalizeH="0" baseline="0" noProof="0" dirty="0">
                <a:ln>
                  <a:noFill/>
                </a:ln>
                <a:solidFill>
                  <a:srgbClr val="000000"/>
                </a:solidFill>
                <a:effectLst/>
                <a:uLnTx/>
                <a:uFillTx/>
                <a:latin typeface="HanziPen TC" charset="-120"/>
                <a:ea typeface="HanziPen TC" charset="-120"/>
                <a:cs typeface="HanziPen TC" charset="-120"/>
              </a:rPr>
              <a:t>12</a:t>
            </a:r>
            <a:r>
              <a:rPr kumimoji="1" lang="zh-TW" altLang="en-US" sz="1800" b="1" i="0" u="none" strike="noStrike" kern="1200" cap="none" spc="0" normalizeH="0" baseline="0" noProof="0" dirty="0">
                <a:ln>
                  <a:noFill/>
                </a:ln>
                <a:solidFill>
                  <a:srgbClr val="000000"/>
                </a:solidFill>
                <a:effectLst/>
                <a:uLnTx/>
                <a:uFillTx/>
                <a:latin typeface="HanziPen TC" charset="-120"/>
                <a:ea typeface="HanziPen TC" charset="-120"/>
                <a:cs typeface="HanziPen TC" charset="-120"/>
              </a:rPr>
              <a:t>連霸</a:t>
            </a:r>
          </a:p>
        </p:txBody>
      </p:sp>
      <p:sp>
        <p:nvSpPr>
          <p:cNvPr id="12" name="文字方塊 11"/>
          <p:cNvSpPr txBox="1"/>
          <p:nvPr/>
        </p:nvSpPr>
        <p:spPr>
          <a:xfrm>
            <a:off x="4511787" y="3419556"/>
            <a:ext cx="38711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HanziPen TC" charset="-120"/>
                <a:ea typeface="HanziPen TC" charset="-120"/>
                <a:cs typeface="HanziPen TC" charset="-120"/>
              </a:rPr>
              <a:t>     天文社擁有專業望遠鏡和天文台</a:t>
            </a:r>
          </a:p>
        </p:txBody>
      </p:sp>
      <p:sp>
        <p:nvSpPr>
          <p:cNvPr id="21" name="文字方塊 20"/>
          <p:cNvSpPr txBox="1"/>
          <p:nvPr/>
        </p:nvSpPr>
        <p:spPr>
          <a:xfrm>
            <a:off x="3981559" y="6294037"/>
            <a:ext cx="46396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Calibri" panose="020F0502020204030204"/>
                <a:ea typeface="HanziPen TC" charset="-120"/>
                <a:cs typeface="+mn-cs"/>
              </a:rPr>
              <a:t>第</a:t>
            </a:r>
            <a:r>
              <a:rPr kumimoji="1" lang="en-US" altLang="zh-TW" sz="1800" b="1" i="0" u="none" strike="noStrike" kern="1200" cap="none" spc="0" normalizeH="0" baseline="0" noProof="0" dirty="0">
                <a:ln>
                  <a:noFill/>
                </a:ln>
                <a:solidFill>
                  <a:srgbClr val="000000"/>
                </a:solidFill>
                <a:effectLst/>
                <a:uLnTx/>
                <a:uFillTx/>
                <a:latin typeface="Calibri" panose="020F0502020204030204"/>
                <a:ea typeface="HanziPen TC" charset="-120"/>
                <a:cs typeface="+mn-cs"/>
              </a:rPr>
              <a:t>19</a:t>
            </a:r>
            <a:r>
              <a:rPr kumimoji="1" lang="zh-TW" altLang="en-US" sz="1800" b="1" i="0" u="none" strike="noStrike" kern="1200" cap="none" spc="0" normalizeH="0" baseline="0" noProof="0" dirty="0">
                <a:ln>
                  <a:noFill/>
                </a:ln>
                <a:solidFill>
                  <a:srgbClr val="000000"/>
                </a:solidFill>
                <a:effectLst/>
                <a:uLnTx/>
                <a:uFillTx/>
                <a:latin typeface="Calibri" panose="020F0502020204030204"/>
                <a:ea typeface="HanziPen TC" charset="-120"/>
                <a:cs typeface="+mn-cs"/>
              </a:rPr>
              <a:t>屆花樣年華全國青少年戲劇節 全國第一</a:t>
            </a:r>
          </a:p>
        </p:txBody>
      </p:sp>
      <p:sp>
        <p:nvSpPr>
          <p:cNvPr id="27" name="文字方塊 26"/>
          <p:cNvSpPr txBox="1"/>
          <p:nvPr/>
        </p:nvSpPr>
        <p:spPr>
          <a:xfrm>
            <a:off x="642707" y="6289906"/>
            <a:ext cx="35986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srgbClr val="000000"/>
                </a:solidFill>
                <a:effectLst/>
                <a:uLnTx/>
                <a:uFillTx/>
                <a:latin typeface="HanziPen TC" charset="-120"/>
                <a:ea typeface="HanziPen TC" charset="-120"/>
                <a:cs typeface="HanziPen TC" charset="-120"/>
              </a:rPr>
              <a:t>機器人社為校內超熱門社團</a:t>
            </a:r>
          </a:p>
        </p:txBody>
      </p:sp>
      <p:pic>
        <p:nvPicPr>
          <p:cNvPr id="13" name="Picture 2">
            <a:extLst>
              <a:ext uri="{FF2B5EF4-FFF2-40B4-BE49-F238E27FC236}">
                <a16:creationId xmlns:a16="http://schemas.microsoft.com/office/drawing/2014/main" id="{B9562112-3854-42AF-A6A0-0F4507934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73" y="827555"/>
            <a:ext cx="3939194" cy="254723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B2D10057-CA07-4DA9-A927-9868F0D66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094" y="3926118"/>
            <a:ext cx="3871102" cy="23352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圖片 14">
            <a:extLst>
              <a:ext uri="{FF2B5EF4-FFF2-40B4-BE49-F238E27FC236}">
                <a16:creationId xmlns:a16="http://schemas.microsoft.com/office/drawing/2014/main" id="{63BB9FB1-A534-4F56-B792-98FDAB120F9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82955" y="4139642"/>
            <a:ext cx="3939194" cy="2133911"/>
          </a:xfrm>
          <a:prstGeom prst="roundRect">
            <a:avLst/>
          </a:prstGeom>
        </p:spPr>
      </p:pic>
      <p:pic>
        <p:nvPicPr>
          <p:cNvPr id="16" name="圖片 15">
            <a:extLst>
              <a:ext uri="{FF2B5EF4-FFF2-40B4-BE49-F238E27FC236}">
                <a16:creationId xmlns:a16="http://schemas.microsoft.com/office/drawing/2014/main" id="{D0D53063-63A7-47BF-887F-182CC1A9F42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16466" y="954797"/>
            <a:ext cx="3661744" cy="2327530"/>
          </a:xfrm>
          <a:prstGeom prst="roundRect">
            <a:avLst/>
          </a:prstGeom>
        </p:spPr>
      </p:pic>
    </p:spTree>
    <p:extLst>
      <p:ext uri="{BB962C8B-B14F-4D97-AF65-F5344CB8AC3E}">
        <p14:creationId xmlns:p14="http://schemas.microsoft.com/office/powerpoint/2010/main" val="16259263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51536D-B9C6-472A-B4AF-A21A004B55E6}"/>
              </a:ext>
            </a:extLst>
          </p:cNvPr>
          <p:cNvSpPr>
            <a:spLocks noGrp="1"/>
          </p:cNvSpPr>
          <p:nvPr>
            <p:ph type="title"/>
          </p:nvPr>
        </p:nvSpPr>
        <p:spPr>
          <a:xfrm>
            <a:off x="381658" y="965669"/>
            <a:ext cx="8444925" cy="631667"/>
          </a:xfrm>
        </p:spPr>
        <p:txBody>
          <a:bodyPr/>
          <a:lstStyle/>
          <a:p>
            <a:pPr algn="ctr"/>
            <a:r>
              <a:rPr lang="zh-TW" altLang="zh-TW" sz="4000" b="1" dirty="0">
                <a:latin typeface="Adobe 繁黑體 Std B" panose="020B0700000000000000" pitchFamily="34" charset="-120"/>
                <a:ea typeface="Adobe 繁黑體 Std B" panose="020B0700000000000000" pitchFamily="34" charset="-120"/>
              </a:rPr>
              <a:t>大學參採「高中學習歷程檔案」內容</a:t>
            </a:r>
            <a:endParaRPr lang="zh-TW" altLang="en-US" sz="4000" dirty="0">
              <a:latin typeface="Adobe 繁黑體 Std B" panose="020B0700000000000000" pitchFamily="34" charset="-120"/>
              <a:ea typeface="Adobe 繁黑體 Std B" panose="020B0700000000000000" pitchFamily="34" charset="-120"/>
            </a:endParaRPr>
          </a:p>
        </p:txBody>
      </p:sp>
      <p:sp>
        <p:nvSpPr>
          <p:cNvPr id="4" name="投影片編號版面配置區 3">
            <a:extLst>
              <a:ext uri="{FF2B5EF4-FFF2-40B4-BE49-F238E27FC236}">
                <a16:creationId xmlns:a16="http://schemas.microsoft.com/office/drawing/2014/main" id="{9BD840E0-5360-4778-B9BB-CDC334EC640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109</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圖片 4">
            <a:extLst>
              <a:ext uri="{FF2B5EF4-FFF2-40B4-BE49-F238E27FC236}">
                <a16:creationId xmlns:a16="http://schemas.microsoft.com/office/drawing/2014/main" id="{989A9706-1D0E-4C77-8151-11432580D388}"/>
              </a:ext>
            </a:extLst>
          </p:cNvPr>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11285" y="1841067"/>
            <a:ext cx="8661266" cy="4651808"/>
          </a:xfrm>
          <a:prstGeom prst="rect">
            <a:avLst/>
          </a:prstGeom>
        </p:spPr>
      </p:pic>
      <p:sp>
        <p:nvSpPr>
          <p:cNvPr id="8" name="矩形 7">
            <a:extLst>
              <a:ext uri="{FF2B5EF4-FFF2-40B4-BE49-F238E27FC236}">
                <a16:creationId xmlns:a16="http://schemas.microsoft.com/office/drawing/2014/main" id="{DAC94335-33AE-4CBE-A9DD-80A098D0F6AF}"/>
              </a:ext>
            </a:extLst>
          </p:cNvPr>
          <p:cNvSpPr/>
          <p:nvPr/>
        </p:nvSpPr>
        <p:spPr>
          <a:xfrm>
            <a:off x="1634247" y="4727643"/>
            <a:ext cx="5282119" cy="982493"/>
          </a:xfrm>
          <a:prstGeom prst="rect">
            <a:avLst/>
          </a:prstGeom>
          <a:solidFill>
            <a:srgbClr val="0033CC">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10" name="群組 9">
            <a:extLst>
              <a:ext uri="{FF2B5EF4-FFF2-40B4-BE49-F238E27FC236}">
                <a16:creationId xmlns:a16="http://schemas.microsoft.com/office/drawing/2014/main" id="{A091FA4E-1F90-47F7-A02E-122AD0D78A5B}"/>
              </a:ext>
            </a:extLst>
          </p:cNvPr>
          <p:cNvGrpSpPr/>
          <p:nvPr/>
        </p:nvGrpSpPr>
        <p:grpSpPr>
          <a:xfrm>
            <a:off x="402126" y="1869912"/>
            <a:ext cx="8590893" cy="1559088"/>
            <a:chOff x="402126" y="1869912"/>
            <a:chExt cx="8590893" cy="1559088"/>
          </a:xfrm>
        </p:grpSpPr>
        <p:pic>
          <p:nvPicPr>
            <p:cNvPr id="7" name="圖片 6">
              <a:extLst>
                <a:ext uri="{FF2B5EF4-FFF2-40B4-BE49-F238E27FC236}">
                  <a16:creationId xmlns:a16="http://schemas.microsoft.com/office/drawing/2014/main" id="{FDD09BAE-48A5-4523-B358-9C9E468D8DB2}"/>
                </a:ext>
              </a:extLst>
            </p:cNvPr>
            <p:cNvPicPr>
              <a:picLocks noChangeAspect="1"/>
            </p:cNvPicPr>
            <p:nvPr/>
          </p:nvPicPr>
          <p:blipFill>
            <a:blip r:embed="rId4"/>
            <a:stretch>
              <a:fillRect/>
            </a:stretch>
          </p:blipFill>
          <p:spPr>
            <a:xfrm>
              <a:off x="402126" y="1869912"/>
              <a:ext cx="8590893" cy="1559088"/>
            </a:xfrm>
            <a:prstGeom prst="rect">
              <a:avLst/>
            </a:prstGeom>
          </p:spPr>
        </p:pic>
        <p:sp>
          <p:nvSpPr>
            <p:cNvPr id="9" name="語音泡泡: 矩形 8">
              <a:extLst>
                <a:ext uri="{FF2B5EF4-FFF2-40B4-BE49-F238E27FC236}">
                  <a16:creationId xmlns:a16="http://schemas.microsoft.com/office/drawing/2014/main" id="{3C94652B-583B-4C9C-812E-2931AF30F8CA}"/>
                </a:ext>
              </a:extLst>
            </p:cNvPr>
            <p:cNvSpPr/>
            <p:nvPr/>
          </p:nvSpPr>
          <p:spPr>
            <a:xfrm>
              <a:off x="402126" y="1869912"/>
              <a:ext cx="8570425" cy="1559088"/>
            </a:xfrm>
            <a:prstGeom prst="wedgeRectCallout">
              <a:avLst>
                <a:gd name="adj1" fmla="val -26054"/>
                <a:gd name="adj2" fmla="val 129885"/>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pic>
        <p:nvPicPr>
          <p:cNvPr id="11" name="圖片 10">
            <a:extLst>
              <a:ext uri="{FF2B5EF4-FFF2-40B4-BE49-F238E27FC236}">
                <a16:creationId xmlns:a16="http://schemas.microsoft.com/office/drawing/2014/main" id="{17E95DBB-F709-4EBE-A3F6-7EE190996DE4}"/>
              </a:ext>
            </a:extLst>
          </p:cNvPr>
          <p:cNvPicPr>
            <a:picLocks noChangeAspect="1"/>
          </p:cNvPicPr>
          <p:nvPr/>
        </p:nvPicPr>
        <p:blipFill>
          <a:blip r:embed="rId5"/>
          <a:stretch>
            <a:fillRect/>
          </a:stretch>
        </p:blipFill>
        <p:spPr>
          <a:xfrm>
            <a:off x="4318281" y="3828036"/>
            <a:ext cx="4664504" cy="1983440"/>
          </a:xfrm>
          <a:prstGeom prst="rect">
            <a:avLst/>
          </a:prstGeom>
          <a:ln w="76200">
            <a:solidFill>
              <a:srgbClr val="FF0000"/>
            </a:solidFill>
          </a:ln>
        </p:spPr>
      </p:pic>
    </p:spTree>
    <p:extLst>
      <p:ext uri="{BB962C8B-B14F-4D97-AF65-F5344CB8AC3E}">
        <p14:creationId xmlns:p14="http://schemas.microsoft.com/office/powerpoint/2010/main" val="37751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1572597380"/>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17</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ACF647-D962-4851-BA42-0A04A78D1024}"/>
              </a:ext>
            </a:extLst>
          </p:cNvPr>
          <p:cNvSpPr>
            <a:spLocks noGrp="1"/>
          </p:cNvSpPr>
          <p:nvPr>
            <p:ph type="title"/>
          </p:nvPr>
        </p:nvSpPr>
        <p:spPr>
          <a:xfrm>
            <a:off x="967395" y="870264"/>
            <a:ext cx="7543800" cy="1450757"/>
          </a:xfrm>
        </p:spPr>
        <p:txBody>
          <a:bodyPr/>
          <a:lstStyle/>
          <a:p>
            <a:pPr algn="ctr"/>
            <a:r>
              <a:rPr lang="zh-TW" altLang="en-US" sz="4400" b="1" dirty="0">
                <a:solidFill>
                  <a:srgbClr val="0033CC"/>
                </a:solidFill>
                <a:latin typeface="Adobe 繁黑體 Std B" panose="020B0700000000000000" pitchFamily="34" charset="-120"/>
                <a:ea typeface="Adobe 繁黑體 Std B" panose="020B0700000000000000" pitchFamily="34" charset="-120"/>
              </a:rPr>
              <a:t>新課綱選修課程達</a:t>
            </a:r>
            <a:r>
              <a:rPr lang="en-US" altLang="zh-TW" sz="4400" b="1" dirty="0">
                <a:solidFill>
                  <a:srgbClr val="0033CC"/>
                </a:solidFill>
                <a:latin typeface="Adobe 繁黑體 Std B" panose="020B0700000000000000" pitchFamily="34" charset="-120"/>
                <a:ea typeface="Adobe 繁黑體 Std B" panose="020B0700000000000000" pitchFamily="34" charset="-120"/>
              </a:rPr>
              <a:t>70</a:t>
            </a:r>
            <a:r>
              <a:rPr lang="zh-TW" altLang="en-US" sz="4400" b="1" dirty="0">
                <a:solidFill>
                  <a:srgbClr val="0033CC"/>
                </a:solidFill>
                <a:latin typeface="Adobe 繁黑體 Std B" panose="020B0700000000000000" pitchFamily="34" charset="-120"/>
                <a:ea typeface="Adobe 繁黑體 Std B" panose="020B0700000000000000" pitchFamily="34" charset="-120"/>
              </a:rPr>
              <a:t>門</a:t>
            </a:r>
            <a:br>
              <a:rPr lang="en-US" altLang="zh-TW" sz="4400" b="1" dirty="0">
                <a:solidFill>
                  <a:srgbClr val="0033CC"/>
                </a:solidFill>
                <a:latin typeface="Adobe 繁黑體 Std B" panose="020B0700000000000000" pitchFamily="34" charset="-120"/>
                <a:ea typeface="Adobe 繁黑體 Std B" panose="020B0700000000000000" pitchFamily="34" charset="-120"/>
              </a:rPr>
            </a:br>
            <a:r>
              <a:rPr lang="zh-TW" altLang="en-US" sz="4400" b="1" dirty="0">
                <a:solidFill>
                  <a:srgbClr val="339933"/>
                </a:solidFill>
                <a:latin typeface="Adobe 繁黑體 Std B" panose="020B0700000000000000" pitchFamily="34" charset="-120"/>
                <a:ea typeface="Adobe 繁黑體 Std B" panose="020B0700000000000000" pitchFamily="34" charset="-120"/>
              </a:rPr>
              <a:t>屏東高中</a:t>
            </a:r>
            <a:r>
              <a:rPr lang="zh-TW" altLang="en-US" sz="4400" dirty="0">
                <a:solidFill>
                  <a:srgbClr val="FF0000"/>
                </a:solidFill>
                <a:latin typeface="Adobe 繁黑體 Std B" panose="020B0700000000000000" pitchFamily="34" charset="-120"/>
                <a:ea typeface="Adobe 繁黑體 Std B" panose="020B0700000000000000" pitchFamily="34" charset="-120"/>
              </a:rPr>
              <a:t>讓你任性學習</a:t>
            </a:r>
          </a:p>
        </p:txBody>
      </p:sp>
      <p:sp>
        <p:nvSpPr>
          <p:cNvPr id="4" name="投影片編號版面配置區 3">
            <a:extLst>
              <a:ext uri="{FF2B5EF4-FFF2-40B4-BE49-F238E27FC236}">
                <a16:creationId xmlns:a16="http://schemas.microsoft.com/office/drawing/2014/main" id="{2F661FB5-5882-4CAB-8350-3F5AED68ED0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110</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圖片 6">
            <a:extLst>
              <a:ext uri="{FF2B5EF4-FFF2-40B4-BE49-F238E27FC236}">
                <a16:creationId xmlns:a16="http://schemas.microsoft.com/office/drawing/2014/main" id="{C51BD6B2-979F-46CF-AF20-1CAD80308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276" y="62481"/>
            <a:ext cx="619698" cy="596788"/>
          </a:xfrm>
          <a:prstGeom prst="rect">
            <a:avLst/>
          </a:prstGeom>
        </p:spPr>
      </p:pic>
      <p:pic>
        <p:nvPicPr>
          <p:cNvPr id="9" name="圖片 8">
            <a:extLst>
              <a:ext uri="{FF2B5EF4-FFF2-40B4-BE49-F238E27FC236}">
                <a16:creationId xmlns:a16="http://schemas.microsoft.com/office/drawing/2014/main" id="{9FBDA95A-96C8-42BA-AA2C-2BE4A3AA1ED6}"/>
              </a:ext>
            </a:extLst>
          </p:cNvPr>
          <p:cNvPicPr>
            <a:picLocks noChangeAspect="1"/>
          </p:cNvPicPr>
          <p:nvPr/>
        </p:nvPicPr>
        <p:blipFill>
          <a:blip r:embed="rId3"/>
          <a:stretch>
            <a:fillRect/>
          </a:stretch>
        </p:blipFill>
        <p:spPr>
          <a:xfrm>
            <a:off x="5997974" y="0"/>
            <a:ext cx="2366153" cy="721751"/>
          </a:xfrm>
          <a:prstGeom prst="rect">
            <a:avLst/>
          </a:prstGeom>
        </p:spPr>
      </p:pic>
      <p:pic>
        <p:nvPicPr>
          <p:cNvPr id="10" name="圖片 9">
            <a:extLst>
              <a:ext uri="{FF2B5EF4-FFF2-40B4-BE49-F238E27FC236}">
                <a16:creationId xmlns:a16="http://schemas.microsoft.com/office/drawing/2014/main" id="{8FDFC6A4-591A-4537-A277-4E5F34888F19}"/>
              </a:ext>
            </a:extLst>
          </p:cNvPr>
          <p:cNvPicPr>
            <a:picLocks noChangeAspect="1"/>
          </p:cNvPicPr>
          <p:nvPr/>
        </p:nvPicPr>
        <p:blipFill>
          <a:blip r:embed="rId4"/>
          <a:stretch>
            <a:fillRect/>
          </a:stretch>
        </p:blipFill>
        <p:spPr>
          <a:xfrm>
            <a:off x="1102656" y="2079329"/>
            <a:ext cx="7720331" cy="4655239"/>
          </a:xfrm>
          <a:prstGeom prst="rect">
            <a:avLst/>
          </a:prstGeom>
          <a:ln w="76200">
            <a:solidFill>
              <a:srgbClr val="FFC000"/>
            </a:solidFill>
          </a:ln>
        </p:spPr>
      </p:pic>
    </p:spTree>
    <p:extLst>
      <p:ext uri="{BB962C8B-B14F-4D97-AF65-F5344CB8AC3E}">
        <p14:creationId xmlns:p14="http://schemas.microsoft.com/office/powerpoint/2010/main" val="651083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F661FB5-5882-4CAB-8350-3F5AED68ED0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圖片 5">
            <a:extLst>
              <a:ext uri="{FF2B5EF4-FFF2-40B4-BE49-F238E27FC236}">
                <a16:creationId xmlns:a16="http://schemas.microsoft.com/office/drawing/2014/main" id="{D2F62757-71D2-4833-AEE1-218C6E09390D}"/>
              </a:ext>
            </a:extLst>
          </p:cNvPr>
          <p:cNvPicPr>
            <a:picLocks noChangeAspect="1"/>
          </p:cNvPicPr>
          <p:nvPr/>
        </p:nvPicPr>
        <p:blipFill rotWithShape="1">
          <a:blip r:embed="rId2"/>
          <a:srcRect l="54466"/>
          <a:stretch/>
        </p:blipFill>
        <p:spPr>
          <a:xfrm>
            <a:off x="6129501" y="1053018"/>
            <a:ext cx="2785662" cy="2441642"/>
          </a:xfrm>
          <a:prstGeom prst="rect">
            <a:avLst/>
          </a:prstGeom>
        </p:spPr>
      </p:pic>
      <p:pic>
        <p:nvPicPr>
          <p:cNvPr id="7" name="圖片 6">
            <a:extLst>
              <a:ext uri="{FF2B5EF4-FFF2-40B4-BE49-F238E27FC236}">
                <a16:creationId xmlns:a16="http://schemas.microsoft.com/office/drawing/2014/main" id="{AE800CF6-46B7-4BF5-ABD0-EE296EA5AFD7}"/>
              </a:ext>
            </a:extLst>
          </p:cNvPr>
          <p:cNvPicPr>
            <a:picLocks noChangeAspect="1"/>
          </p:cNvPicPr>
          <p:nvPr/>
        </p:nvPicPr>
        <p:blipFill rotWithShape="1">
          <a:blip r:embed="rId3"/>
          <a:srcRect b="47976"/>
          <a:stretch/>
        </p:blipFill>
        <p:spPr>
          <a:xfrm>
            <a:off x="80446" y="1053018"/>
            <a:ext cx="2867264" cy="2441642"/>
          </a:xfrm>
          <a:prstGeom prst="rect">
            <a:avLst/>
          </a:prstGeom>
        </p:spPr>
      </p:pic>
      <p:pic>
        <p:nvPicPr>
          <p:cNvPr id="9" name="圖片 8">
            <a:extLst>
              <a:ext uri="{FF2B5EF4-FFF2-40B4-BE49-F238E27FC236}">
                <a16:creationId xmlns:a16="http://schemas.microsoft.com/office/drawing/2014/main" id="{78542D3E-D8D8-41CE-AB7B-FA1428FC0A42}"/>
              </a:ext>
            </a:extLst>
          </p:cNvPr>
          <p:cNvPicPr>
            <a:picLocks noChangeAspect="1"/>
          </p:cNvPicPr>
          <p:nvPr/>
        </p:nvPicPr>
        <p:blipFill>
          <a:blip r:embed="rId4"/>
          <a:stretch>
            <a:fillRect/>
          </a:stretch>
        </p:blipFill>
        <p:spPr>
          <a:xfrm>
            <a:off x="2947710" y="1053018"/>
            <a:ext cx="3181791" cy="2441642"/>
          </a:xfrm>
          <a:prstGeom prst="rect">
            <a:avLst/>
          </a:prstGeom>
        </p:spPr>
      </p:pic>
      <p:pic>
        <p:nvPicPr>
          <p:cNvPr id="10" name="圖片 9">
            <a:extLst>
              <a:ext uri="{FF2B5EF4-FFF2-40B4-BE49-F238E27FC236}">
                <a16:creationId xmlns:a16="http://schemas.microsoft.com/office/drawing/2014/main" id="{688B3247-5B7D-41B4-9EF5-6981318E6850}"/>
              </a:ext>
            </a:extLst>
          </p:cNvPr>
          <p:cNvPicPr>
            <a:picLocks noChangeAspect="1"/>
          </p:cNvPicPr>
          <p:nvPr/>
        </p:nvPicPr>
        <p:blipFill>
          <a:blip r:embed="rId5"/>
          <a:stretch>
            <a:fillRect/>
          </a:stretch>
        </p:blipFill>
        <p:spPr>
          <a:xfrm>
            <a:off x="2956361" y="3676636"/>
            <a:ext cx="6140585" cy="2310320"/>
          </a:xfrm>
          <a:prstGeom prst="rect">
            <a:avLst/>
          </a:prstGeom>
        </p:spPr>
      </p:pic>
      <p:pic>
        <p:nvPicPr>
          <p:cNvPr id="11" name="圖片 10">
            <a:extLst>
              <a:ext uri="{FF2B5EF4-FFF2-40B4-BE49-F238E27FC236}">
                <a16:creationId xmlns:a16="http://schemas.microsoft.com/office/drawing/2014/main" id="{A2DC4991-3586-4218-B779-8EA341B7A502}"/>
              </a:ext>
            </a:extLst>
          </p:cNvPr>
          <p:cNvPicPr>
            <a:picLocks noChangeAspect="1"/>
          </p:cNvPicPr>
          <p:nvPr/>
        </p:nvPicPr>
        <p:blipFill>
          <a:blip r:embed="rId6"/>
          <a:stretch>
            <a:fillRect/>
          </a:stretch>
        </p:blipFill>
        <p:spPr>
          <a:xfrm>
            <a:off x="47053" y="3676635"/>
            <a:ext cx="2934051" cy="2310319"/>
          </a:xfrm>
          <a:prstGeom prst="rect">
            <a:avLst/>
          </a:prstGeom>
        </p:spPr>
      </p:pic>
    </p:spTree>
    <p:extLst>
      <p:ext uri="{BB962C8B-B14F-4D97-AF65-F5344CB8AC3E}">
        <p14:creationId xmlns:p14="http://schemas.microsoft.com/office/powerpoint/2010/main" val="10811404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1CD0B68-8B73-40AB-9AC7-2E922595B08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圖片 5">
            <a:extLst>
              <a:ext uri="{FF2B5EF4-FFF2-40B4-BE49-F238E27FC236}">
                <a16:creationId xmlns:a16="http://schemas.microsoft.com/office/drawing/2014/main" id="{3559A3B0-B241-4954-A367-04A9895CD5B0}"/>
              </a:ext>
            </a:extLst>
          </p:cNvPr>
          <p:cNvPicPr>
            <a:picLocks noChangeAspect="1"/>
          </p:cNvPicPr>
          <p:nvPr/>
        </p:nvPicPr>
        <p:blipFill>
          <a:blip r:embed="rId2"/>
          <a:stretch>
            <a:fillRect/>
          </a:stretch>
        </p:blipFill>
        <p:spPr>
          <a:xfrm>
            <a:off x="30840" y="828461"/>
            <a:ext cx="5692531" cy="5664413"/>
          </a:xfrm>
          <a:prstGeom prst="rect">
            <a:avLst/>
          </a:prstGeom>
        </p:spPr>
      </p:pic>
      <p:pic>
        <p:nvPicPr>
          <p:cNvPr id="9" name="圖片 8">
            <a:extLst>
              <a:ext uri="{FF2B5EF4-FFF2-40B4-BE49-F238E27FC236}">
                <a16:creationId xmlns:a16="http://schemas.microsoft.com/office/drawing/2014/main" id="{121E606C-DB89-4BF6-A52B-3E8F93A63EF5}"/>
              </a:ext>
            </a:extLst>
          </p:cNvPr>
          <p:cNvPicPr>
            <a:picLocks noChangeAspect="1"/>
          </p:cNvPicPr>
          <p:nvPr/>
        </p:nvPicPr>
        <p:blipFill>
          <a:blip r:embed="rId3"/>
          <a:stretch>
            <a:fillRect/>
          </a:stretch>
        </p:blipFill>
        <p:spPr>
          <a:xfrm>
            <a:off x="3745148" y="0"/>
            <a:ext cx="5398851" cy="768485"/>
          </a:xfrm>
          <a:prstGeom prst="rect">
            <a:avLst/>
          </a:prstGeom>
        </p:spPr>
      </p:pic>
      <p:pic>
        <p:nvPicPr>
          <p:cNvPr id="12" name="圖片 11">
            <a:extLst>
              <a:ext uri="{FF2B5EF4-FFF2-40B4-BE49-F238E27FC236}">
                <a16:creationId xmlns:a16="http://schemas.microsoft.com/office/drawing/2014/main" id="{B8E20B99-083F-4272-982F-E0684139B2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5000" contrast="40000"/>
                    </a14:imgEffect>
                  </a14:imgLayer>
                </a14:imgProps>
              </a:ext>
            </a:extLst>
          </a:blip>
          <a:stretch>
            <a:fillRect/>
          </a:stretch>
        </p:blipFill>
        <p:spPr>
          <a:xfrm>
            <a:off x="5789210" y="876577"/>
            <a:ext cx="3043855" cy="2678903"/>
          </a:xfrm>
          <a:prstGeom prst="rect">
            <a:avLst/>
          </a:prstGeom>
          <a:ln w="76200">
            <a:solidFill>
              <a:srgbClr val="FFC000"/>
            </a:solidFill>
          </a:ln>
        </p:spPr>
      </p:pic>
      <p:pic>
        <p:nvPicPr>
          <p:cNvPr id="14" name="圖片 13">
            <a:extLst>
              <a:ext uri="{FF2B5EF4-FFF2-40B4-BE49-F238E27FC236}">
                <a16:creationId xmlns:a16="http://schemas.microsoft.com/office/drawing/2014/main" id="{19D6D147-B371-4826-9B54-37EA3D1289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1000" contrast="12000"/>
                    </a14:imgEffect>
                  </a14:imgLayer>
                </a14:imgProps>
              </a:ext>
            </a:extLst>
          </a:blip>
          <a:stretch>
            <a:fillRect/>
          </a:stretch>
        </p:blipFill>
        <p:spPr>
          <a:xfrm>
            <a:off x="5789209" y="3663572"/>
            <a:ext cx="3043855" cy="2920560"/>
          </a:xfrm>
          <a:prstGeom prst="rect">
            <a:avLst/>
          </a:prstGeom>
          <a:ln w="76200">
            <a:solidFill>
              <a:srgbClr val="FFC000"/>
            </a:solidFill>
          </a:ln>
        </p:spPr>
      </p:pic>
      <p:pic>
        <p:nvPicPr>
          <p:cNvPr id="7" name="圖片 6" descr="一張含有 美工圖案 的圖片&#10;&#10;描述是以高可信度產生">
            <a:extLst>
              <a:ext uri="{FF2B5EF4-FFF2-40B4-BE49-F238E27FC236}">
                <a16:creationId xmlns:a16="http://schemas.microsoft.com/office/drawing/2014/main" id="{D720E54E-F9BA-4343-A037-707F3A4BA3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935" y="828461"/>
            <a:ext cx="620171" cy="620171"/>
          </a:xfrm>
          <a:prstGeom prst="rect">
            <a:avLst/>
          </a:prstGeom>
        </p:spPr>
      </p:pic>
    </p:spTree>
    <p:extLst>
      <p:ext uri="{BB962C8B-B14F-4D97-AF65-F5344CB8AC3E}">
        <p14:creationId xmlns:p14="http://schemas.microsoft.com/office/powerpoint/2010/main" val="31230111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E166FDB-9F4F-4E76-9796-53A8D84AA5C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圖片 7">
            <a:extLst>
              <a:ext uri="{FF2B5EF4-FFF2-40B4-BE49-F238E27FC236}">
                <a16:creationId xmlns:a16="http://schemas.microsoft.com/office/drawing/2014/main" id="{3E679A6C-8B0E-413A-80E6-D773D3E3880D}"/>
              </a:ext>
            </a:extLst>
          </p:cNvPr>
          <p:cNvPicPr>
            <a:picLocks noChangeAspect="1"/>
          </p:cNvPicPr>
          <p:nvPr/>
        </p:nvPicPr>
        <p:blipFill>
          <a:blip r:embed="rId2"/>
          <a:stretch>
            <a:fillRect/>
          </a:stretch>
        </p:blipFill>
        <p:spPr>
          <a:xfrm rot="474122">
            <a:off x="583457" y="920175"/>
            <a:ext cx="3638550" cy="3286125"/>
          </a:xfrm>
          <a:prstGeom prst="rect">
            <a:avLst/>
          </a:prstGeom>
        </p:spPr>
      </p:pic>
      <p:pic>
        <p:nvPicPr>
          <p:cNvPr id="9" name="圖片 8">
            <a:extLst>
              <a:ext uri="{FF2B5EF4-FFF2-40B4-BE49-F238E27FC236}">
                <a16:creationId xmlns:a16="http://schemas.microsoft.com/office/drawing/2014/main" id="{1344494F-265A-43FE-99BB-082F2E98252E}"/>
              </a:ext>
            </a:extLst>
          </p:cNvPr>
          <p:cNvPicPr>
            <a:picLocks noChangeAspect="1"/>
          </p:cNvPicPr>
          <p:nvPr/>
        </p:nvPicPr>
        <p:blipFill>
          <a:blip r:embed="rId3"/>
          <a:stretch>
            <a:fillRect/>
          </a:stretch>
        </p:blipFill>
        <p:spPr>
          <a:xfrm rot="21219198">
            <a:off x="4631372" y="191507"/>
            <a:ext cx="3638550" cy="3133725"/>
          </a:xfrm>
          <a:prstGeom prst="rect">
            <a:avLst/>
          </a:prstGeom>
        </p:spPr>
      </p:pic>
      <p:sp>
        <p:nvSpPr>
          <p:cNvPr id="10" name="矩形: 圓角 9">
            <a:extLst>
              <a:ext uri="{FF2B5EF4-FFF2-40B4-BE49-F238E27FC236}">
                <a16:creationId xmlns:a16="http://schemas.microsoft.com/office/drawing/2014/main" id="{8940B7D8-0133-4DB4-B12D-0ABD7C01C43A}"/>
              </a:ext>
            </a:extLst>
          </p:cNvPr>
          <p:cNvSpPr/>
          <p:nvPr/>
        </p:nvSpPr>
        <p:spPr>
          <a:xfrm>
            <a:off x="50235" y="4599335"/>
            <a:ext cx="5029200" cy="1736646"/>
          </a:xfrm>
          <a:prstGeom prst="roundRect">
            <a:avLst/>
          </a:prstGeom>
          <a:solidFill>
            <a:srgbClr val="CCECFF"/>
          </a:solidFill>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00" cap="none" spc="0" normalizeH="0" baseline="0" noProof="0" dirty="0">
                <a:ln>
                  <a:noFill/>
                </a:ln>
                <a:solidFill>
                  <a:srgbClr val="FF0000"/>
                </a:solidFill>
                <a:effectLst/>
                <a:uLnTx/>
                <a:uFillTx/>
                <a:latin typeface="華康少女文字W7" panose="040F0709000000000000" pitchFamily="81" charset="-120"/>
                <a:ea typeface="華康少女文字W7" panose="040F0709000000000000" pitchFamily="81" charset="-120"/>
                <a:cs typeface="Helvetica" panose="020B0604020202020204" pitchFamily="34" charset="0"/>
              </a:rPr>
              <a:t>築夢計畫之國際壯遊獎助辦法</a:t>
            </a:r>
            <a:endParaRPr kumimoji="0" lang="zh-TW" altLang="zh-TW" sz="1600" b="0" i="0" u="none" strike="noStrike" kern="100" cap="none" spc="0" normalizeH="0" baseline="0" noProof="0" dirty="0">
              <a:ln>
                <a:noFill/>
              </a:ln>
              <a:solidFill>
                <a:srgbClr val="FF0000"/>
              </a:solidFill>
              <a:effectLst/>
              <a:uLnTx/>
              <a:uFillTx/>
              <a:latin typeface="華康少女文字W7" panose="040F0709000000000000" pitchFamily="81" charset="-120"/>
              <a:ea typeface="華康少女文字W7" panose="040F0709000000000000" pitchFamily="81" charset="-12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1C1E21"/>
                </a:solidFill>
                <a:effectLst/>
                <a:uLnTx/>
                <a:uFillTx/>
                <a:latin typeface="華康少女文字W7" panose="040F0709000000000000" pitchFamily="81" charset="-120"/>
                <a:ea typeface="華康少女文字W7" panose="040F0709000000000000" pitchFamily="81" charset="-120"/>
                <a:cs typeface="+mn-cs"/>
              </a:rPr>
              <a:t>1.</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每組獎助金最少</a:t>
            </a:r>
            <a: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萬元，以企畫書所提經費</a:t>
            </a:r>
            <a:endPar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  </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概算之</a:t>
            </a:r>
            <a: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t>70%</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為原則，</a:t>
            </a:r>
            <a:r>
              <a:rPr kumimoji="0" lang="zh-TW" altLang="zh-TW" sz="1800" b="0" i="0" u="none" strike="noStrike" kern="1200" cap="none" spc="0" normalizeH="0" baseline="0" noProof="0" dirty="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最多不超過</a:t>
            </a:r>
            <a:r>
              <a:rPr kumimoji="0" lang="en-US" altLang="zh-TW" sz="1800" b="0" i="0" u="none" strike="noStrike" kern="1200" cap="none" spc="0" normalizeH="0" baseline="0" noProof="0" dirty="0">
                <a:ln>
                  <a:noFill/>
                </a:ln>
                <a:solidFill>
                  <a:srgbClr val="4047E0"/>
                </a:solidFill>
                <a:effectLst/>
                <a:uLnTx/>
                <a:uFillTx/>
                <a:latin typeface="華康粗黑體(P)" panose="020B0700000000000000" pitchFamily="34" charset="-120"/>
                <a:ea typeface="華康粗黑體(P)" panose="020B0700000000000000" pitchFamily="34" charset="-120"/>
                <a:cs typeface="+mn-cs"/>
              </a:rPr>
              <a:t>8</a:t>
            </a:r>
            <a:r>
              <a:rPr kumimoji="0" lang="zh-TW" altLang="zh-TW" sz="1800" b="0" i="0" u="none" strike="noStrike" kern="1200" cap="none" spc="0" normalizeH="0" baseline="0" noProof="0" dirty="0">
                <a:ln>
                  <a:noFill/>
                </a:ln>
                <a:solidFill>
                  <a:srgbClr val="4047E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萬元</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b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t>2.</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提案錄取獎助金：</a:t>
            </a:r>
            <a:r>
              <a:rPr kumimoji="0" lang="zh-TW"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b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br>
            <a:r>
              <a:rPr kumimoji="0" lang="en-US"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mn-cs"/>
              </a:rPr>
              <a:t>3.</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壯遊完成獎助金：</a:t>
            </a:r>
            <a:r>
              <a:rPr kumimoji="0" lang="zh-TW"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以審定金額之</a:t>
            </a:r>
            <a:r>
              <a:rPr kumimoji="0" lang="en-US"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mn-cs"/>
              </a:rPr>
              <a:t>50%</a:t>
            </a:r>
            <a:r>
              <a:rPr kumimoji="0" lang="zh-TW" altLang="zh-TW" sz="1800" b="1" i="0" u="none" strike="noStrike" kern="1200" cap="none" spc="0" normalizeH="0" baseline="0" noProof="0" dirty="0">
                <a:ln>
                  <a:noFill/>
                </a:ln>
                <a:solidFill>
                  <a:srgbClr val="00B050"/>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獎助</a:t>
            </a:r>
            <a:r>
              <a:rPr kumimoji="0" lang="zh-TW" altLang="zh-TW" sz="1800" b="0" i="0" u="none" strike="noStrike" kern="1200" cap="none" spc="0" normalizeH="0" baseline="0" noProof="0" dirty="0">
                <a:ln>
                  <a:noFill/>
                </a:ln>
                <a:solidFill>
                  <a:srgbClr val="1C1E21"/>
                </a:solidFill>
                <a:effectLst/>
                <a:uLnTx/>
                <a:uFillTx/>
                <a:latin typeface="華康粗黑體(P)" panose="020B0700000000000000" pitchFamily="34" charset="-120"/>
                <a:ea typeface="華康粗黑體(P)" panose="020B0700000000000000" pitchFamily="34" charset="-120"/>
                <a:cs typeface="Helvetica" panose="020B0604020202020204" pitchFamily="34" charset="0"/>
              </a:rPr>
              <a:t>。</a:t>
            </a:r>
            <a:endParaRPr kumimoji="0" lang="zh-TW" altLang="en-US" sz="1800" b="0" i="0" u="none" strike="noStrike" kern="1200" cap="none" spc="0" normalizeH="0" baseline="0" noProof="0" dirty="0">
              <a:ln>
                <a:noFill/>
              </a:ln>
              <a:solidFill>
                <a:prstClr val="white"/>
              </a:solidFill>
              <a:effectLst/>
              <a:uLnTx/>
              <a:uFillTx/>
              <a:latin typeface="華康粗黑體(P)" panose="020B0700000000000000" pitchFamily="34" charset="-120"/>
              <a:ea typeface="華康粗黑體(P)" panose="020B0700000000000000" pitchFamily="34" charset="-120"/>
              <a:cs typeface="+mn-cs"/>
            </a:endParaRPr>
          </a:p>
        </p:txBody>
      </p:sp>
      <p:pic>
        <p:nvPicPr>
          <p:cNvPr id="11" name="Google Shape;317;p12">
            <a:extLst>
              <a:ext uri="{FF2B5EF4-FFF2-40B4-BE49-F238E27FC236}">
                <a16:creationId xmlns:a16="http://schemas.microsoft.com/office/drawing/2014/main" id="{68108BDB-7DF4-4CB2-82A0-41B887CDBAAA}"/>
              </a:ext>
            </a:extLst>
          </p:cNvPr>
          <p:cNvPicPr preferRelativeResize="0"/>
          <p:nvPr/>
        </p:nvPicPr>
        <p:blipFill>
          <a:blip r:embed="rId4">
            <a:alphaModFix/>
          </a:blip>
          <a:stretch>
            <a:fillRect/>
          </a:stretch>
        </p:blipFill>
        <p:spPr>
          <a:xfrm rot="274136">
            <a:off x="5330933" y="3700561"/>
            <a:ext cx="3410940" cy="2362825"/>
          </a:xfrm>
          <a:prstGeom prst="rect">
            <a:avLst/>
          </a:prstGeom>
          <a:noFill/>
          <a:ln w="76200">
            <a:solidFill>
              <a:srgbClr val="FFC819"/>
            </a:solidFill>
          </a:ln>
        </p:spPr>
      </p:pic>
      <p:sp>
        <p:nvSpPr>
          <p:cNvPr id="12" name="矩形 11">
            <a:extLst>
              <a:ext uri="{FF2B5EF4-FFF2-40B4-BE49-F238E27FC236}">
                <a16:creationId xmlns:a16="http://schemas.microsoft.com/office/drawing/2014/main" id="{70A118A7-93EA-41A5-A597-43889DCB7B83}"/>
              </a:ext>
            </a:extLst>
          </p:cNvPr>
          <p:cNvSpPr/>
          <p:nvPr/>
        </p:nvSpPr>
        <p:spPr>
          <a:xfrm rot="258076">
            <a:off x="4582874" y="6042970"/>
            <a:ext cx="4572000" cy="461665"/>
          </a:xfrm>
          <a:prstGeom prst="rect">
            <a:avLst/>
          </a:prstGeom>
        </p:spPr>
        <p:txBody>
          <a:bodyPr>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zh-TW" altLang="en-US" sz="2400" b="0" i="0" u="none" strike="noStrike" kern="1200" cap="none" spc="0" normalizeH="0" baseline="0" noProof="0" dirty="0">
                <a:ln>
                  <a:noFill/>
                </a:ln>
                <a:solidFill>
                  <a:srgbClr val="7030A0"/>
                </a:solidFill>
                <a:effectLst/>
                <a:uLnTx/>
                <a:uFillTx/>
                <a:latin typeface="華康少女文字W7" panose="040F0709000000000000" pitchFamily="81" charset="-120"/>
                <a:ea typeface="華康少女文字W7" panose="040F0709000000000000" pitchFamily="81" charset="-120"/>
                <a:cs typeface="Montserrat"/>
                <a:sym typeface="Montserrat"/>
              </a:rPr>
              <a:t>日本教育旅行入班交流上課</a:t>
            </a:r>
            <a:r>
              <a:rPr kumimoji="0" lang="en-US" altLang="zh-TW" sz="2400" b="0" i="0" u="none" strike="noStrike" kern="1200" cap="none" spc="0" normalizeH="0" baseline="0" noProof="0" dirty="0">
                <a:ln>
                  <a:noFill/>
                </a:ln>
                <a:solidFill>
                  <a:srgbClr val="7030A0"/>
                </a:solidFill>
                <a:effectLst/>
                <a:uLnTx/>
                <a:uFillTx/>
                <a:latin typeface="華康少女文字W7" panose="040F0709000000000000" pitchFamily="81" charset="-120"/>
                <a:ea typeface="華康少女文字W7" panose="040F0709000000000000" pitchFamily="81" charset="-120"/>
                <a:cs typeface="Montserrat"/>
                <a:sym typeface="Montserrat"/>
              </a:rPr>
              <a:t>!</a:t>
            </a:r>
            <a:endParaRPr kumimoji="0" lang="zh-TW" altLang="en-US" sz="2400" b="0" i="0" u="none" strike="noStrike" kern="1200" cap="none" spc="0" normalizeH="0" baseline="0" noProof="0" dirty="0">
              <a:ln>
                <a:noFill/>
              </a:ln>
              <a:solidFill>
                <a:srgbClr val="7030A0"/>
              </a:solidFill>
              <a:effectLst/>
              <a:uLnTx/>
              <a:uFillTx/>
              <a:latin typeface="華康少女文字W7" panose="040F0709000000000000" pitchFamily="81" charset="-120"/>
              <a:ea typeface="華康少女文字W7" panose="040F0709000000000000" pitchFamily="81" charset="-120"/>
              <a:cs typeface="Montserrat"/>
              <a:sym typeface="Montserrat"/>
            </a:endParaRPr>
          </a:p>
        </p:txBody>
      </p:sp>
    </p:spTree>
    <p:extLst>
      <p:ext uri="{BB962C8B-B14F-4D97-AF65-F5344CB8AC3E}">
        <p14:creationId xmlns:p14="http://schemas.microsoft.com/office/powerpoint/2010/main" val="14987357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F6E595DF-EE2F-4EDC-B340-704C2370A42E}"/>
              </a:ext>
            </a:extLst>
          </p:cNvPr>
          <p:cNvSpPr>
            <a:spLocks noGrp="1"/>
          </p:cNvSpPr>
          <p:nvPr>
            <p:ph type="sldNum" sz="quarter" idx="12"/>
          </p:nvPr>
        </p:nvSpPr>
        <p:spPr/>
        <p:txBody>
          <a:bodyPr/>
          <a:lstStyle/>
          <a:p>
            <a:fld id="{4FAB73BC-B049-4115-A692-8D63A059BFB8}" type="slidenum">
              <a:rPr lang="en-US" smtClean="0"/>
              <a:t>114</a:t>
            </a:fld>
            <a:endParaRPr lang="en-US" dirty="0"/>
          </a:p>
        </p:txBody>
      </p:sp>
      <p:pic>
        <p:nvPicPr>
          <p:cNvPr id="5" name="Google Shape;328;p13">
            <a:extLst>
              <a:ext uri="{FF2B5EF4-FFF2-40B4-BE49-F238E27FC236}">
                <a16:creationId xmlns:a16="http://schemas.microsoft.com/office/drawing/2014/main" id="{D1F8173D-3082-4474-B77C-C1B3A92725FC}"/>
              </a:ext>
            </a:extLst>
          </p:cNvPr>
          <p:cNvPicPr preferRelativeResize="0"/>
          <p:nvPr/>
        </p:nvPicPr>
        <p:blipFill>
          <a:blip r:embed="rId2">
            <a:alphaModFix/>
          </a:blip>
          <a:stretch>
            <a:fillRect/>
          </a:stretch>
        </p:blipFill>
        <p:spPr>
          <a:xfrm>
            <a:off x="794197" y="932592"/>
            <a:ext cx="3511108" cy="2547838"/>
          </a:xfrm>
          <a:prstGeom prst="rect">
            <a:avLst/>
          </a:prstGeom>
          <a:noFill/>
          <a:ln w="76200">
            <a:solidFill>
              <a:srgbClr val="FFC000"/>
            </a:solidFill>
          </a:ln>
        </p:spPr>
      </p:pic>
      <p:sp>
        <p:nvSpPr>
          <p:cNvPr id="6" name="矩形 5">
            <a:extLst>
              <a:ext uri="{FF2B5EF4-FFF2-40B4-BE49-F238E27FC236}">
                <a16:creationId xmlns:a16="http://schemas.microsoft.com/office/drawing/2014/main" id="{66356DBE-61E4-424E-91E4-983ADC59C690}"/>
              </a:ext>
            </a:extLst>
          </p:cNvPr>
          <p:cNvSpPr/>
          <p:nvPr/>
        </p:nvSpPr>
        <p:spPr>
          <a:xfrm>
            <a:off x="856435" y="3518901"/>
            <a:ext cx="3278221" cy="830997"/>
          </a:xfrm>
          <a:prstGeom prst="rect">
            <a:avLst/>
          </a:prstGeom>
        </p:spPr>
        <p:txBody>
          <a:bodyPr wrap="square">
            <a:spAutoFit/>
          </a:bodyPr>
          <a:lstStyle/>
          <a:p>
            <a:pPr lvl="0" algn="ctr"/>
            <a:r>
              <a:rPr lang="zh-TW" altLang="en-US" sz="2400" dirty="0">
                <a:solidFill>
                  <a:srgbClr val="7030A0"/>
                </a:solidFill>
                <a:latin typeface="華康少女文字W7" panose="040F0709000000000000" pitchFamily="81" charset="-120"/>
                <a:ea typeface="華康少女文字W7" panose="040F0709000000000000" pitchFamily="81" charset="-120"/>
                <a:sym typeface="Montserrat"/>
              </a:rPr>
              <a:t>外語課程</a:t>
            </a:r>
          </a:p>
          <a:p>
            <a:pPr lvl="0" algn="ctr"/>
            <a:r>
              <a:rPr lang="zh-TW" altLang="en-US" sz="2400" dirty="0">
                <a:solidFill>
                  <a:srgbClr val="7030A0"/>
                </a:solidFill>
                <a:latin typeface="華康少女文字W7" panose="040F0709000000000000" pitchFamily="81" charset="-120"/>
                <a:ea typeface="華康少女文字W7" panose="040F0709000000000000" pitchFamily="81" charset="-120"/>
                <a:sym typeface="Montserrat"/>
              </a:rPr>
              <a:t>與外籍老師腦力激盪</a:t>
            </a:r>
            <a:r>
              <a:rPr lang="en-US" altLang="zh-TW" sz="2400" dirty="0">
                <a:solidFill>
                  <a:srgbClr val="7030A0"/>
                </a:solidFill>
                <a:latin typeface="華康少女文字W7" panose="040F0709000000000000" pitchFamily="81" charset="-120"/>
                <a:ea typeface="華康少女文字W7" panose="040F0709000000000000" pitchFamily="81" charset="-120"/>
                <a:sym typeface="Montserrat"/>
              </a:rPr>
              <a:t>!</a:t>
            </a:r>
            <a:endParaRPr lang="zh-TW" altLang="en-US" sz="2400" dirty="0">
              <a:solidFill>
                <a:srgbClr val="7030A0"/>
              </a:solidFill>
              <a:latin typeface="華康少女文字W7" panose="040F0709000000000000" pitchFamily="81" charset="-120"/>
              <a:ea typeface="華康少女文字W7" panose="040F0709000000000000" pitchFamily="81" charset="-120"/>
              <a:sym typeface="Montserrat"/>
            </a:endParaRPr>
          </a:p>
        </p:txBody>
      </p:sp>
      <p:pic>
        <p:nvPicPr>
          <p:cNvPr id="7" name="Google Shape;329;p13">
            <a:extLst>
              <a:ext uri="{FF2B5EF4-FFF2-40B4-BE49-F238E27FC236}">
                <a16:creationId xmlns:a16="http://schemas.microsoft.com/office/drawing/2014/main" id="{B041E531-5FC7-4051-BF1C-BA1459C1C5D3}"/>
              </a:ext>
            </a:extLst>
          </p:cNvPr>
          <p:cNvPicPr preferRelativeResize="0"/>
          <p:nvPr/>
        </p:nvPicPr>
        <p:blipFill>
          <a:blip r:embed="rId3">
            <a:alphaModFix/>
          </a:blip>
          <a:stretch>
            <a:fillRect/>
          </a:stretch>
        </p:blipFill>
        <p:spPr>
          <a:xfrm>
            <a:off x="4838695" y="914173"/>
            <a:ext cx="3511108" cy="2547838"/>
          </a:xfrm>
          <a:prstGeom prst="rect">
            <a:avLst/>
          </a:prstGeom>
          <a:noFill/>
          <a:ln w="76200">
            <a:solidFill>
              <a:srgbClr val="FFC000"/>
            </a:solidFill>
          </a:ln>
        </p:spPr>
      </p:pic>
      <p:sp>
        <p:nvSpPr>
          <p:cNvPr id="8" name="矩形 7">
            <a:extLst>
              <a:ext uri="{FF2B5EF4-FFF2-40B4-BE49-F238E27FC236}">
                <a16:creationId xmlns:a16="http://schemas.microsoft.com/office/drawing/2014/main" id="{C3504515-8527-46FE-A2C8-C4AF7280589F}"/>
              </a:ext>
            </a:extLst>
          </p:cNvPr>
          <p:cNvSpPr/>
          <p:nvPr/>
        </p:nvSpPr>
        <p:spPr>
          <a:xfrm>
            <a:off x="4838695" y="3480430"/>
            <a:ext cx="3349608" cy="907941"/>
          </a:xfrm>
          <a:prstGeom prst="rect">
            <a:avLst/>
          </a:prstGeom>
        </p:spPr>
        <p:txBody>
          <a:bodyPr wrap="square">
            <a:spAutoFit/>
          </a:bodyPr>
          <a:lstStyle/>
          <a:p>
            <a:pPr algn="ctr">
              <a:spcBef>
                <a:spcPts val="600"/>
              </a:spcBef>
            </a:pPr>
            <a:r>
              <a:rPr lang="zh-TW" altLang="en-US" sz="2400" dirty="0">
                <a:solidFill>
                  <a:srgbClr val="7030A0"/>
                </a:solidFill>
                <a:latin typeface="華康少女文字W7" panose="040F0709000000000000" pitchFamily="81" charset="-120"/>
                <a:ea typeface="華康少女文字W7" panose="040F0709000000000000" pitchFamily="81" charset="-120"/>
                <a:sym typeface="Montserrat"/>
              </a:rPr>
              <a:t>第二外語選修</a:t>
            </a:r>
          </a:p>
          <a:p>
            <a:pPr algn="ctr">
              <a:spcBef>
                <a:spcPts val="600"/>
              </a:spcBef>
            </a:pPr>
            <a:r>
              <a:rPr lang="zh-TW" altLang="en-US" sz="2400" dirty="0">
                <a:solidFill>
                  <a:srgbClr val="7030A0"/>
                </a:solidFill>
                <a:latin typeface="華康少女文字W7" panose="040F0709000000000000" pitchFamily="81" charset="-120"/>
                <a:ea typeface="華康少女文字W7" panose="040F0709000000000000" pitchFamily="81" charset="-120"/>
                <a:sym typeface="Montserrat"/>
              </a:rPr>
              <a:t>日韓德西越任君選擇</a:t>
            </a:r>
            <a:r>
              <a:rPr lang="en-US" altLang="zh-TW" sz="2400" dirty="0">
                <a:solidFill>
                  <a:srgbClr val="7030A0"/>
                </a:solidFill>
                <a:latin typeface="華康少女文字W7" panose="040F0709000000000000" pitchFamily="81" charset="-120"/>
                <a:ea typeface="華康少女文字W7" panose="040F0709000000000000" pitchFamily="81" charset="-120"/>
                <a:sym typeface="Montserrat"/>
              </a:rPr>
              <a:t>!</a:t>
            </a:r>
            <a:endParaRPr lang="zh-TW" altLang="en-US" sz="2400" dirty="0">
              <a:solidFill>
                <a:srgbClr val="7030A0"/>
              </a:solidFill>
              <a:latin typeface="華康少女文字W7" panose="040F0709000000000000" pitchFamily="81" charset="-120"/>
              <a:ea typeface="華康少女文字W7" panose="040F0709000000000000" pitchFamily="81" charset="-120"/>
              <a:sym typeface="Montserrat"/>
            </a:endParaRPr>
          </a:p>
        </p:txBody>
      </p:sp>
      <p:pic>
        <p:nvPicPr>
          <p:cNvPr id="9" name="圖片 8">
            <a:extLst>
              <a:ext uri="{FF2B5EF4-FFF2-40B4-BE49-F238E27FC236}">
                <a16:creationId xmlns:a16="http://schemas.microsoft.com/office/drawing/2014/main" id="{2C62E47D-69CF-4874-9287-50FBB9499D75}"/>
              </a:ext>
            </a:extLst>
          </p:cNvPr>
          <p:cNvPicPr>
            <a:picLocks noChangeAspect="1"/>
          </p:cNvPicPr>
          <p:nvPr/>
        </p:nvPicPr>
        <p:blipFill>
          <a:blip r:embed="rId4"/>
          <a:stretch>
            <a:fillRect/>
          </a:stretch>
        </p:blipFill>
        <p:spPr>
          <a:xfrm>
            <a:off x="955697" y="4349898"/>
            <a:ext cx="7394106" cy="2192127"/>
          </a:xfrm>
          <a:prstGeom prst="rect">
            <a:avLst/>
          </a:prstGeom>
        </p:spPr>
      </p:pic>
    </p:spTree>
    <p:extLst>
      <p:ext uri="{BB962C8B-B14F-4D97-AF65-F5344CB8AC3E}">
        <p14:creationId xmlns:p14="http://schemas.microsoft.com/office/powerpoint/2010/main" val="2005441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74273556"/>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38~46</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23~28</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50~60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a:solidFill>
                            <a:srgbClr val="A50021"/>
                          </a:solidFill>
                          <a:latin typeface="微軟正黑體" panose="020B0604030504040204" pitchFamily="34" charset="-120"/>
                          <a:ea typeface="微軟正黑體" panose="020B0604030504040204" pitchFamily="34" charset="-120"/>
                        </a:rPr>
                        <a:t>45~55</a:t>
                      </a:r>
                      <a:r>
                        <a:rPr lang="zh-TW" altLang="en-US" sz="2400" b="1">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90575929"/>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114</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6-8</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國立屏東高中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3-5</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屏東高中</a:t>
                      </a: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0" y="2204418"/>
            <a:ext cx="8784976" cy="47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教育部試辦技術型高中</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之入學方式，裨益國民中學畢業生適性選擇。</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800" dirty="0">
                <a:latin typeface="微軟正黑體" panose="020B0604030504040204" pitchFamily="34" charset="-120"/>
                <a:ea typeface="微軟正黑體" panose="020B0604030504040204" pitchFamily="34" charset="-120"/>
                <a:cs typeface="華康儷粗圓"/>
              </a:rPr>
              <a:t>114</a:t>
            </a:r>
            <a:r>
              <a:rPr lang="zh-TW" altLang="en-US" sz="2800" dirty="0">
                <a:latin typeface="微軟正黑體" panose="020B0604030504040204" pitchFamily="34" charset="-120"/>
                <a:ea typeface="微軟正黑體" panose="020B0604030504040204" pitchFamily="34" charset="-120"/>
                <a:cs typeface="華康儷粗圓"/>
              </a:rPr>
              <a:t>學年度屏東區試辦以群招生之學校</a:t>
            </a:r>
            <a:r>
              <a:rPr lang="zh-TW" altLang="en-US" sz="2400" dirty="0">
                <a:latin typeface="微軟正黑體" panose="020B0604030504040204" pitchFamily="34" charset="-120"/>
                <a:ea typeface="微軟正黑體" panose="020B0604030504040204" pitchFamily="34" charset="-120"/>
                <a:cs typeface="華康儷粗圓"/>
              </a:rPr>
              <a:t>：</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chemeClr val="accent2">
              <a:lumMod val="75000"/>
            </a:schemeClr>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114</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786348" y="1419719"/>
            <a:ext cx="7571303" cy="646331"/>
          </a:xfrm>
          <a:prstGeom prst="rect">
            <a:avLst/>
          </a:prstGeom>
          <a:noFill/>
        </p:spPr>
        <p:txBody>
          <a:bodyPr wrap="square" rtlCol="0">
            <a:spAutoFit/>
          </a:bodyPr>
          <a:lstStyle/>
          <a:p>
            <a:r>
              <a:rPr lang="zh-TW" altLang="en-US" sz="3600" dirty="0">
                <a:solidFill>
                  <a:schemeClr val="accent2">
                    <a:lumMod val="75000"/>
                  </a:schemeClr>
                </a:solidFill>
                <a:latin typeface="微軟正黑體" panose="020B0604030504040204" pitchFamily="34" charset="-120"/>
                <a:ea typeface="微軟正黑體" panose="020B0604030504040204" pitchFamily="34" charset="-120"/>
              </a:rPr>
              <a:t>以群招生</a:t>
            </a:r>
            <a:r>
              <a:rPr lang="zh-TW" altLang="en-US" sz="3600" dirty="0">
                <a:latin typeface="微軟正黑體" panose="020B0604030504040204" pitchFamily="34" charset="-120"/>
                <a:ea typeface="微軟正黑體" panose="020B0604030504040204" pitchFamily="34" charset="-120"/>
              </a:rPr>
              <a:t>：高一共同修習，高二分科</a:t>
            </a: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7091" y="188640"/>
            <a:ext cx="7366119" cy="707886"/>
          </a:xfrm>
          <a:prstGeom prst="rect">
            <a:avLst/>
          </a:prstGeom>
          <a:solidFill>
            <a:srgbClr val="E1E6ED"/>
          </a:solidFill>
          <a:ln>
            <a:noFill/>
          </a:ln>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4"/>
                </a:solidFill>
                <a:effectLst>
                  <a:innerShdw blurRad="63500" dist="50800" dir="2700000">
                    <a:prstClr val="black">
                      <a:alpha val="50000"/>
                    </a:prstClr>
                  </a:innerShdw>
                </a:effectLst>
                <a:latin typeface="微軟正黑體" pitchFamily="34" charset="-120"/>
                <a:ea typeface="微軟正黑體" pitchFamily="34" charset="-120"/>
              </a:rPr>
              <a:t>屏東區國中畢業生升學管道介紹</a:t>
            </a:r>
          </a:p>
        </p:txBody>
      </p:sp>
      <p:graphicFrame>
        <p:nvGraphicFramePr>
          <p:cNvPr id="4" name="資料庫圖表 3"/>
          <p:cNvGraphicFramePr/>
          <p:nvPr>
            <p:extLst>
              <p:ext uri="{D42A27DB-BD31-4B8C-83A1-F6EECF244321}">
                <p14:modId xmlns:p14="http://schemas.microsoft.com/office/powerpoint/2010/main" val="2724765705"/>
              </p:ext>
            </p:extLst>
          </p:nvPr>
        </p:nvGraphicFramePr>
        <p:xfrm>
          <a:off x="287823" y="824518"/>
          <a:ext cx="8604656"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(5/17-5/18)</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114</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(4/25-5/2)</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6/20</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
        <p:nvSpPr>
          <p:cNvPr id="29" name="圓角矩形 6">
            <a:extLst>
              <a:ext uri="{FF2B5EF4-FFF2-40B4-BE49-F238E27FC236}">
                <a16:creationId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五專完全免試入學</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單獨招生</a:t>
            </a: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(114</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25</a:t>
            </a:r>
            <a:r>
              <a:rPr kumimoji="1" lang="zh-TW" altLang="en-US" sz="3200" dirty="0">
                <a:solidFill>
                  <a:srgbClr val="FF0000"/>
                </a:solidFill>
                <a:latin typeface="微軟正黑體" pitchFamily="34" charset="-120"/>
                <a:ea typeface="微軟正黑體" pitchFamily="34" charset="-120"/>
              </a:rPr>
              <a:t>日至</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1">
            <a:hlinkClick r:id="rId3"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610827" y="188640"/>
            <a:ext cx="2088232" cy="718472"/>
          </a:xfrm>
          <a:prstGeom prst="rect">
            <a:avLst/>
          </a:prstGeom>
          <a:ln/>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ctr">
              <a:defRPr/>
            </a:pPr>
            <a:r>
              <a:rPr kumimoji="0" lang="zh-TW" altLang="en-US" sz="4000" b="1" dirty="0">
                <a:solidFill>
                  <a:schemeClr val="bg1"/>
                </a:solidFill>
                <a:latin typeface="微軟正黑體" panose="020B0604030504040204" pitchFamily="34" charset="-120"/>
                <a:ea typeface="微軟正黑體" panose="020B0604030504040204" pitchFamily="34" charset="-120"/>
              </a:rPr>
              <a:t>前言</a:t>
            </a:r>
            <a:endParaRPr kumimoji="0"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Rectangle 41">
            <a:hlinkClick r:id="rId3"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610827" y="2567855"/>
            <a:ext cx="2173532" cy="832587"/>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高中入學</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633614" y="1223591"/>
            <a:ext cx="2212854"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5890198" y="1223591"/>
            <a:ext cx="2613940"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5160221" y="3723128"/>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免試入學</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5160221" y="4878402"/>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5175231" y="6033676"/>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r>
              <a:rPr lang="zh-TW" altLang="en-US" sz="3000" dirty="0">
                <a:latin typeface="微軟正黑體" panose="020B0604030504040204" pitchFamily="34" charset="-120"/>
                <a:ea typeface="微軟正黑體" panose="020B0604030504040204" pitchFamily="34" charset="-120"/>
              </a:rPr>
              <a:t>其他</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2846468" y="1656426"/>
            <a:ext cx="3043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endCxn id="14" idx="1"/>
          </p:cNvCxnSpPr>
          <p:nvPr/>
        </p:nvCxnSpPr>
        <p:spPr>
          <a:xfrm rot="16200000" flipH="1">
            <a:off x="4339261" y="4418159"/>
            <a:ext cx="1008858" cy="6330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endCxn id="15" idx="1"/>
          </p:cNvCxnSpPr>
          <p:nvPr/>
        </p:nvCxnSpPr>
        <p:spPr>
          <a:xfrm rot="16200000" flipH="1">
            <a:off x="3341406" y="4560567"/>
            <a:ext cx="3019579" cy="6480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1">
            <a:extLst>
              <a:ext uri="{FF2B5EF4-FFF2-40B4-BE49-F238E27FC236}">
                <a16:creationId xmlns:a16="http://schemas.microsoft.com/office/drawing/2014/main" id="{B0CE3EDA-A684-4297-90EC-1AD62BA0080B}"/>
              </a:ext>
            </a:extLst>
          </p:cNvPr>
          <p:cNvCxnSpPr/>
          <p:nvPr/>
        </p:nvCxnSpPr>
        <p:spPr>
          <a:xfrm rot="16200000" flipH="1">
            <a:off x="4443209" y="3373237"/>
            <a:ext cx="843281" cy="675381"/>
          </a:xfrm>
          <a:prstGeom prst="bentConnector3">
            <a:avLst>
              <a:gd name="adj1" fmla="val 100756"/>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41">
            <a:hlinkClick r:id="rId8"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4031865" y="2524726"/>
            <a:ext cx="2173532" cy="875716"/>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適性入學</a:t>
            </a:r>
          </a:p>
        </p:txBody>
      </p:sp>
      <p:cxnSp>
        <p:nvCxnSpPr>
          <p:cNvPr id="42" name="直線單箭頭接點 41">
            <a:extLst>
              <a:ext uri="{FF2B5EF4-FFF2-40B4-BE49-F238E27FC236}">
                <a16:creationId xmlns:a16="http://schemas.microsoft.com/office/drawing/2014/main" id="{A79E9C0F-5BB9-412C-8682-02A770F5CA79}"/>
              </a:ext>
            </a:extLst>
          </p:cNvPr>
          <p:cNvCxnSpPr>
            <a:cxnSpLocks/>
          </p:cNvCxnSpPr>
          <p:nvPr/>
        </p:nvCxnSpPr>
        <p:spPr>
          <a:xfrm>
            <a:off x="2784359" y="2902678"/>
            <a:ext cx="1249288" cy="22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1912094009"/>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489848" y="83612"/>
            <a:ext cx="2088232" cy="77310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就學區免試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912522"/>
            <a:ext cx="4644008" cy="44391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7977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890564372"/>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323528" y="116632"/>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0" y="5987314"/>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611560" y="93766"/>
            <a:ext cx="8101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3">
                    <a:lumMod val="50000"/>
                  </a:schemeClr>
                </a:solidFill>
                <a:latin typeface="微軟正黑體" pitchFamily="34" charset="-120"/>
                <a:ea typeface="微軟正黑體" pitchFamily="34" charset="-120"/>
              </a:rPr>
              <a:t>屏東區免試入學</a:t>
            </a:r>
            <a:r>
              <a:rPr kumimoji="1" lang="en-US" altLang="zh-TW" sz="4000" dirty="0">
                <a:solidFill>
                  <a:schemeClr val="accent3">
                    <a:lumMod val="50000"/>
                  </a:schemeClr>
                </a:solidFill>
                <a:latin typeface="微軟正黑體" pitchFamily="34" charset="-120"/>
                <a:ea typeface="微軟正黑體" pitchFamily="34" charset="-120"/>
              </a:rPr>
              <a:t>-</a:t>
            </a:r>
            <a:r>
              <a:rPr kumimoji="1" lang="zh-TW" altLang="en-US" sz="4000" dirty="0">
                <a:solidFill>
                  <a:schemeClr val="accent3">
                    <a:lumMod val="50000"/>
                  </a:schemeClr>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898848392"/>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31387" y="5472608"/>
            <a:ext cx="5207743" cy="1412776"/>
            <a:chOff x="3220631" y="480186"/>
            <a:chExt cx="8307838" cy="1254194"/>
          </a:xfrm>
          <a:solidFill>
            <a:schemeClr val="accent6">
              <a:lumMod val="60000"/>
              <a:lumOff val="40000"/>
            </a:schemeClr>
          </a:solidFill>
          <a:scene3d>
            <a:camera prst="orthographicFront"/>
            <a:lightRig rig="flat" dir="t"/>
          </a:scene3d>
        </p:grpSpPr>
        <p:sp>
          <p:nvSpPr>
            <p:cNvPr id="11" name="矩形 10"/>
            <p:cNvSpPr/>
            <p:nvPr/>
          </p:nvSpPr>
          <p:spPr>
            <a:xfrm>
              <a:off x="3324550" y="480186"/>
              <a:ext cx="8203919" cy="1206938"/>
            </a:xfrm>
            <a:prstGeom prst="rect">
              <a:avLst/>
            </a:prstGeom>
            <a:grp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grp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rPr>
                <a:t>國中教育會考</a:t>
              </a:r>
              <a:endParaRPr lang="en-US" altLang="zh-TW" sz="10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323155" y="548680"/>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000" dirty="0">
                <a:solidFill>
                  <a:schemeClr val="accent1">
                    <a:lumMod val="75000"/>
                  </a:schemeClr>
                </a:solidFill>
                <a:latin typeface="微軟正黑體" pitchFamily="34" charset="-120"/>
                <a:ea typeface="微軟正黑體" pitchFamily="34" charset="-120"/>
              </a:rPr>
              <a:t>屏東區</a:t>
            </a:r>
            <a:r>
              <a:rPr kumimoji="1" lang="zh-TW" altLang="zh-TW" sz="4000" dirty="0">
                <a:solidFill>
                  <a:schemeClr val="accent1">
                    <a:lumMod val="75000"/>
                  </a:schemeClr>
                </a:solidFill>
                <a:latin typeface="微軟正黑體" pitchFamily="34" charset="-120"/>
                <a:ea typeface="微軟正黑體" pitchFamily="34" charset="-120"/>
              </a:rPr>
              <a:t>免試入學</a:t>
            </a:r>
            <a:r>
              <a:rPr kumimoji="1" lang="zh-TW" altLang="en-US" sz="4000" dirty="0">
                <a:solidFill>
                  <a:schemeClr val="accent1">
                    <a:lumMod val="75000"/>
                  </a:schemeClr>
                </a:solidFill>
                <a:latin typeface="微軟正黑體" pitchFamily="34" charset="-120"/>
                <a:ea typeface="微軟正黑體" pitchFamily="34" charset="-120"/>
              </a:rPr>
              <a:t>－比序說明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48472786"/>
              </p:ext>
            </p:extLst>
          </p:nvPr>
        </p:nvGraphicFramePr>
        <p:xfrm>
          <a:off x="323528" y="1412776"/>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5338" y="321285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5496" y="2132856"/>
            <a:ext cx="8784976" cy="1080000"/>
          </a:xfrm>
          <a:prstGeom prst="bentConnector3">
            <a:avLst>
              <a:gd name="adj1" fmla="val -2602"/>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graphicFrame>
        <p:nvGraphicFramePr>
          <p:cNvPr id="4" name="內容版面配置區 3"/>
          <p:cNvGraphicFramePr>
            <a:graphicFrameLocks/>
          </p:cNvGraphicFramePr>
          <p:nvPr>
            <p:extLst>
              <p:ext uri="{D42A27DB-BD31-4B8C-83A1-F6EECF244321}">
                <p14:modId xmlns:p14="http://schemas.microsoft.com/office/powerpoint/2010/main" val="3367082350"/>
              </p:ext>
            </p:extLst>
          </p:nvPr>
        </p:nvGraphicFramePr>
        <p:xfrm>
          <a:off x="368441" y="76470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648326549"/>
              </p:ext>
            </p:extLst>
          </p:nvPr>
        </p:nvGraphicFramePr>
        <p:xfrm>
          <a:off x="370781" y="270892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3972" y="3862958"/>
            <a:ext cx="355973"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0381" y="1556792"/>
            <a:ext cx="220091"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26" name="圓角矩形 4"/>
          <p:cNvSpPr/>
          <p:nvPr/>
        </p:nvSpPr>
        <p:spPr>
          <a:xfrm>
            <a:off x="285027" y="5506624"/>
            <a:ext cx="8607453" cy="793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zh-TW" altLang="en-US" sz="1400" dirty="0">
              <a:solidFill>
                <a:schemeClr val="bg1"/>
              </a:solidFill>
              <a:latin typeface="Calibri"/>
              <a:ea typeface="新細明體"/>
            </a:endParaRPr>
          </a:p>
          <a:p>
            <a:pPr lvl="0" fontAlgn="auto">
              <a:spcAft>
                <a:spcPts val="0"/>
              </a:spcAft>
              <a:defRPr/>
            </a:pPr>
            <a:endParaRPr lang="zh-TW" altLang="en-US" sz="1400" kern="1200" dirty="0">
              <a:solidFill>
                <a:sysClr val="windowText" lastClr="000000"/>
              </a:solidFill>
              <a:latin typeface="Calibri"/>
              <a:ea typeface="新細明體"/>
              <a:cs typeface="+mn-cs"/>
            </a:endParaRPr>
          </a:p>
        </p:txBody>
      </p:sp>
      <p:sp>
        <p:nvSpPr>
          <p:cNvPr id="9" name="文字方塊 8"/>
          <p:cNvSpPr txBox="1"/>
          <p:nvPr/>
        </p:nvSpPr>
        <p:spPr>
          <a:xfrm>
            <a:off x="-481987" y="5423402"/>
            <a:ext cx="9080028" cy="707886"/>
          </a:xfrm>
          <a:prstGeom prst="rect">
            <a:avLst/>
          </a:prstGeom>
          <a:noFill/>
        </p:spPr>
        <p:txBody>
          <a:bodyPr wrap="square" rtlCol="0">
            <a:spAutoFit/>
          </a:bodyPr>
          <a:lstStyle/>
          <a:p>
            <a:pPr lvl="0"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會考成績逐科比序</a:t>
            </a:r>
            <a:r>
              <a:rPr lang="zh-TW" altLang="en-US" sz="2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國→英→數→社→自</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r>
              <a:rPr lang="zh-TW" altLang="zh-TW" sz="2000" dirty="0">
                <a:solidFill>
                  <a:schemeClr val="accent1">
                    <a:lumMod val="50000"/>
                  </a:schemeClr>
                </a:solidFill>
                <a:latin typeface="微軟正黑體" pitchFamily="34" charset="-120"/>
                <a:ea typeface="微軟正黑體" pitchFamily="34" charset="-120"/>
              </a:rPr>
              <a:t>→寫作級分</a:t>
            </a:r>
            <a:endParaRPr lang="en-US" altLang="zh-TW" sz="2000" dirty="0">
              <a:solidFill>
                <a:schemeClr val="accent1">
                  <a:lumMod val="50000"/>
                </a:schemeClr>
              </a:solidFill>
              <a:latin typeface="微軟正黑體" pitchFamily="34" charset="-120"/>
              <a:ea typeface="微軟正黑體" pitchFamily="34" charset="-120"/>
            </a:endParaRPr>
          </a:p>
          <a:p>
            <a:pPr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a:t>
            </a:r>
            <a:r>
              <a:rPr lang="zh-TW" altLang="en-US" sz="2000" dirty="0">
                <a:solidFill>
                  <a:schemeClr val="accent1">
                    <a:lumMod val="50000"/>
                  </a:schemeClr>
                </a:solidFill>
                <a:latin typeface="微軟正黑體" pitchFamily="34" charset="-120"/>
                <a:ea typeface="微軟正黑體" pitchFamily="34" charset="-120"/>
              </a:rPr>
              <a:t>標示：</a:t>
            </a:r>
            <a:r>
              <a:rPr lang="zh-TW" altLang="zh-TW" sz="2000" dirty="0">
                <a:solidFill>
                  <a:schemeClr val="accent1">
                    <a:lumMod val="50000"/>
                  </a:schemeClr>
                </a:solidFill>
                <a:latin typeface="微軟正黑體" pitchFamily="34" charset="-120"/>
                <a:ea typeface="微軟正黑體" pitchFamily="34" charset="-120"/>
              </a:rPr>
              <a:t>國→英→數→社→自</a:t>
            </a:r>
            <a:r>
              <a:rPr lang="en-US" altLang="zh-TW" sz="2000" dirty="0">
                <a:solidFill>
                  <a:schemeClr val="accent1">
                    <a:lumMod val="50000"/>
                  </a:schemeClr>
                </a:solidFill>
                <a:latin typeface="微軟正黑體" pitchFamily="34" charset="-120"/>
                <a:ea typeface="微軟正黑體" pitchFamily="34" charset="-120"/>
              </a:rPr>
              <a:t> (A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endParaRPr lang="zh-TW" altLang="en-US" sz="2000" dirty="0">
              <a:solidFill>
                <a:schemeClr val="accent1">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860939"/>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024962">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109195277"/>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a:t>比序項目積分表及證明文件送至</a:t>
            </a:r>
            <a:r>
              <a:rPr lang="en-US" altLang="zh-TW" sz="2400" dirty="0"/>
              <a:t>114</a:t>
            </a:r>
            <a:r>
              <a:rPr lang="zh-TW" altLang="en-US" sz="2400" dirty="0"/>
              <a:t>學年度屏東區高級中等學校免試入學委員會主辦學校</a:t>
            </a:r>
            <a:r>
              <a:rPr lang="en-US" altLang="zh-TW" sz="2400" dirty="0"/>
              <a:t>(</a:t>
            </a:r>
            <a:r>
              <a:rPr lang="zh-TW" altLang="en-US" sz="2400" dirty="0"/>
              <a:t>國立屏東高工</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國立屏北高中註冊組，</a:t>
            </a:r>
            <a:br>
              <a:rPr lang="en-US" altLang="zh-TW" sz="2400" dirty="0"/>
            </a:br>
            <a:r>
              <a:rPr lang="zh-TW" altLang="en-US" sz="2400" dirty="0"/>
              <a:t>電話：</a:t>
            </a:r>
            <a:r>
              <a:rPr lang="en-US" altLang="zh-TW" sz="2400" dirty="0"/>
              <a:t>(08) 793-7493#522</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2267744" y="82698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46</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907704" y="908720"/>
            <a:ext cx="633687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1113243520"/>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114</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23</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14</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23</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r>
                        <a:rPr lang="zh-TW" altLang="en-US" sz="2000" b="1" kern="100" dirty="0">
                          <a:solidFill>
                            <a:srgbClr val="000000"/>
                          </a:solidFill>
                          <a:latin typeface="微軟正黑體" pitchFamily="34" charset="-120"/>
                          <a:ea typeface="微軟正黑體" pitchFamily="34" charset="-120"/>
                          <a:cs typeface="Times New Roman"/>
                        </a:rPr>
                        <a:t>屏東高工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14</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13</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5590778" cy="432048"/>
          </a:xfrm>
        </p:spPr>
        <p:txBody>
          <a:bodyPr>
            <a:normAutofit lnSpcReduction="10000"/>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645" y="0"/>
            <a:ext cx="1409700" cy="14097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1332715525"/>
              </p:ext>
            </p:extLst>
          </p:nvPr>
        </p:nvGraphicFramePr>
        <p:xfrm>
          <a:off x="0" y="1412776"/>
          <a:ext cx="9144000" cy="4176796"/>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5040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武陵高中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pPr>
                      <a:r>
                        <a:rPr lang="zh-TW" altLang="en-US" sz="1600" b="1" kern="100" dirty="0">
                          <a:solidFill>
                            <a:srgbClr val="000000"/>
                          </a:solidFill>
                          <a:latin typeface="微軟正黑體" panose="020B0604030504040204" pitchFamily="34" charset="-120"/>
                          <a:ea typeface="微軟正黑體" panose="020B0604030504040204" pitchFamily="34" charset="-120"/>
                          <a:cs typeface="標楷體"/>
                        </a:rPr>
                        <a:t>（北）基隆高中</a:t>
                      </a:r>
                      <a:br>
                        <a:rPr lang="en-US" altLang="zh-TW" sz="16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1600" b="1" kern="100" dirty="0">
                          <a:solidFill>
                            <a:srgbClr val="000000"/>
                          </a:solidFill>
                          <a:latin typeface="微軟正黑體" panose="020B0604030504040204" pitchFamily="34" charset="-120"/>
                          <a:ea typeface="微軟正黑體" panose="020B0604030504040204" pitchFamily="34" charset="-120"/>
                          <a:cs typeface="標楷體"/>
                        </a:rPr>
                        <a:t>（桃）陽明高中</a:t>
                      </a:r>
                      <a:endParaRPr lang="en-US" altLang="zh-TW" sz="16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蘭陽高中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嘉義高中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rPr>
                        <a:t>員林高中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a:solidFill>
                            <a:schemeClr val="tx1"/>
                          </a:solidFill>
                          <a:latin typeface="微軟正黑體" panose="020B0604030504040204" pitchFamily="34" charset="-120"/>
                          <a:ea typeface="微軟正黑體" panose="020B0604030504040204" pitchFamily="34" charset="-120"/>
                          <a:cs typeface="+mn-cs"/>
                        </a:rPr>
                        <a:t>屏東女中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屏東高中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左營高中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彰化成功高中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臺東女中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solidFill>
                  <a:schemeClr val="tx1"/>
                </a:solidFill>
                <a:latin typeface="微軟正黑體" panose="020B0604030504040204" pitchFamily="34" charset="-120"/>
                <a:ea typeface="微軟正黑體" panose="020B0604030504040204" pitchFamily="34" charset="-120"/>
              </a:rPr>
              <a:t>114</a:t>
            </a:r>
            <a:r>
              <a:rPr lang="zh-TW" altLang="en-US" sz="2800" b="1" dirty="0">
                <a:solidFill>
                  <a:schemeClr val="tx1"/>
                </a:solidFill>
                <a:latin typeface="微軟正黑體" panose="020B0604030504040204" pitchFamily="34" charset="-120"/>
                <a:ea typeface="微軟正黑體" panose="020B0604030504040204" pitchFamily="34" charset="-120"/>
              </a:rPr>
              <a:t>學年度藝術才能班甄選入學主辦學校</a:t>
            </a:r>
          </a:p>
        </p:txBody>
      </p:sp>
    </p:spTree>
    <p:extLst>
      <p:ext uri="{BB962C8B-B14F-4D97-AF65-F5344CB8AC3E}">
        <p14:creationId xmlns:p14="http://schemas.microsoft.com/office/powerpoint/2010/main" val="1754900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5776" y="263549"/>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a:latin typeface="微軟正黑體" pitchFamily="34" charset="-120"/>
                <a:ea typeface="微軟正黑體" pitchFamily="34" charset="-120"/>
              </a:rPr>
              <a:t>114</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23-24</a:t>
            </a:r>
            <a:r>
              <a:rPr kumimoji="1" lang="zh-TW" altLang="en-US" sz="3200" dirty="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3643262009"/>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機車修護科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id="{6E53D472-CCD8-4C4C-A81C-39C0B6F5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2/22/2025</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五專招生重要日程表</a:t>
              </a:r>
              <a:endParaRPr lang="en-US" dirty="0"/>
            </a:p>
          </p:txBody>
        </p:sp>
      </p:grpSp>
      <p:pic>
        <p:nvPicPr>
          <p:cNvPr id="2" name="圖片 1"/>
          <p:cNvPicPr>
            <a:picLocks noChangeAspect="1"/>
          </p:cNvPicPr>
          <p:nvPr/>
        </p:nvPicPr>
        <p:blipFill>
          <a:blip r:embed="rId2"/>
          <a:stretch>
            <a:fillRect/>
          </a:stretch>
        </p:blipFill>
        <p:spPr>
          <a:xfrm>
            <a:off x="0" y="1025688"/>
            <a:ext cx="9144000" cy="5427648"/>
          </a:xfrm>
          <a:prstGeom prst="rect">
            <a:avLst/>
          </a:prstGeom>
        </p:spPr>
      </p:pic>
    </p:spTree>
    <p:extLst>
      <p:ext uri="{BB962C8B-B14F-4D97-AF65-F5344CB8AC3E}">
        <p14:creationId xmlns:p14="http://schemas.microsoft.com/office/powerpoint/2010/main" val="1463314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820517"/>
            <a:ext cx="6717432" cy="587388"/>
          </a:xfrm>
        </p:spPr>
        <p:txBody>
          <a:bodyPr>
            <a:normAutofit fontScale="90000"/>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32</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
        <p:nvSpPr>
          <p:cNvPr id="4" name="文字方塊 3"/>
          <p:cNvSpPr txBox="1"/>
          <p:nvPr/>
        </p:nvSpPr>
        <p:spPr>
          <a:xfrm>
            <a:off x="4114800" y="2973754"/>
            <a:ext cx="65" cy="276999"/>
          </a:xfrm>
          <a:prstGeom prst="rect">
            <a:avLst/>
          </a:prstGeom>
          <a:noFill/>
        </p:spPr>
        <p:txBody>
          <a:bodyPr wrap="none" lIns="0" tIns="0" rIns="0" bIns="0" rtlCol="0">
            <a:spAutoFit/>
          </a:bodyPr>
          <a:lstStyle/>
          <a:p>
            <a:endParaRPr lang="zh-TW" altLang="en-US" dirty="0"/>
          </a:p>
        </p:txBody>
      </p:sp>
    </p:spTree>
    <p:extLst>
      <p:ext uri="{BB962C8B-B14F-4D97-AF65-F5344CB8AC3E}">
        <p14:creationId xmlns:p14="http://schemas.microsoft.com/office/powerpoint/2010/main" val="182408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331640" y="1052736"/>
            <a:ext cx="7632848" cy="648072"/>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2" name="表格 1"/>
          <p:cNvGraphicFramePr>
            <a:graphicFrameLocks noGrp="1"/>
          </p:cNvGraphicFramePr>
          <p:nvPr>
            <p:extLst>
              <p:ext uri="{D42A27DB-BD31-4B8C-83A1-F6EECF244321}">
                <p14:modId xmlns:p14="http://schemas.microsoft.com/office/powerpoint/2010/main" val="2423435112"/>
              </p:ext>
            </p:extLst>
          </p:nvPr>
        </p:nvGraphicFramePr>
        <p:xfrm>
          <a:off x="899592" y="1844824"/>
          <a:ext cx="7920880" cy="4536506"/>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864236">
                <a:tc>
                  <a:txBody>
                    <a:bodyPr/>
                    <a:lstStyle/>
                    <a:p>
                      <a:r>
                        <a:rPr lang="zh-TW" altLang="en-US" sz="2000" dirty="0"/>
                        <a:t>項目</a:t>
                      </a:r>
                    </a:p>
                  </a:txBody>
                  <a:tcPr/>
                </a:tc>
                <a:tc>
                  <a:txBody>
                    <a:bodyPr/>
                    <a:lstStyle/>
                    <a:p>
                      <a:r>
                        <a:rPr lang="zh-TW" altLang="en-US" sz="2000" dirty="0"/>
                        <a:t>日程</a:t>
                      </a:r>
                    </a:p>
                  </a:txBody>
                  <a:tcPr/>
                </a:tc>
                <a:extLst>
                  <a:ext uri="{0D108BD9-81ED-4DB2-BD59-A6C34878D82A}">
                    <a16:rowId xmlns:a16="http://schemas.microsoft.com/office/drawing/2014/main" val="10000"/>
                  </a:ext>
                </a:extLst>
              </a:tr>
              <a:tr h="740014">
                <a:tc>
                  <a:txBody>
                    <a:bodyPr/>
                    <a:lstStyle/>
                    <a:p>
                      <a:r>
                        <a:rPr lang="zh-TW" altLang="en-US" sz="2000" b="1" dirty="0">
                          <a:latin typeface="標楷體" panose="03000509000000000000" pitchFamily="65" charset="-120"/>
                          <a:ea typeface="標楷體" panose="03000509000000000000" pitchFamily="65" charset="-120"/>
                        </a:rPr>
                        <a:t>簡章公告</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一</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起</a:t>
                      </a:r>
                      <a:endParaRPr lang="en-US" altLang="zh-TW" sz="2000" b="1" dirty="0">
                        <a:latin typeface="標楷體" panose="03000509000000000000" pitchFamily="65" charset="-120"/>
                        <a:ea typeface="標楷體" panose="03000509000000000000" pitchFamily="65" charset="-120"/>
                      </a:endParaRPr>
                    </a:p>
                    <a:p>
                      <a:r>
                        <a:rPr lang="zh-TW" altLang="en-US" sz="2000" b="1" dirty="0">
                          <a:latin typeface="標楷體" panose="03000509000000000000" pitchFamily="65" charset="-120"/>
                          <a:ea typeface="標楷體" panose="03000509000000000000" pitchFamily="65" charset="-120"/>
                        </a:rPr>
                        <a:t>各校公告及開放網路下載</a:t>
                      </a:r>
                    </a:p>
                  </a:txBody>
                  <a:tcPr/>
                </a:tc>
                <a:extLst>
                  <a:ext uri="{0D108BD9-81ED-4DB2-BD59-A6C34878D82A}">
                    <a16:rowId xmlns:a16="http://schemas.microsoft.com/office/drawing/2014/main" val="10001"/>
                  </a:ext>
                </a:extLst>
              </a:tr>
              <a:tr h="740014">
                <a:tc>
                  <a:txBody>
                    <a:bodyPr/>
                    <a:lstStyle/>
                    <a:p>
                      <a:r>
                        <a:rPr lang="zh-TW" altLang="en-US" sz="2000" b="1" dirty="0">
                          <a:latin typeface="標楷體" panose="03000509000000000000" pitchFamily="65" charset="-120"/>
                          <a:ea typeface="標楷體" panose="03000509000000000000" pitchFamily="65" charset="-120"/>
                        </a:rPr>
                        <a:t>報名</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三</a:t>
                      </a:r>
                      <a:r>
                        <a:rPr lang="en-US" altLang="zh-TW" sz="2000" b="1" dirty="0">
                          <a:latin typeface="標楷體" panose="03000509000000000000" pitchFamily="65" charset="-120"/>
                          <a:ea typeface="標楷體" panose="03000509000000000000" pitchFamily="65" charset="-120"/>
                        </a:rPr>
                        <a:t>)</a:t>
                      </a:r>
                      <a:br>
                        <a:rPr lang="en-US" altLang="zh-TW" sz="2000" b="1" dirty="0">
                          <a:latin typeface="標楷體" panose="03000509000000000000" pitchFamily="65" charset="-120"/>
                          <a:ea typeface="標楷體" panose="03000509000000000000" pitchFamily="65" charset="-120"/>
                        </a:rPr>
                      </a:br>
                      <a:r>
                        <a:rPr lang="zh-TW" altLang="en-US" sz="2000" b="1" dirty="0">
                          <a:latin typeface="標楷體" panose="03000509000000000000" pitchFamily="65" charset="-120"/>
                          <a:ea typeface="標楷體" panose="03000509000000000000" pitchFamily="65" charset="-120"/>
                        </a:rPr>
                        <a:t>採「國中集體報名」</a:t>
                      </a:r>
                    </a:p>
                  </a:txBody>
                  <a:tcPr/>
                </a:tc>
                <a:extLst>
                  <a:ext uri="{0D108BD9-81ED-4DB2-BD59-A6C34878D82A}">
                    <a16:rowId xmlns:a16="http://schemas.microsoft.com/office/drawing/2014/main" val="10002"/>
                  </a:ext>
                </a:extLst>
              </a:tr>
              <a:tr h="740014">
                <a:tc>
                  <a:txBody>
                    <a:bodyPr/>
                    <a:lstStyle/>
                    <a:p>
                      <a:r>
                        <a:rPr lang="zh-TW" altLang="en-US" sz="2000" b="1" dirty="0">
                          <a:latin typeface="標楷體" panose="03000509000000000000" pitchFamily="65" charset="-120"/>
                          <a:ea typeface="標楷體" panose="03000509000000000000" pitchFamily="65" charset="-120"/>
                        </a:rPr>
                        <a:t>錄取公告</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15</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四</a:t>
                      </a:r>
                      <a:r>
                        <a:rPr lang="en-US" altLang="zh-TW" sz="2000" b="1" dirty="0">
                          <a:latin typeface="標楷體" panose="03000509000000000000" pitchFamily="65" charset="-120"/>
                          <a:ea typeface="標楷體" panose="03000509000000000000" pitchFamily="65" charset="-120"/>
                        </a:rPr>
                        <a:t>)</a:t>
                      </a:r>
                      <a:br>
                        <a:rPr lang="en-US" altLang="zh-TW" sz="2000" b="1" dirty="0">
                          <a:latin typeface="標楷體" panose="03000509000000000000" pitchFamily="65" charset="-120"/>
                          <a:ea typeface="標楷體" panose="03000509000000000000" pitchFamily="65" charset="-120"/>
                        </a:rPr>
                      </a:br>
                      <a:r>
                        <a:rPr lang="zh-TW" altLang="en-US" sz="2000" b="1" dirty="0">
                          <a:latin typeface="標楷體" panose="03000509000000000000" pitchFamily="65" charset="-120"/>
                          <a:ea typeface="標楷體" panose="03000509000000000000" pitchFamily="65" charset="-120"/>
                        </a:rPr>
                        <a:t>於各招生學校網站公告</a:t>
                      </a:r>
                    </a:p>
                  </a:txBody>
                  <a:tcPr/>
                </a:tc>
                <a:extLst>
                  <a:ext uri="{0D108BD9-81ED-4DB2-BD59-A6C34878D82A}">
                    <a16:rowId xmlns:a16="http://schemas.microsoft.com/office/drawing/2014/main" val="10003"/>
                  </a:ext>
                </a:extLst>
              </a:tr>
              <a:tr h="740014">
                <a:tc>
                  <a:txBody>
                    <a:bodyPr/>
                    <a:lstStyle/>
                    <a:p>
                      <a:r>
                        <a:rPr lang="zh-TW" altLang="en-US" sz="2000" b="1" dirty="0">
                          <a:latin typeface="標楷體" panose="03000509000000000000" pitchFamily="65" charset="-120"/>
                          <a:ea typeface="標楷體" panose="03000509000000000000" pitchFamily="65" charset="-120"/>
                        </a:rPr>
                        <a:t>各校辦理報到作業</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5</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16</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起</a:t>
                      </a:r>
                      <a:br>
                        <a:rPr lang="en-US" altLang="zh-TW" sz="2000" b="1" dirty="0">
                          <a:latin typeface="標楷體" panose="03000509000000000000" pitchFamily="65" charset="-120"/>
                          <a:ea typeface="標楷體" panose="03000509000000000000" pitchFamily="65" charset="-120"/>
                        </a:rPr>
                      </a:br>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13</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五</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止</a:t>
                      </a:r>
                    </a:p>
                  </a:txBody>
                  <a:tcPr/>
                </a:tc>
                <a:extLst>
                  <a:ext uri="{0D108BD9-81ED-4DB2-BD59-A6C34878D82A}">
                    <a16:rowId xmlns:a16="http://schemas.microsoft.com/office/drawing/2014/main" val="10004"/>
                  </a:ext>
                </a:extLst>
              </a:tr>
              <a:tr h="712214">
                <a:tc>
                  <a:txBody>
                    <a:bodyPr/>
                    <a:lstStyle/>
                    <a:p>
                      <a:r>
                        <a:rPr lang="zh-TW" altLang="en-US" sz="2000" b="1" dirty="0">
                          <a:latin typeface="標楷體" panose="03000509000000000000" pitchFamily="65" charset="-120"/>
                          <a:ea typeface="標楷體" panose="03000509000000000000" pitchFamily="65" charset="-120"/>
                        </a:rPr>
                        <a:t>報到後聲明放棄錄取資格截止日</a:t>
                      </a:r>
                    </a:p>
                  </a:txBody>
                  <a:tcPr/>
                </a:tc>
                <a:tc>
                  <a:txBody>
                    <a:bodyPr/>
                    <a:lstStyle/>
                    <a:p>
                      <a:r>
                        <a:rPr lang="en-US" altLang="zh-TW" sz="2000" b="1" dirty="0">
                          <a:latin typeface="標楷體" panose="03000509000000000000" pitchFamily="65" charset="-120"/>
                          <a:ea typeface="標楷體" panose="03000509000000000000" pitchFamily="65" charset="-120"/>
                        </a:rPr>
                        <a:t>114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6</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17</a:t>
                      </a:r>
                      <a:r>
                        <a:rPr lang="zh-TW" altLang="en-US" sz="2000" b="1" dirty="0">
                          <a:latin typeface="標楷體" panose="03000509000000000000" pitchFamily="65" charset="-120"/>
                          <a:ea typeface="標楷體" panose="03000509000000000000" pitchFamily="65" charset="-120"/>
                        </a:rPr>
                        <a:t>日</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二</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中午</a:t>
                      </a:r>
                      <a:r>
                        <a:rPr lang="en-US" altLang="zh-TW" sz="2000" b="1" dirty="0">
                          <a:latin typeface="標楷體" panose="03000509000000000000" pitchFamily="65" charset="-120"/>
                          <a:ea typeface="標楷體" panose="03000509000000000000" pitchFamily="65" charset="-120"/>
                        </a:rPr>
                        <a:t>12:00</a:t>
                      </a:r>
                      <a:r>
                        <a:rPr lang="zh-TW" altLang="en-US" sz="2000" b="1" dirty="0">
                          <a:latin typeface="標楷體" panose="03000509000000000000" pitchFamily="65" charset="-120"/>
                          <a:ea typeface="標楷體" panose="03000509000000000000" pitchFamily="65" charset="-120"/>
                        </a:rPr>
                        <a:t>止</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2070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774113" y="646078"/>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7">
            <a:extLst>
              <a:ext uri="{FF2B5EF4-FFF2-40B4-BE49-F238E27FC236}">
                <a16:creationId xmlns:a16="http://schemas.microsoft.com/office/drawing/2014/main" id="{E3FDB499-DCE2-643F-8A32-CB822C7DFCCC}"/>
              </a:ext>
            </a:extLst>
          </p:cNvPr>
          <p:cNvSpPr/>
          <p:nvPr/>
        </p:nvSpPr>
        <p:spPr bwMode="auto">
          <a:xfrm>
            <a:off x="259819" y="2014853"/>
            <a:ext cx="2986998" cy="3188678"/>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圓角矩形 11">
            <a:extLst>
              <a:ext uri="{FF2B5EF4-FFF2-40B4-BE49-F238E27FC236}">
                <a16:creationId xmlns:a16="http://schemas.microsoft.com/office/drawing/2014/main" id="{71C11B45-E12D-D2E5-3E2B-C2F8E32677D9}"/>
              </a:ext>
            </a:extLst>
          </p:cNvPr>
          <p:cNvSpPr/>
          <p:nvPr/>
        </p:nvSpPr>
        <p:spPr bwMode="auto">
          <a:xfrm>
            <a:off x="5566434" y="1944664"/>
            <a:ext cx="3448723" cy="3159065"/>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1724707641"/>
              </p:ext>
            </p:extLst>
          </p:nvPr>
        </p:nvGraphicFramePr>
        <p:xfrm>
          <a:off x="5364089" y="2060504"/>
          <a:ext cx="3599007" cy="2916776"/>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6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6" name="圓角矩形 10">
            <a:extLst>
              <a:ext uri="{FF2B5EF4-FFF2-40B4-BE49-F238E27FC236}">
                <a16:creationId xmlns:a16="http://schemas.microsoft.com/office/drawing/2014/main" id="{6A83BE18-BA7B-DB56-5D39-6DFACC646EFF}"/>
              </a:ext>
            </a:extLst>
          </p:cNvPr>
          <p:cNvSpPr/>
          <p:nvPr/>
        </p:nvSpPr>
        <p:spPr bwMode="auto">
          <a:xfrm>
            <a:off x="3706680" y="1923026"/>
            <a:ext cx="1421471" cy="1387279"/>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7"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1579285025"/>
              </p:ext>
            </p:extLst>
          </p:nvPr>
        </p:nvGraphicFramePr>
        <p:xfrm>
          <a:off x="3451334" y="2112481"/>
          <a:ext cx="1899312" cy="1008368"/>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131269">
                <a:tc>
                  <a:txBody>
                    <a:bodyPr/>
                    <a:lstStyle/>
                    <a:p>
                      <a:pPr algn="ct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8" name="圓角矩形 1">
            <a:extLst>
              <a:ext uri="{FF2B5EF4-FFF2-40B4-BE49-F238E27FC236}">
                <a16:creationId xmlns:a16="http://schemas.microsoft.com/office/drawing/2014/main" id="{DBB23D14-5904-7BDD-CF9F-1A2D699B1CEC}"/>
              </a:ext>
            </a:extLst>
          </p:cNvPr>
          <p:cNvSpPr/>
          <p:nvPr/>
        </p:nvSpPr>
        <p:spPr bwMode="auto">
          <a:xfrm>
            <a:off x="0" y="1484784"/>
            <a:ext cx="3275856"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圓角矩形 6">
            <a:extLst>
              <a:ext uri="{FF2B5EF4-FFF2-40B4-BE49-F238E27FC236}">
                <a16:creationId xmlns:a16="http://schemas.microsoft.com/office/drawing/2014/main" id="{13FF2E89-5F42-9F91-1E0E-E4585CD8F826}"/>
              </a:ext>
            </a:extLst>
          </p:cNvPr>
          <p:cNvSpPr/>
          <p:nvPr/>
        </p:nvSpPr>
        <p:spPr bwMode="auto">
          <a:xfrm>
            <a:off x="5817981" y="1368600"/>
            <a:ext cx="273630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圓角矩形 5">
            <a:extLst>
              <a:ext uri="{FF2B5EF4-FFF2-40B4-BE49-F238E27FC236}">
                <a16:creationId xmlns:a16="http://schemas.microsoft.com/office/drawing/2014/main" id="{E6EEF955-7678-5357-6EDC-D44CE5246C39}"/>
              </a:ext>
            </a:extLst>
          </p:cNvPr>
          <p:cNvSpPr/>
          <p:nvPr/>
        </p:nvSpPr>
        <p:spPr bwMode="auto">
          <a:xfrm>
            <a:off x="3565833" y="1438143"/>
            <a:ext cx="1798256"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1" name="表格 30">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2752441935"/>
              </p:ext>
            </p:extLst>
          </p:nvPr>
        </p:nvGraphicFramePr>
        <p:xfrm>
          <a:off x="-459776" y="2060504"/>
          <a:ext cx="3974061" cy="3036586"/>
        </p:xfrm>
        <a:graphic>
          <a:graphicData uri="http://schemas.openxmlformats.org/drawingml/2006/table">
            <a:tbl>
              <a:tblPr bandRow="1">
                <a:tableStyleId>{5C22544A-7EE6-4342-B048-85BDC9FD1C3A}</a:tableStyleId>
              </a:tblPr>
              <a:tblGrid>
                <a:gridCol w="2054057">
                  <a:extLst>
                    <a:ext uri="{9D8B030D-6E8A-4147-A177-3AD203B41FA5}">
                      <a16:colId xmlns:a16="http://schemas.microsoft.com/office/drawing/2014/main" val="20000"/>
                    </a:ext>
                  </a:extLst>
                </a:gridCol>
                <a:gridCol w="1920004">
                  <a:extLst>
                    <a:ext uri="{9D8B030D-6E8A-4147-A177-3AD203B41FA5}">
                      <a16:colId xmlns:a16="http://schemas.microsoft.com/office/drawing/2014/main" val="20001"/>
                    </a:ext>
                  </a:extLst>
                </a:gridCol>
              </a:tblGrid>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379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70330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629597" y="692696"/>
            <a:ext cx="7539679" cy="792088"/>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932746423"/>
              </p:ext>
            </p:extLst>
          </p:nvPr>
        </p:nvGraphicFramePr>
        <p:xfrm>
          <a:off x="597962" y="135626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val="20000"/>
                    </a:ext>
                  </a:extLst>
                </a:gridCol>
                <a:gridCol w="5382825">
                  <a:extLst>
                    <a:ext uri="{9D8B030D-6E8A-4147-A177-3AD203B41FA5}">
                      <a16:colId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939084" y="1124744"/>
            <a:ext cx="7560840" cy="547242"/>
          </a:xfrm>
        </p:spPr>
        <p:txBody>
          <a:bodyPr>
            <a:normAutofit fontScale="90000"/>
          </a:bodyPr>
          <a:lstStyle/>
          <a:p>
            <a:pPr algn="ct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五專優先免試入學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a:solidFill>
                  <a:srgbClr val="FF0000"/>
                </a:solidFill>
                <a:ea typeface="微軟正黑體" panose="020B0604030504040204" pitchFamily="34" charset="-120"/>
              </a:rPr>
              <a:t>114</a:t>
            </a:r>
            <a:r>
              <a:rPr lang="zh-TW" altLang="en-US" dirty="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a:solidFill>
                  <a:srgbClr val="FF0000"/>
                </a:solidFill>
                <a:ea typeface="微軟正黑體" panose="020B0604030504040204" pitchFamily="34" charset="-120"/>
              </a:rPr>
              <a:t>17</a:t>
            </a:r>
            <a:r>
              <a:rPr lang="zh-TW" altLang="en-US" dirty="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2195736" y="654851"/>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56060028"/>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val="20000"/>
                    </a:ext>
                  </a:extLst>
                </a:gridCol>
                <a:gridCol w="6025346">
                  <a:extLst>
                    <a:ext uri="{9D8B030D-6E8A-4147-A177-3AD203B41FA5}">
                      <a16:colId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648399755"/>
              </p:ext>
            </p:extLst>
          </p:nvPr>
        </p:nvGraphicFramePr>
        <p:xfrm>
          <a:off x="3128552" y="2333836"/>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94DD2015-D320-1D77-3AF5-ADBB0606E689}"/>
              </a:ext>
            </a:extLst>
          </p:cNvPr>
          <p:cNvSpPr txBox="1"/>
          <p:nvPr/>
        </p:nvSpPr>
        <p:spPr>
          <a:xfrm>
            <a:off x="6314041"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EF2ED"/>
                </a:solidFill>
                <a:latin typeface="華康儷粗圓" panose="020F0709000000000000" pitchFamily="49" charset="-120"/>
                <a:ea typeface="華康儷粗圓" panose="020F0709000000000000" pitchFamily="49" charset="-120"/>
              </a:rPr>
              <a:t>&gt;</a:t>
            </a:r>
            <a:endParaRPr kumimoji="1"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22" name="矩形 21">
            <a:extLst>
              <a:ext uri="{FF2B5EF4-FFF2-40B4-BE49-F238E27FC236}">
                <a16:creationId xmlns:a16="http://schemas.microsoft.com/office/drawing/2014/main" id="{0429AA11-8190-06F9-D660-567923CCB339}"/>
              </a:ext>
            </a:extLst>
          </p:cNvPr>
          <p:cNvSpPr/>
          <p:nvPr/>
        </p:nvSpPr>
        <p:spPr>
          <a:xfrm>
            <a:off x="172473" y="4485831"/>
            <a:ext cx="6070881" cy="1080000"/>
          </a:xfrm>
          <a:prstGeom prst="rect">
            <a:avLst/>
          </a:prstGeom>
          <a:solidFill>
            <a:srgbClr val="0EF2ED"/>
          </a:solidFill>
          <a:ln w="76200">
            <a:solidFill>
              <a:srgbClr val="0BCBC7"/>
            </a:solidFill>
          </a:ln>
          <a:effectLst/>
        </p:spPr>
        <p:txBody>
          <a:bodyPr wrap="square" rtlCol="0" anchor="ctr">
            <a:spAutoFit/>
          </a:bodyPr>
          <a:lstStyle/>
          <a:p>
            <a:pPr algn="ctr" defTabSz="457200">
              <a:lnSpc>
                <a:spcPts val="2000"/>
              </a:lnSpc>
              <a:defRPr/>
            </a:pPr>
            <a:endParaRPr lang="zh-TW" altLang="en-US" sz="2000" b="1" dirty="0">
              <a:solidFill>
                <a:prstClr val="black">
                  <a:lumMod val="75000"/>
                  <a:lumOff val="25000"/>
                </a:prstClr>
              </a:solidFill>
              <a:latin typeface="Arial" panose="020B0604020202020204"/>
              <a:ea typeface="微軟正黑體" panose="020B0604030504040204" pitchFamily="34" charset="-120"/>
            </a:endParaRPr>
          </a:p>
        </p:txBody>
      </p:sp>
      <p:sp>
        <p:nvSpPr>
          <p:cNvPr id="23" name="矩形 22">
            <a:extLst>
              <a:ext uri="{FF2B5EF4-FFF2-40B4-BE49-F238E27FC236}">
                <a16:creationId xmlns:a16="http://schemas.microsoft.com/office/drawing/2014/main" id="{64522891-72DA-8484-F26C-BB8F107DA278}"/>
              </a:ext>
            </a:extLst>
          </p:cNvPr>
          <p:cNvSpPr/>
          <p:nvPr/>
        </p:nvSpPr>
        <p:spPr>
          <a:xfrm>
            <a:off x="172473" y="3923741"/>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77F7C"/>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BCBC7"/>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E4CFD367-D258-999C-5195-66DCC3D0AF06}"/>
              </a:ext>
            </a:extLst>
          </p:cNvPr>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065674" y="4571321"/>
            <a:ext cx="900000" cy="899999"/>
          </a:xfrm>
          <a:prstGeom prst="rect">
            <a:avLst/>
          </a:prstGeom>
        </p:spPr>
      </p:pic>
      <p:sp>
        <p:nvSpPr>
          <p:cNvPr id="25" name="矩形 24">
            <a:extLst>
              <a:ext uri="{FF2B5EF4-FFF2-40B4-BE49-F238E27FC236}">
                <a16:creationId xmlns:a16="http://schemas.microsoft.com/office/drawing/2014/main" id="{DBEA5F49-FFFD-3BF1-FBF3-CD760620BD1D}"/>
              </a:ext>
            </a:extLst>
          </p:cNvPr>
          <p:cNvSpPr/>
          <p:nvPr/>
        </p:nvSpPr>
        <p:spPr>
          <a:xfrm>
            <a:off x="1502125" y="4982477"/>
            <a:ext cx="347915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2B27F9"/>
                </a:solidFill>
                <a:latin typeface="Times New Roman" panose="02020603050405020304" pitchFamily="18" charset="0"/>
                <a:ea typeface="標楷體" panose="03000509000000000000" pitchFamily="65" charset="-120"/>
                <a:cs typeface="Times New Roman" panose="02020603050405020304" pitchFamily="18" charset="0"/>
              </a:rPr>
              <a:t>https://www.jctv.ntut.edu.tw/u5/</a:t>
            </a:r>
            <a:endParaRPr kumimoji="1" lang="zh-TW" altLang="en-US" sz="2000" dirty="0">
              <a:solidFill>
                <a:srgbClr val="2B27F9"/>
              </a:solidFill>
              <a:latin typeface="Arial" panose="020B0604020202020204" pitchFamily="34" charset="0"/>
            </a:endParaRPr>
          </a:p>
        </p:txBody>
      </p:sp>
      <p:sp>
        <p:nvSpPr>
          <p:cNvPr id="26" name="矩形 25">
            <a:extLst>
              <a:ext uri="{FF2B5EF4-FFF2-40B4-BE49-F238E27FC236}">
                <a16:creationId xmlns:a16="http://schemas.microsoft.com/office/drawing/2014/main" id="{B8825EF7-19C8-C2E3-6611-0F3CD356A74C}"/>
              </a:ext>
            </a:extLst>
          </p:cNvPr>
          <p:cNvSpPr/>
          <p:nvPr/>
        </p:nvSpPr>
        <p:spPr>
          <a:xfrm>
            <a:off x="172473" y="4575222"/>
            <a:ext cx="4544834" cy="400110"/>
          </a:xfrm>
          <a:prstGeom prst="rect">
            <a:avLst/>
          </a:prstGeom>
        </p:spPr>
        <p:txBody>
          <a:bodyPr wrap="none">
            <a:spAutoFit/>
          </a:bodyPr>
          <a:lstStyle/>
          <a:p>
            <a:pPr eaLnBrk="0" fontAlgn="base" hangingPunct="0">
              <a:spcBef>
                <a:spcPct val="0"/>
              </a:spcBef>
              <a:spcAft>
                <a:spcPct val="0"/>
              </a:spcAft>
            </a:pP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4FAA26B5-5DEA-8D64-F1E9-F49EC4C0C953}"/>
              </a:ext>
            </a:extLst>
          </p:cNvPr>
          <p:cNvSpPr txBox="1"/>
          <p:nvPr/>
        </p:nvSpPr>
        <p:spPr>
          <a:xfrm>
            <a:off x="6794430"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BCBC7"/>
                </a:solidFill>
                <a:latin typeface="華康儷粗圓" panose="020F0709000000000000" pitchFamily="49" charset="-120"/>
                <a:ea typeface="華康儷粗圓" panose="020F0709000000000000" pitchFamily="49" charset="-120"/>
              </a:rPr>
              <a:t>&gt;</a:t>
            </a:r>
            <a:endParaRPr kumimoji="1"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8" name="矩形 27">
            <a:extLst>
              <a:ext uri="{FF2B5EF4-FFF2-40B4-BE49-F238E27FC236}">
                <a16:creationId xmlns:a16="http://schemas.microsoft.com/office/drawing/2014/main" id="{B8899EAF-DFFF-ED4F-79E2-B0BED19791E9}"/>
              </a:ext>
            </a:extLst>
          </p:cNvPr>
          <p:cNvSpPr/>
          <p:nvPr/>
        </p:nvSpPr>
        <p:spPr bwMode="auto">
          <a:xfrm>
            <a:off x="2129628" y="2388175"/>
            <a:ext cx="6865222" cy="1332000"/>
          </a:xfrm>
          <a:prstGeom prst="rect">
            <a:avLst/>
          </a:prstGeom>
          <a:solidFill>
            <a:srgbClr val="1F497D">
              <a:lumMod val="60000"/>
              <a:lumOff val="40000"/>
            </a:srgbClr>
          </a:solidFill>
          <a:ln w="9525">
            <a:no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矩形 28">
            <a:extLst>
              <a:ext uri="{FF2B5EF4-FFF2-40B4-BE49-F238E27FC236}">
                <a16:creationId xmlns:a16="http://schemas.microsoft.com/office/drawing/2014/main" id="{6AB8821E-959C-2851-D3EC-405556485EB7}"/>
              </a:ext>
            </a:extLst>
          </p:cNvPr>
          <p:cNvSpPr/>
          <p:nvPr/>
        </p:nvSpPr>
        <p:spPr bwMode="auto">
          <a:xfrm>
            <a:off x="2227314" y="2478175"/>
            <a:ext cx="6650868" cy="1152000"/>
          </a:xfrm>
          <a:prstGeom prst="rect">
            <a:avLst/>
          </a:prstGeom>
          <a:solidFill>
            <a:srgbClr val="A8C6EA"/>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30" name="矩形 29">
            <a:extLst>
              <a:ext uri="{FF2B5EF4-FFF2-40B4-BE49-F238E27FC236}">
                <a16:creationId xmlns:a16="http://schemas.microsoft.com/office/drawing/2014/main" id="{09C6C76D-2D18-4D80-0357-14E9B5F64069}"/>
              </a:ext>
            </a:extLst>
          </p:cNvPr>
          <p:cNvSpPr/>
          <p:nvPr/>
        </p:nvSpPr>
        <p:spPr>
          <a:xfrm>
            <a:off x="3424671" y="2510279"/>
            <a:ext cx="5399235" cy="400110"/>
          </a:xfrm>
          <a:prstGeom prst="rect">
            <a:avLst/>
          </a:prstGeom>
        </p:spPr>
        <p:txBody>
          <a:bodyPr wrap="non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技專校院招生資訊查詢系統</a:t>
            </a:r>
            <a:r>
              <a:rPr kumimoji="1" lang="en-US" altLang="zh-TW" sz="2000" b="1" dirty="0">
                <a:solidFill>
                  <a:prstClr val="black"/>
                </a:solidFill>
                <a:latin typeface="Arial" panose="020B0604020202020204" pitchFamily="34" charset="0"/>
                <a:ea typeface="微軟正黑體" panose="020B0604030504040204" pitchFamily="34" charset="-120"/>
              </a:rPr>
              <a:t>-</a:t>
            </a:r>
            <a:r>
              <a:rPr kumimoji="1" lang="zh-TW" altLang="en-US" sz="2000" b="1" dirty="0">
                <a:solidFill>
                  <a:prstClr val="black"/>
                </a:solidFill>
                <a:latin typeface="Arial" panose="020B0604020202020204" pitchFamily="34" charset="0"/>
                <a:ea typeface="微軟正黑體" panose="020B0604030504040204" pitchFamily="34" charset="-120"/>
              </a:rPr>
              <a:t>五專完全免試入學</a:t>
            </a:r>
            <a:endParaRPr kumimoji="1" lang="zh-TW" altLang="en-US" sz="2000" b="1" dirty="0">
              <a:solidFill>
                <a:prstClr val="black"/>
              </a:solidFill>
              <a:latin typeface="Arial" panose="020B0604020202020204" pitchFamily="34" charset="0"/>
            </a:endParaRPr>
          </a:p>
        </p:txBody>
      </p:sp>
      <p:sp>
        <p:nvSpPr>
          <p:cNvPr id="31" name="矩形 30">
            <a:extLst>
              <a:ext uri="{FF2B5EF4-FFF2-40B4-BE49-F238E27FC236}">
                <a16:creationId xmlns:a16="http://schemas.microsoft.com/office/drawing/2014/main" id="{11AB8E02-12BA-87D9-D751-E62A4CA99B34}"/>
              </a:ext>
            </a:extLst>
          </p:cNvPr>
          <p:cNvSpPr/>
          <p:nvPr/>
        </p:nvSpPr>
        <p:spPr>
          <a:xfrm>
            <a:off x="3424671" y="2879611"/>
            <a:ext cx="5232394" cy="338554"/>
          </a:xfrm>
          <a:prstGeom prst="rect">
            <a:avLst/>
          </a:prstGeom>
        </p:spPr>
        <p:txBody>
          <a:bodyPr wrap="none">
            <a:spAutoFit/>
          </a:bodyPr>
          <a:lstStyle/>
          <a:p>
            <a:pPr eaLnBrk="0" fontAlgn="base" hangingPunct="0">
              <a:spcBef>
                <a:spcPct val="0"/>
              </a:spcBef>
              <a:spcAft>
                <a:spcPct val="0"/>
              </a:spcAft>
            </a:pPr>
            <a:r>
              <a:rPr kumimoji="1" lang="en-US" altLang="zh-TW" sz="1600" dirty="0">
                <a:solidFill>
                  <a:srgbClr val="0000FF"/>
                </a:solidFill>
                <a:latin typeface="Times New Roman" pitchFamily="18" charset="0"/>
                <a:ea typeface="微軟正黑體" panose="020B0604030504040204" pitchFamily="34" charset="-120"/>
                <a:cs typeface="Times New Roman" pitchFamily="18" charset="0"/>
              </a:rPr>
              <a:t>https://www.techadmi.edu.tw/comms.php?comid=come20</a:t>
            </a:r>
          </a:p>
        </p:txBody>
      </p:sp>
      <p:sp>
        <p:nvSpPr>
          <p:cNvPr id="32" name="文字方塊 31">
            <a:extLst>
              <a:ext uri="{FF2B5EF4-FFF2-40B4-BE49-F238E27FC236}">
                <a16:creationId xmlns:a16="http://schemas.microsoft.com/office/drawing/2014/main" id="{4B290F53-FEEA-6659-5F78-9815B7347D71}"/>
              </a:ext>
            </a:extLst>
          </p:cNvPr>
          <p:cNvSpPr txBox="1"/>
          <p:nvPr/>
        </p:nvSpPr>
        <p:spPr>
          <a:xfrm rot="10800000">
            <a:off x="740078" y="2232166"/>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A8C6EA"/>
                </a:solidFill>
                <a:latin typeface="華康儷粗圓" panose="020F0709000000000000" pitchFamily="49" charset="-120"/>
                <a:ea typeface="華康儷粗圓" panose="020F0709000000000000" pitchFamily="49" charset="-120"/>
              </a:rPr>
              <a:t>&gt;</a:t>
            </a:r>
            <a:endParaRPr kumimoji="1" lang="zh-TW" altLang="en-US" sz="11100" b="1" dirty="0">
              <a:solidFill>
                <a:srgbClr val="A8C6EA"/>
              </a:solidFill>
              <a:latin typeface="華康儷粗圓" panose="020F0709000000000000" pitchFamily="49" charset="-120"/>
              <a:ea typeface="華康儷粗圓" panose="020F0709000000000000" pitchFamily="49" charset="-120"/>
            </a:endParaRPr>
          </a:p>
        </p:txBody>
      </p:sp>
      <p:sp>
        <p:nvSpPr>
          <p:cNvPr id="33" name="文字方塊 32">
            <a:extLst>
              <a:ext uri="{FF2B5EF4-FFF2-40B4-BE49-F238E27FC236}">
                <a16:creationId xmlns:a16="http://schemas.microsoft.com/office/drawing/2014/main" id="{B712FCD0-7FA7-EC87-BBCB-E0F3AFB7573A}"/>
              </a:ext>
            </a:extLst>
          </p:cNvPr>
          <p:cNvSpPr txBox="1"/>
          <p:nvPr/>
        </p:nvSpPr>
        <p:spPr>
          <a:xfrm rot="10800000">
            <a:off x="277703" y="2225021"/>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558ED5"/>
                </a:solidFill>
                <a:latin typeface="華康儷粗圓" panose="020F0709000000000000" pitchFamily="49" charset="-120"/>
                <a:ea typeface="華康儷粗圓" panose="020F0709000000000000" pitchFamily="49" charset="-120"/>
              </a:rPr>
              <a:t>&gt;</a:t>
            </a:r>
            <a:endParaRPr kumimoji="1" lang="zh-TW" altLang="en-US" sz="11100" b="1" dirty="0">
              <a:solidFill>
                <a:srgbClr val="558ED5"/>
              </a:solidFill>
              <a:latin typeface="華康儷粗圓" panose="020F0709000000000000" pitchFamily="49" charset="-120"/>
              <a:ea typeface="華康儷粗圓" panose="020F0709000000000000" pitchFamily="49" charset="-120"/>
            </a:endParaRPr>
          </a:p>
        </p:txBody>
      </p:sp>
      <p:pic>
        <p:nvPicPr>
          <p:cNvPr id="34" name="Picture 2">
            <a:extLst>
              <a:ext uri="{FF2B5EF4-FFF2-40B4-BE49-F238E27FC236}">
                <a16:creationId xmlns:a16="http://schemas.microsoft.com/office/drawing/2014/main" id="{A620D7FA-E316-D5B2-A69E-3CD8C10AD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08" y="2537019"/>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83A8E3B-719B-9B72-8A45-88B78D43D812}"/>
              </a:ext>
            </a:extLst>
          </p:cNvPr>
          <p:cNvSpPr txBox="1"/>
          <p:nvPr/>
        </p:nvSpPr>
        <p:spPr>
          <a:xfrm>
            <a:off x="2067769" y="1916832"/>
            <a:ext cx="6234544" cy="461665"/>
          </a:xfrm>
          <a:prstGeom prst="rect">
            <a:avLst/>
          </a:prstGeom>
          <a:noFill/>
        </p:spPr>
        <p:txBody>
          <a:bodyPr wrap="square">
            <a:spAutoFit/>
          </a:bodyPr>
          <a:lstStyle/>
          <a:p>
            <a:pPr eaLnBrk="0" fontAlgn="base" hangingPunct="0">
              <a:spcBef>
                <a:spcPct val="0"/>
              </a:spcBef>
              <a:spcAft>
                <a:spcPct val="0"/>
              </a:spcAft>
            </a:pP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完全免試</a:t>
            </a: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0B0F0"/>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1775146" y="830723"/>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Tree>
    <p:extLst>
      <p:ext uri="{BB962C8B-B14F-4D97-AF65-F5344CB8AC3E}">
        <p14:creationId xmlns:p14="http://schemas.microsoft.com/office/powerpoint/2010/main" val="426925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p:nvSpPr>
        <p:spPr>
          <a:xfrm>
            <a:off x="1941212" y="279344"/>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36" name="矩形 35">
            <a:extLst>
              <a:ext uri="{FF2B5EF4-FFF2-40B4-BE49-F238E27FC236}">
                <a16:creationId xmlns:a16="http://schemas.microsoft.com/office/drawing/2014/main" id="{48AC869C-6F62-4053-91F0-49AE32F3896A}"/>
              </a:ext>
            </a:extLst>
          </p:cNvPr>
          <p:cNvSpPr/>
          <p:nvPr/>
        </p:nvSpPr>
        <p:spPr>
          <a:xfrm>
            <a:off x="2755656" y="3125498"/>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7" name="矩形 36">
            <a:extLst>
              <a:ext uri="{FF2B5EF4-FFF2-40B4-BE49-F238E27FC236}">
                <a16:creationId xmlns:a16="http://schemas.microsoft.com/office/drawing/2014/main" id="{37B24160-FD64-47A1-A50C-520EA99CF226}"/>
              </a:ext>
            </a:extLst>
          </p:cNvPr>
          <p:cNvSpPr/>
          <p:nvPr/>
        </p:nvSpPr>
        <p:spPr>
          <a:xfrm>
            <a:off x="1182820" y="1268776"/>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8" name="矩形 37">
            <a:extLst>
              <a:ext uri="{FF2B5EF4-FFF2-40B4-BE49-F238E27FC236}">
                <a16:creationId xmlns:a16="http://schemas.microsoft.com/office/drawing/2014/main" id="{938FA319-76CF-47E2-A68F-717FBDE423CA}"/>
              </a:ext>
            </a:extLst>
          </p:cNvPr>
          <p:cNvSpPr/>
          <p:nvPr/>
        </p:nvSpPr>
        <p:spPr>
          <a:xfrm>
            <a:off x="1110812" y="806632"/>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F79646">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F79646"/>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832E8C62-FF70-45AF-BCDC-B5A7C29BE427}"/>
              </a:ext>
            </a:extLst>
          </p:cNvPr>
          <p:cNvSpPr/>
          <p:nvPr/>
        </p:nvSpPr>
        <p:spPr>
          <a:xfrm>
            <a:off x="1255692" y="1358776"/>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0" name="矩形 39">
            <a:extLst>
              <a:ext uri="{FF2B5EF4-FFF2-40B4-BE49-F238E27FC236}">
                <a16:creationId xmlns:a16="http://schemas.microsoft.com/office/drawing/2014/main" id="{51E8B18E-DBD8-4317-839E-1A9CBE0E7A1E}"/>
              </a:ext>
            </a:extLst>
          </p:cNvPr>
          <p:cNvSpPr/>
          <p:nvPr/>
        </p:nvSpPr>
        <p:spPr>
          <a:xfrm>
            <a:off x="2262940" y="1804386"/>
            <a:ext cx="3862276"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https://www.jctv.ntut.edu.tw/enter5/</a:t>
            </a:r>
            <a:endParaRPr kumimoji="1" lang="zh-TW" altLang="en-US" sz="2000" dirty="0">
              <a:solidFill>
                <a:srgbClr val="0000FF"/>
              </a:solidFill>
              <a:latin typeface="Arial" panose="020B0604020202020204" pitchFamily="34" charset="0"/>
            </a:endParaRPr>
          </a:p>
        </p:txBody>
      </p:sp>
      <p:sp>
        <p:nvSpPr>
          <p:cNvPr id="41" name="矩形 40">
            <a:extLst>
              <a:ext uri="{FF2B5EF4-FFF2-40B4-BE49-F238E27FC236}">
                <a16:creationId xmlns:a16="http://schemas.microsoft.com/office/drawing/2014/main" id="{C19E912A-F3F8-4F68-9F67-638094C1973F}"/>
              </a:ext>
            </a:extLst>
          </p:cNvPr>
          <p:cNvSpPr/>
          <p:nvPr/>
        </p:nvSpPr>
        <p:spPr>
          <a:xfrm>
            <a:off x="1187357" y="1430102"/>
            <a:ext cx="428835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2" name="圖片 41">
            <a:extLst>
              <a:ext uri="{FF2B5EF4-FFF2-40B4-BE49-F238E27FC236}">
                <a16:creationId xmlns:a16="http://schemas.microsoft.com/office/drawing/2014/main" id="{EF1612CB-D461-4C94-99A6-16358FA38241}"/>
              </a:ext>
            </a:extLst>
          </p:cNvPr>
          <p:cNvPicPr>
            <a:picLocks noChangeAspect="1"/>
          </p:cNvPicPr>
          <p:nvPr/>
        </p:nvPicPr>
        <p:blipFill rotWithShape="1">
          <a:blip r:embed="rId2">
            <a:extLst>
              <a:ext uri="{28A0092B-C50C-407E-A947-70E740481C1C}">
                <a14:useLocalDpi xmlns:a14="http://schemas.microsoft.com/office/drawing/2010/main" val="0"/>
              </a:ext>
            </a:extLst>
          </a:blip>
          <a:srcRect l="9142" t="9142" r="9140" b="9141"/>
          <a:stretch/>
        </p:blipFill>
        <p:spPr>
          <a:xfrm>
            <a:off x="6353701" y="1430776"/>
            <a:ext cx="900000" cy="900000"/>
          </a:xfrm>
          <a:prstGeom prst="rect">
            <a:avLst/>
          </a:prstGeom>
        </p:spPr>
      </p:pic>
      <p:sp>
        <p:nvSpPr>
          <p:cNvPr id="43" name="矩形 42">
            <a:extLst>
              <a:ext uri="{FF2B5EF4-FFF2-40B4-BE49-F238E27FC236}">
                <a16:creationId xmlns:a16="http://schemas.microsoft.com/office/drawing/2014/main" id="{8B98508D-1967-4349-8316-AB7A3AF04142}"/>
              </a:ext>
            </a:extLst>
          </p:cNvPr>
          <p:cNvSpPr/>
          <p:nvPr/>
        </p:nvSpPr>
        <p:spPr>
          <a:xfrm>
            <a:off x="2851305" y="3215498"/>
            <a:ext cx="6213119"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4" name="矩形 43">
            <a:extLst>
              <a:ext uri="{FF2B5EF4-FFF2-40B4-BE49-F238E27FC236}">
                <a16:creationId xmlns:a16="http://schemas.microsoft.com/office/drawing/2014/main" id="{C420B103-AEA7-446F-B0EC-E867AD324556}"/>
              </a:ext>
            </a:extLst>
          </p:cNvPr>
          <p:cNvSpPr/>
          <p:nvPr/>
        </p:nvSpPr>
        <p:spPr>
          <a:xfrm>
            <a:off x="5503070" y="3697647"/>
            <a:ext cx="276389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https://exam.jente.edu.tw</a:t>
            </a:r>
            <a:endParaRPr kumimoji="1" lang="zh-TW" altLang="en-US" sz="2000" dirty="0">
              <a:solidFill>
                <a:srgbClr val="0000FF"/>
              </a:solidFill>
              <a:latin typeface="Arial" panose="020B0604020202020204" pitchFamily="34" charset="0"/>
            </a:endParaRPr>
          </a:p>
        </p:txBody>
      </p:sp>
      <p:sp>
        <p:nvSpPr>
          <p:cNvPr id="45" name="矩形 44">
            <a:extLst>
              <a:ext uri="{FF2B5EF4-FFF2-40B4-BE49-F238E27FC236}">
                <a16:creationId xmlns:a16="http://schemas.microsoft.com/office/drawing/2014/main" id="{5E827CD6-9097-4D4E-8515-BE69DAE5A065}"/>
              </a:ext>
            </a:extLst>
          </p:cNvPr>
          <p:cNvSpPr/>
          <p:nvPr/>
        </p:nvSpPr>
        <p:spPr>
          <a:xfrm>
            <a:off x="4427487" y="3323363"/>
            <a:ext cx="377539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6" name="圖片 45">
            <a:extLst>
              <a:ext uri="{FF2B5EF4-FFF2-40B4-BE49-F238E27FC236}">
                <a16:creationId xmlns:a16="http://schemas.microsoft.com/office/drawing/2014/main" id="{36665E95-FD05-450E-91E7-E42A20C484E3}"/>
              </a:ext>
            </a:extLst>
          </p:cNvPr>
          <p:cNvPicPr>
            <a:picLocks noChangeAspect="1"/>
          </p:cNvPicPr>
          <p:nvPr/>
        </p:nvPicPr>
        <p:blipFill rotWithShape="1">
          <a:blip r:embed="rId3">
            <a:extLst>
              <a:ext uri="{28A0092B-C50C-407E-A947-70E740481C1C}">
                <a14:useLocalDpi xmlns:a14="http://schemas.microsoft.com/office/drawing/2010/main" val="0"/>
              </a:ext>
            </a:extLst>
          </a:blip>
          <a:srcRect l="9915" t="9915" r="9915" b="9915"/>
          <a:stretch/>
        </p:blipFill>
        <p:spPr>
          <a:xfrm>
            <a:off x="3099787" y="3287498"/>
            <a:ext cx="900001" cy="900000"/>
          </a:xfrm>
          <a:prstGeom prst="rect">
            <a:avLst/>
          </a:prstGeom>
        </p:spPr>
      </p:pic>
      <p:sp>
        <p:nvSpPr>
          <p:cNvPr id="47" name="文字方塊 46">
            <a:extLst>
              <a:ext uri="{FF2B5EF4-FFF2-40B4-BE49-F238E27FC236}">
                <a16:creationId xmlns:a16="http://schemas.microsoft.com/office/drawing/2014/main" id="{FA5A8523-9EA2-4AEC-933E-E90E8D68505C}"/>
              </a:ext>
            </a:extLst>
          </p:cNvPr>
          <p:cNvSpPr txBox="1"/>
          <p:nvPr/>
        </p:nvSpPr>
        <p:spPr>
          <a:xfrm rot="10800000">
            <a:off x="1252405"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48" name="文字方塊 47">
            <a:extLst>
              <a:ext uri="{FF2B5EF4-FFF2-40B4-BE49-F238E27FC236}">
                <a16:creationId xmlns:a16="http://schemas.microsoft.com/office/drawing/2014/main" id="{70F300F3-647D-4F35-AFF8-93EB6A973D84}"/>
              </a:ext>
            </a:extLst>
          </p:cNvPr>
          <p:cNvSpPr txBox="1"/>
          <p:nvPr/>
        </p:nvSpPr>
        <p:spPr>
          <a:xfrm rot="10800000">
            <a:off x="772016"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79646"/>
                </a:solidFill>
                <a:latin typeface="華康儷粗圓" panose="020F0709000000000000" pitchFamily="49" charset="-120"/>
                <a:ea typeface="華康儷粗圓" panose="020F0709000000000000" pitchFamily="49" charset="-120"/>
              </a:rPr>
              <a:t>&gt;</a:t>
            </a:r>
            <a:endParaRPr kumimoji="1"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49" name="文字方塊 48">
            <a:extLst>
              <a:ext uri="{FF2B5EF4-FFF2-40B4-BE49-F238E27FC236}">
                <a16:creationId xmlns:a16="http://schemas.microsoft.com/office/drawing/2014/main" id="{006D2180-3991-4366-B205-A97BC19142FF}"/>
              </a:ext>
            </a:extLst>
          </p:cNvPr>
          <p:cNvSpPr txBox="1"/>
          <p:nvPr/>
        </p:nvSpPr>
        <p:spPr>
          <a:xfrm>
            <a:off x="7645969"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grpSp>
        <p:nvGrpSpPr>
          <p:cNvPr id="50" name="群組 49">
            <a:extLst>
              <a:ext uri="{FF2B5EF4-FFF2-40B4-BE49-F238E27FC236}">
                <a16:creationId xmlns:a16="http://schemas.microsoft.com/office/drawing/2014/main" id="{8977AF96-B909-BE2E-3BE2-7A87731BE3B5}"/>
              </a:ext>
            </a:extLst>
          </p:cNvPr>
          <p:cNvGrpSpPr/>
          <p:nvPr/>
        </p:nvGrpSpPr>
        <p:grpSpPr>
          <a:xfrm>
            <a:off x="103579" y="4744308"/>
            <a:ext cx="8368361" cy="1800493"/>
            <a:chOff x="103579" y="3763403"/>
            <a:chExt cx="8368361" cy="1800493"/>
          </a:xfrm>
        </p:grpSpPr>
        <p:sp>
          <p:nvSpPr>
            <p:cNvPr id="51" name="矩形 50">
              <a:extLst>
                <a:ext uri="{FF2B5EF4-FFF2-40B4-BE49-F238E27FC236}">
                  <a16:creationId xmlns:a16="http://schemas.microsoft.com/office/drawing/2014/main" id="{8F60504E-D747-4DCE-9571-32782DA518C2}"/>
                </a:ext>
              </a:extLst>
            </p:cNvPr>
            <p:cNvSpPr/>
            <p:nvPr/>
          </p:nvSpPr>
          <p:spPr>
            <a:xfrm>
              <a:off x="2083596" y="3960251"/>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2" name="矩形 51">
              <a:extLst>
                <a:ext uri="{FF2B5EF4-FFF2-40B4-BE49-F238E27FC236}">
                  <a16:creationId xmlns:a16="http://schemas.microsoft.com/office/drawing/2014/main" id="{096481FE-E1DB-4FA5-9905-AFD5ED722B95}"/>
                </a:ext>
              </a:extLst>
            </p:cNvPr>
            <p:cNvSpPr/>
            <p:nvPr/>
          </p:nvSpPr>
          <p:spPr>
            <a:xfrm>
              <a:off x="2140458" y="4050251"/>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3" name="矩形 52">
              <a:extLst>
                <a:ext uri="{FF2B5EF4-FFF2-40B4-BE49-F238E27FC236}">
                  <a16:creationId xmlns:a16="http://schemas.microsoft.com/office/drawing/2014/main" id="{228078A7-D37D-45D5-AB0C-30CEA09335BC}"/>
                </a:ext>
              </a:extLst>
            </p:cNvPr>
            <p:cNvSpPr/>
            <p:nvPr/>
          </p:nvSpPr>
          <p:spPr>
            <a:xfrm>
              <a:off x="3147706" y="4494935"/>
              <a:ext cx="252344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https://s5.nkuht.edu.tw</a:t>
              </a:r>
              <a:endParaRPr kumimoji="1" lang="zh-TW" altLang="en-US" sz="2000" dirty="0">
                <a:solidFill>
                  <a:srgbClr val="0000FF"/>
                </a:solidFill>
                <a:latin typeface="Arial" panose="020B0604020202020204" pitchFamily="34" charset="0"/>
              </a:endParaRPr>
            </a:p>
          </p:txBody>
        </p:sp>
        <p:sp>
          <p:nvSpPr>
            <p:cNvPr id="54" name="矩形 53">
              <a:extLst>
                <a:ext uri="{FF2B5EF4-FFF2-40B4-BE49-F238E27FC236}">
                  <a16:creationId xmlns:a16="http://schemas.microsoft.com/office/drawing/2014/main" id="{3FA9CF60-0B12-4DF3-A05A-51E1179EC5ED}"/>
                </a:ext>
              </a:extLst>
            </p:cNvPr>
            <p:cNvSpPr/>
            <p:nvPr/>
          </p:nvSpPr>
          <p:spPr>
            <a:xfrm>
              <a:off x="2072123" y="4120651"/>
              <a:ext cx="3262432"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B4EC6230-8F46-4B0D-9BA2-F4C338F4E1AC}"/>
                </a:ext>
              </a:extLst>
            </p:cNvPr>
            <p:cNvPicPr>
              <a:picLocks noChangeAspect="1"/>
            </p:cNvPicPr>
            <p:nvPr/>
          </p:nvPicPr>
          <p:blipFill rotWithShape="1">
            <a:blip r:embed="rId4">
              <a:extLst>
                <a:ext uri="{28A0092B-C50C-407E-A947-70E740481C1C}">
                  <a14:useLocalDpi xmlns:a14="http://schemas.microsoft.com/office/drawing/2010/main" val="0"/>
                </a:ext>
              </a:extLst>
            </a:blip>
            <a:srcRect l="9863" t="8570" r="8433" b="9311"/>
            <a:stretch/>
          </p:blipFill>
          <p:spPr>
            <a:xfrm>
              <a:off x="7180648" y="4052060"/>
              <a:ext cx="1028506" cy="1033726"/>
            </a:xfrm>
            <a:prstGeom prst="rect">
              <a:avLst/>
            </a:prstGeom>
          </p:spPr>
        </p:pic>
        <p:sp>
          <p:nvSpPr>
            <p:cNvPr id="56" name="文字方塊 55">
              <a:extLst>
                <a:ext uri="{FF2B5EF4-FFF2-40B4-BE49-F238E27FC236}">
                  <a16:creationId xmlns:a16="http://schemas.microsoft.com/office/drawing/2014/main" id="{EFE6AED0-17DD-3377-582F-051E382281C8}"/>
                </a:ext>
              </a:extLst>
            </p:cNvPr>
            <p:cNvSpPr txBox="1"/>
            <p:nvPr/>
          </p:nvSpPr>
          <p:spPr>
            <a:xfrm rot="10800000">
              <a:off x="583968"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7" name="文字方塊 56">
              <a:extLst>
                <a:ext uri="{FF2B5EF4-FFF2-40B4-BE49-F238E27FC236}">
                  <a16:creationId xmlns:a16="http://schemas.microsoft.com/office/drawing/2014/main" id="{5FB63BC7-F1FD-415B-2610-9B4A540F0F75}"/>
                </a:ext>
              </a:extLst>
            </p:cNvPr>
            <p:cNvSpPr txBox="1"/>
            <p:nvPr/>
          </p:nvSpPr>
          <p:spPr>
            <a:xfrm rot="10800000">
              <a:off x="103579"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AC090"/>
                  </a:solidFill>
                  <a:latin typeface="華康儷粗圓" panose="020F0709000000000000" pitchFamily="49" charset="-120"/>
                  <a:ea typeface="華康儷粗圓" panose="020F0709000000000000" pitchFamily="49" charset="-120"/>
                </a:rPr>
                <a:t>&gt;</a:t>
              </a:r>
              <a:endParaRPr kumimoji="1" lang="zh-TW" altLang="en-US" sz="11100" b="1" dirty="0">
                <a:solidFill>
                  <a:srgbClr val="FAC090"/>
                </a:solidFill>
                <a:latin typeface="華康儷粗圓" panose="020F0709000000000000" pitchFamily="49" charset="-120"/>
                <a:ea typeface="華康儷粗圓" panose="020F0709000000000000" pitchFamily="49" charset="-120"/>
              </a:endParaRPr>
            </a:p>
          </p:txBody>
        </p:sp>
      </p:grpSp>
      <p:sp>
        <p:nvSpPr>
          <p:cNvPr id="58" name="文字方塊 57">
            <a:extLst>
              <a:ext uri="{FF2B5EF4-FFF2-40B4-BE49-F238E27FC236}">
                <a16:creationId xmlns:a16="http://schemas.microsoft.com/office/drawing/2014/main" id="{006D2180-3991-4366-B205-A97BC19142FF}"/>
              </a:ext>
            </a:extLst>
          </p:cNvPr>
          <p:cNvSpPr txBox="1"/>
          <p:nvPr/>
        </p:nvSpPr>
        <p:spPr>
          <a:xfrm>
            <a:off x="8131692"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val="2364053913"/>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348067" y="792242"/>
            <a:ext cx="6571343" cy="631776"/>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23507"/>
            <a:chOff x="402051" y="1121579"/>
            <a:chExt cx="9702133" cy="5469547"/>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793520" y="5373303"/>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3666258" y="5489541"/>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591735"/>
              <a:chOff x="1398992" y="2515103"/>
              <a:chExt cx="8148022" cy="3591863"/>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742112">
                <a:off x="2441307" y="5220679"/>
                <a:ext cx="1420277" cy="35229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539961">
                <a:off x="3877849" y="5383799"/>
                <a:ext cx="726040" cy="28588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300246" y="5333906"/>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426554" y="856185"/>
            <a:ext cx="6571343" cy="609000"/>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39328" y="700678"/>
            <a:ext cx="7360578" cy="568724"/>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sp>
        <p:nvSpPr>
          <p:cNvPr id="39" name="投影片編號版面配置區 3">
            <a:extLst>
              <a:ext uri="{FF2B5EF4-FFF2-40B4-BE49-F238E27FC236}">
                <a16:creationId xmlns:a16="http://schemas.microsoft.com/office/drawing/2014/main" id="{80E2E73E-CFCA-C886-9F8A-309E5E39FC75}"/>
              </a:ext>
            </a:extLst>
          </p:cNvPr>
          <p:cNvSpPr txBox="1">
            <a:spLocks/>
          </p:cNvSpPr>
          <p:nvPr/>
        </p:nvSpPr>
        <p:spPr>
          <a:xfrm>
            <a:off x="872287" y="5640983"/>
            <a:ext cx="762000" cy="228600"/>
          </a:xfrm>
          <a:prstGeom prst="rect">
            <a:avLst/>
          </a:prstGeom>
        </p:spPr>
        <p:txBody>
          <a:bodyPr/>
          <a:ls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a:lstStyle>
          <a:p>
            <a:pPr>
              <a:defRPr/>
            </a:pPr>
            <a:fld id="{B7FFADA6-F038-4F8F-964A-13937FB84C50}" type="slidenum">
              <a:rPr lang="en-US" altLang="zh-TW" smtClean="0">
                <a:solidFill>
                  <a:schemeClr val="bg1"/>
                </a:solidFill>
                <a:effectLst>
                  <a:outerShdw blurRad="38100" dist="38100" dir="2700000" algn="tl">
                    <a:srgbClr val="000000">
                      <a:alpha val="43137"/>
                    </a:srgbClr>
                  </a:outerShdw>
                </a:effectLst>
              </a:rPr>
              <a:pPr>
                <a:defRPr/>
              </a:pPr>
              <a:t>67</a:t>
            </a:fld>
            <a:endParaRPr lang="en-US" altLang="zh-TW" dirty="0">
              <a:solidFill>
                <a:schemeClr val="bg1"/>
              </a:solidFill>
              <a:effectLst>
                <a:outerShdw blurRad="38100" dist="38100" dir="2700000" algn="tl">
                  <a:srgbClr val="000000">
                    <a:alpha val="43137"/>
                  </a:srgbClr>
                </a:outerShdw>
              </a:effectLst>
            </a:endParaRPr>
          </a:p>
        </p:txBody>
      </p:sp>
      <p:grpSp>
        <p:nvGrpSpPr>
          <p:cNvPr id="43" name="群組 42">
            <a:extLst>
              <a:ext uri="{FF2B5EF4-FFF2-40B4-BE49-F238E27FC236}">
                <a16:creationId xmlns:a16="http://schemas.microsoft.com/office/drawing/2014/main" id="{72587357-2E86-E302-C0BC-AC3B6FE60189}"/>
              </a:ext>
            </a:extLst>
          </p:cNvPr>
          <p:cNvGrpSpPr/>
          <p:nvPr/>
        </p:nvGrpSpPr>
        <p:grpSpPr>
          <a:xfrm>
            <a:off x="1944075" y="1437200"/>
            <a:ext cx="7016992" cy="4490100"/>
            <a:chOff x="3735010" y="1751395"/>
            <a:chExt cx="6574749" cy="4490100"/>
          </a:xfrm>
        </p:grpSpPr>
        <p:sp>
          <p:nvSpPr>
            <p:cNvPr id="45" name="圓角矩形 9">
              <a:hlinkClick r:id="rId3" action="ppaction://hlinksldjump"/>
              <a:extLst>
                <a:ext uri="{FF2B5EF4-FFF2-40B4-BE49-F238E27FC236}">
                  <a16:creationId xmlns:a16="http://schemas.microsoft.com/office/drawing/2014/main" id="{B744A50E-F078-8A36-DD5E-D131550E240F}"/>
                </a:ext>
              </a:extLst>
            </p:cNvPr>
            <p:cNvSpPr/>
            <p:nvPr/>
          </p:nvSpPr>
          <p:spPr>
            <a:xfrm>
              <a:off x="3735010"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6" name="圓角矩形 10">
              <a:hlinkClick r:id="rId4" action="ppaction://hlinksldjump"/>
              <a:extLst>
                <a:ext uri="{FF2B5EF4-FFF2-40B4-BE49-F238E27FC236}">
                  <a16:creationId xmlns:a16="http://schemas.microsoft.com/office/drawing/2014/main" id="{F6392FF5-DFE8-9470-6F73-BD6890D37E1F}"/>
                </a:ext>
              </a:extLst>
            </p:cNvPr>
            <p:cNvSpPr/>
            <p:nvPr/>
          </p:nvSpPr>
          <p:spPr>
            <a:xfrm>
              <a:off x="6051548"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7" name="圓角矩形 11">
              <a:hlinkClick r:id="rId5" action="ppaction://hlinksldjump"/>
              <a:extLst>
                <a:ext uri="{FF2B5EF4-FFF2-40B4-BE49-F238E27FC236}">
                  <a16:creationId xmlns:a16="http://schemas.microsoft.com/office/drawing/2014/main" id="{26E55F57-3A08-896D-EFBB-4E70FE8BAB38}"/>
                </a:ext>
              </a:extLst>
            </p:cNvPr>
            <p:cNvSpPr/>
            <p:nvPr/>
          </p:nvSpPr>
          <p:spPr>
            <a:xfrm>
              <a:off x="3735010" y="2362401"/>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 電機與電子群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8" name="圓角矩形 12">
              <a:hlinkClick r:id="rId3" action="ppaction://hlinksldjump"/>
              <a:extLst>
                <a:ext uri="{FF2B5EF4-FFF2-40B4-BE49-F238E27FC236}">
                  <a16:creationId xmlns:a16="http://schemas.microsoft.com/office/drawing/2014/main" id="{352196E9-FFE7-F41E-240A-693366873357}"/>
                </a:ext>
              </a:extLst>
            </p:cNvPr>
            <p:cNvSpPr/>
            <p:nvPr/>
          </p:nvSpPr>
          <p:spPr>
            <a:xfrm>
              <a:off x="6051548" y="2361256"/>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9" name="圓角矩形 13">
              <a:hlinkClick r:id="rId6" action="ppaction://hlinksldjump"/>
              <a:extLst>
                <a:ext uri="{FF2B5EF4-FFF2-40B4-BE49-F238E27FC236}">
                  <a16:creationId xmlns:a16="http://schemas.microsoft.com/office/drawing/2014/main" id="{E1818244-A24A-B8DA-55E1-9AE4344E4069}"/>
                </a:ext>
              </a:extLst>
            </p:cNvPr>
            <p:cNvSpPr/>
            <p:nvPr/>
          </p:nvSpPr>
          <p:spPr>
            <a:xfrm>
              <a:off x="8221403" y="2356280"/>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0" name="圓角矩形 15">
              <a:hlinkClick r:id="rId7" action="ppaction://hlinksldjump"/>
              <a:extLst>
                <a:ext uri="{FF2B5EF4-FFF2-40B4-BE49-F238E27FC236}">
                  <a16:creationId xmlns:a16="http://schemas.microsoft.com/office/drawing/2014/main" id="{98814B1A-DD06-7737-4B53-B331BE887E7B}"/>
                </a:ext>
              </a:extLst>
            </p:cNvPr>
            <p:cNvSpPr/>
            <p:nvPr/>
          </p:nvSpPr>
          <p:spPr>
            <a:xfrm>
              <a:off x="3735010" y="303505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rPr>
                <a:t>商業與管理群</a:t>
              </a:r>
            </a:p>
          </p:txBody>
        </p:sp>
        <p:sp>
          <p:nvSpPr>
            <p:cNvPr id="51" name="圓角矩形 16">
              <a:hlinkClick r:id="rId8" action="ppaction://hlinksldjump"/>
              <a:extLst>
                <a:ext uri="{FF2B5EF4-FFF2-40B4-BE49-F238E27FC236}">
                  <a16:creationId xmlns:a16="http://schemas.microsoft.com/office/drawing/2014/main" id="{859B064C-A091-568C-3506-6F8ADCAD580B}"/>
                </a:ext>
              </a:extLst>
            </p:cNvPr>
            <p:cNvSpPr/>
            <p:nvPr/>
          </p:nvSpPr>
          <p:spPr>
            <a:xfrm>
              <a:off x="6051548" y="303276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2" name="圓角矩形 17">
              <a:hlinkClick r:id="rId9" action="ppaction://hlinksldjump"/>
              <a:extLst>
                <a:ext uri="{FF2B5EF4-FFF2-40B4-BE49-F238E27FC236}">
                  <a16:creationId xmlns:a16="http://schemas.microsoft.com/office/drawing/2014/main" id="{C2861410-65C9-3A72-A2D5-28BBDDA54A9B}"/>
                </a:ext>
              </a:extLst>
            </p:cNvPr>
            <p:cNvSpPr/>
            <p:nvPr/>
          </p:nvSpPr>
          <p:spPr>
            <a:xfrm>
              <a:off x="3735010" y="3707702"/>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3" name="圓角矩形 18">
              <a:hlinkClick r:id="rId10" action="ppaction://hlinksldjump"/>
              <a:extLst>
                <a:ext uri="{FF2B5EF4-FFF2-40B4-BE49-F238E27FC236}">
                  <a16:creationId xmlns:a16="http://schemas.microsoft.com/office/drawing/2014/main" id="{705F2B40-2AF4-BDEF-28CD-28F4D698013D}"/>
                </a:ext>
              </a:extLst>
            </p:cNvPr>
            <p:cNvSpPr/>
            <p:nvPr/>
          </p:nvSpPr>
          <p:spPr>
            <a:xfrm>
              <a:off x="6051548" y="3704267"/>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4" name="圓角矩形 19">
              <a:hlinkClick r:id="rId11" action="ppaction://hlinksldjump"/>
              <a:extLst>
                <a:ext uri="{FF2B5EF4-FFF2-40B4-BE49-F238E27FC236}">
                  <a16:creationId xmlns:a16="http://schemas.microsoft.com/office/drawing/2014/main" id="{6DBEB1A7-48F6-E393-A767-34A444D08239}"/>
                </a:ext>
              </a:extLst>
            </p:cNvPr>
            <p:cNvSpPr/>
            <p:nvPr/>
          </p:nvSpPr>
          <p:spPr>
            <a:xfrm>
              <a:off x="3735010" y="438035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5" name="圓角矩形 20">
              <a:hlinkClick r:id="rId5" action="ppaction://hlinksldjump"/>
              <a:extLst>
                <a:ext uri="{FF2B5EF4-FFF2-40B4-BE49-F238E27FC236}">
                  <a16:creationId xmlns:a16="http://schemas.microsoft.com/office/drawing/2014/main" id="{D969B5CD-623D-343E-7E92-A42EBD421B81}"/>
                </a:ext>
              </a:extLst>
            </p:cNvPr>
            <p:cNvSpPr/>
            <p:nvPr/>
          </p:nvSpPr>
          <p:spPr>
            <a:xfrm>
              <a:off x="6051548" y="437577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6" name="圓角矩形 21">
              <a:hlinkClick r:id="rId3" action="ppaction://hlinksldjump"/>
              <a:extLst>
                <a:ext uri="{FF2B5EF4-FFF2-40B4-BE49-F238E27FC236}">
                  <a16:creationId xmlns:a16="http://schemas.microsoft.com/office/drawing/2014/main" id="{7C0A6CF6-5C1C-AE84-BA06-21B2379B2FD6}"/>
                </a:ext>
              </a:extLst>
            </p:cNvPr>
            <p:cNvSpPr/>
            <p:nvPr/>
          </p:nvSpPr>
          <p:spPr>
            <a:xfrm>
              <a:off x="3735010" y="5053004"/>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7" name="圓角矩形 22">
              <a:hlinkClick r:id="rId12" action="ppaction://hlinksldjump"/>
              <a:extLst>
                <a:ext uri="{FF2B5EF4-FFF2-40B4-BE49-F238E27FC236}">
                  <a16:creationId xmlns:a16="http://schemas.microsoft.com/office/drawing/2014/main" id="{7097D549-38E7-385E-99EB-7893C0B18A84}"/>
                </a:ext>
              </a:extLst>
            </p:cNvPr>
            <p:cNvSpPr/>
            <p:nvPr/>
          </p:nvSpPr>
          <p:spPr>
            <a:xfrm>
              <a:off x="6051548" y="5047279"/>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8" name="圓角矩形 24">
              <a:hlinkClick r:id="rId13" action="ppaction://hlinksldjump"/>
              <a:extLst>
                <a:ext uri="{FF2B5EF4-FFF2-40B4-BE49-F238E27FC236}">
                  <a16:creationId xmlns:a16="http://schemas.microsoft.com/office/drawing/2014/main" id="{5136F666-39BD-A68D-09FF-8CEC4709B157}"/>
                </a:ext>
              </a:extLst>
            </p:cNvPr>
            <p:cNvSpPr/>
            <p:nvPr/>
          </p:nvSpPr>
          <p:spPr>
            <a:xfrm>
              <a:off x="3735010" y="5725652"/>
              <a:ext cx="2088356" cy="515843"/>
            </a:xfrm>
            <a:prstGeom prst="roundRect">
              <a:avLst/>
            </a:prstGeom>
            <a:solidFill>
              <a:srgbClr val="BD92DE"/>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grpSp>
      <p:sp>
        <p:nvSpPr>
          <p:cNvPr id="59" name="圓角矩形 9">
            <a:extLst>
              <a:ext uri="{FF2B5EF4-FFF2-40B4-BE49-F238E27FC236}">
                <a16:creationId xmlns:a16="http://schemas.microsoft.com/office/drawing/2014/main" id="{7AE4353C-15A7-528E-FE94-C3883D0FD09F}"/>
              </a:ext>
            </a:extLst>
          </p:cNvPr>
          <p:cNvSpPr/>
          <p:nvPr/>
        </p:nvSpPr>
        <p:spPr>
          <a:xfrm>
            <a:off x="119544" y="1700808"/>
            <a:ext cx="1391716" cy="515843"/>
          </a:xfrm>
          <a:prstGeom prst="roundRect">
            <a:avLst/>
          </a:prstGeom>
          <a:solidFill>
            <a:schemeClr val="accent1"/>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工業類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0" name="圓角矩形 16">
            <a:extLst>
              <a:ext uri="{FF2B5EF4-FFF2-40B4-BE49-F238E27FC236}">
                <a16:creationId xmlns:a16="http://schemas.microsoft.com/office/drawing/2014/main" id="{233164D0-E67C-1B64-DA2D-7D7728C53E19}"/>
              </a:ext>
            </a:extLst>
          </p:cNvPr>
          <p:cNvSpPr/>
          <p:nvPr/>
        </p:nvSpPr>
        <p:spPr>
          <a:xfrm>
            <a:off x="119544" y="2679104"/>
            <a:ext cx="1391716" cy="515844"/>
          </a:xfrm>
          <a:prstGeom prst="roundRect">
            <a:avLst/>
          </a:prstGeom>
          <a:solidFill>
            <a:schemeClr val="accent2"/>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商業類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1" name="圓角矩形 17">
            <a:extLst>
              <a:ext uri="{FF2B5EF4-FFF2-40B4-BE49-F238E27FC236}">
                <a16:creationId xmlns:a16="http://schemas.microsoft.com/office/drawing/2014/main" id="{A1EDE937-DEB2-50D4-206A-D2FB64853AA8}"/>
              </a:ext>
            </a:extLst>
          </p:cNvPr>
          <p:cNvSpPr/>
          <p:nvPr/>
        </p:nvSpPr>
        <p:spPr>
          <a:xfrm>
            <a:off x="119544" y="3354045"/>
            <a:ext cx="1391716" cy="515844"/>
          </a:xfrm>
          <a:prstGeom prst="round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農業類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2" name="圓角矩形 19">
            <a:extLst>
              <a:ext uri="{FF2B5EF4-FFF2-40B4-BE49-F238E27FC236}">
                <a16:creationId xmlns:a16="http://schemas.microsoft.com/office/drawing/2014/main" id="{6B50AC51-2843-2CDF-3C7A-0508F121E232}"/>
              </a:ext>
            </a:extLst>
          </p:cNvPr>
          <p:cNvSpPr/>
          <p:nvPr/>
        </p:nvSpPr>
        <p:spPr>
          <a:xfrm>
            <a:off x="119544" y="4028986"/>
            <a:ext cx="1391716" cy="515844"/>
          </a:xfrm>
          <a:prstGeom prst="roundRect">
            <a:avLst/>
          </a:prstGeom>
          <a:solidFill>
            <a:schemeClr val="accent4"/>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家事類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3" name="圓角矩形 21">
            <a:extLst>
              <a:ext uri="{FF2B5EF4-FFF2-40B4-BE49-F238E27FC236}">
                <a16:creationId xmlns:a16="http://schemas.microsoft.com/office/drawing/2014/main" id="{043160E4-3024-F7EC-F7E6-6326EF798784}"/>
              </a:ext>
            </a:extLst>
          </p:cNvPr>
          <p:cNvSpPr/>
          <p:nvPr/>
        </p:nvSpPr>
        <p:spPr>
          <a:xfrm>
            <a:off x="119544" y="4693622"/>
            <a:ext cx="1391716" cy="515843"/>
          </a:xfrm>
          <a:prstGeom prst="roundRect">
            <a:avLst/>
          </a:prstGeom>
          <a:solidFill>
            <a:schemeClr val="accent5"/>
          </a:solidFill>
          <a:ln w="28575"/>
        </p:spPr>
        <p:style>
          <a:lnRef idx="3">
            <a:schemeClr val="lt1"/>
          </a:lnRef>
          <a:fillRef idx="1">
            <a:schemeClr val="accent6"/>
          </a:fillRef>
          <a:effectRef idx="1">
            <a:schemeClr val="accent6"/>
          </a:effectRef>
          <a:fontRef idx="minor">
            <a:schemeClr val="lt1"/>
          </a:fontRef>
        </p:style>
        <p:txBody>
          <a:bodyPr lIns="0" rIns="0" anchor="ctr"/>
          <a:lstStyle/>
          <a:p>
            <a:pPr algn="ctr" eaLnBrk="0" hangingPunct="0">
              <a:defRPr/>
            </a:pPr>
            <a:r>
              <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海事水產類</a:t>
            </a:r>
            <a:endPar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4" name="圓角矩形 24">
            <a:extLst>
              <a:ext uri="{FF2B5EF4-FFF2-40B4-BE49-F238E27FC236}">
                <a16:creationId xmlns:a16="http://schemas.microsoft.com/office/drawing/2014/main" id="{2E0DCEEA-926C-40F1-A50B-3D88DC00A068}"/>
              </a:ext>
            </a:extLst>
          </p:cNvPr>
          <p:cNvSpPr/>
          <p:nvPr/>
        </p:nvSpPr>
        <p:spPr>
          <a:xfrm>
            <a:off x="119544" y="5365128"/>
            <a:ext cx="1391716" cy="515843"/>
          </a:xfrm>
          <a:prstGeom prst="roundRect">
            <a:avLst/>
          </a:prstGeom>
          <a:solidFill>
            <a:srgbClr val="A163CF"/>
          </a:solidFill>
          <a:ln w="28575"/>
        </p:spPr>
        <p:style>
          <a:lnRef idx="3">
            <a:schemeClr val="lt1"/>
          </a:lnRef>
          <a:fillRef idx="1">
            <a:schemeClr val="accent5"/>
          </a:fillRef>
          <a:effectRef idx="1">
            <a:schemeClr val="accent5"/>
          </a:effectRef>
          <a:fontRef idx="minor">
            <a:schemeClr val="lt1"/>
          </a:fontRef>
        </p:style>
        <p:txBody>
          <a:bodyPr lIns="0" rIns="0" anchor="ctr"/>
          <a:lstStyle/>
          <a:p>
            <a:pPr algn="ctr" eaLnBrk="0" hangingPunct="0">
              <a:defRPr/>
            </a:pPr>
            <a:r>
              <a:rPr lang="zh-TW" altLang="en-US"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藝術與設計類</a:t>
            </a:r>
          </a:p>
        </p:txBody>
      </p:sp>
      <p:grpSp>
        <p:nvGrpSpPr>
          <p:cNvPr id="65" name="群組 64">
            <a:extLst>
              <a:ext uri="{FF2B5EF4-FFF2-40B4-BE49-F238E27FC236}">
                <a16:creationId xmlns:a16="http://schemas.microsoft.com/office/drawing/2014/main" id="{1C8738CC-45AD-4C36-1DC1-7E3A8F6A4ACB}"/>
              </a:ext>
            </a:extLst>
          </p:cNvPr>
          <p:cNvGrpSpPr/>
          <p:nvPr/>
        </p:nvGrpSpPr>
        <p:grpSpPr>
          <a:xfrm>
            <a:off x="1619672" y="1814227"/>
            <a:ext cx="273417" cy="4057991"/>
            <a:chOff x="3328303" y="2128422"/>
            <a:chExt cx="273417" cy="4057991"/>
          </a:xfrm>
        </p:grpSpPr>
        <p:sp>
          <p:nvSpPr>
            <p:cNvPr id="66" name="箭號: 向右 28">
              <a:extLst>
                <a:ext uri="{FF2B5EF4-FFF2-40B4-BE49-F238E27FC236}">
                  <a16:creationId xmlns:a16="http://schemas.microsoft.com/office/drawing/2014/main" id="{1C0277D9-C51C-274A-D19E-D550DBCC13E4}"/>
                </a:ext>
              </a:extLst>
            </p:cNvPr>
            <p:cNvSpPr/>
            <p:nvPr/>
          </p:nvSpPr>
          <p:spPr>
            <a:xfrm>
              <a:off x="3328303" y="3104052"/>
              <a:ext cx="273417" cy="377843"/>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7" name="箭號: 向右 29">
              <a:extLst>
                <a:ext uri="{FF2B5EF4-FFF2-40B4-BE49-F238E27FC236}">
                  <a16:creationId xmlns:a16="http://schemas.microsoft.com/office/drawing/2014/main" id="{A88E5323-4285-0F79-D93D-7BAFA8DEEA21}"/>
                </a:ext>
              </a:extLst>
            </p:cNvPr>
            <p:cNvSpPr/>
            <p:nvPr/>
          </p:nvSpPr>
          <p:spPr>
            <a:xfrm>
              <a:off x="3328303" y="2128422"/>
              <a:ext cx="273417" cy="377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8" name="箭號: 向右 30">
              <a:extLst>
                <a:ext uri="{FF2B5EF4-FFF2-40B4-BE49-F238E27FC236}">
                  <a16:creationId xmlns:a16="http://schemas.microsoft.com/office/drawing/2014/main" id="{625EBB08-1762-0470-A8ED-00C5E7458A35}"/>
                </a:ext>
              </a:extLst>
            </p:cNvPr>
            <p:cNvSpPr/>
            <p:nvPr/>
          </p:nvSpPr>
          <p:spPr>
            <a:xfrm>
              <a:off x="3328303" y="3769745"/>
              <a:ext cx="273417" cy="37784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9" name="箭號: 向右 31">
              <a:extLst>
                <a:ext uri="{FF2B5EF4-FFF2-40B4-BE49-F238E27FC236}">
                  <a16:creationId xmlns:a16="http://schemas.microsoft.com/office/drawing/2014/main" id="{1E6107FA-AA29-F681-0D3C-460D68434AAF}"/>
                </a:ext>
              </a:extLst>
            </p:cNvPr>
            <p:cNvSpPr/>
            <p:nvPr/>
          </p:nvSpPr>
          <p:spPr>
            <a:xfrm>
              <a:off x="3328303" y="4449353"/>
              <a:ext cx="273417" cy="377843"/>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0" name="箭號: 向右 32">
              <a:extLst>
                <a:ext uri="{FF2B5EF4-FFF2-40B4-BE49-F238E27FC236}">
                  <a16:creationId xmlns:a16="http://schemas.microsoft.com/office/drawing/2014/main" id="{72104E29-14AA-FFDC-5AC8-6CD847AEB1F3}"/>
                </a:ext>
              </a:extLst>
            </p:cNvPr>
            <p:cNvSpPr/>
            <p:nvPr/>
          </p:nvSpPr>
          <p:spPr>
            <a:xfrm>
              <a:off x="3328303" y="5116278"/>
              <a:ext cx="273417" cy="37784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1" name="箭號: 向右 33">
              <a:extLst>
                <a:ext uri="{FF2B5EF4-FFF2-40B4-BE49-F238E27FC236}">
                  <a16:creationId xmlns:a16="http://schemas.microsoft.com/office/drawing/2014/main" id="{7F289E38-E899-CC91-E936-CEA3ECB10158}"/>
                </a:ext>
              </a:extLst>
            </p:cNvPr>
            <p:cNvSpPr/>
            <p:nvPr/>
          </p:nvSpPr>
          <p:spPr>
            <a:xfrm>
              <a:off x="3328303" y="5808570"/>
              <a:ext cx="273417" cy="377843"/>
            </a:xfrm>
            <a:prstGeom prst="rightArrow">
              <a:avLst/>
            </a:prstGeom>
            <a:solidFill>
              <a:srgbClr val="7030A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effectLst>
                  <a:outerShdw blurRad="38100" dist="38100" dir="2700000" algn="tl">
                    <a:srgbClr val="000000">
                      <a:alpha val="43137"/>
                    </a:srgbClr>
                  </a:outerShdw>
                </a:effectLst>
              </a:endParaRPr>
            </a:p>
          </p:txBody>
        </p:sp>
      </p:grpSp>
      <p:sp>
        <p:nvSpPr>
          <p:cNvPr id="72" name="矩形 71">
            <a:extLst>
              <a:ext uri="{FF2B5EF4-FFF2-40B4-BE49-F238E27FC236}">
                <a16:creationId xmlns:a16="http://schemas.microsoft.com/office/drawing/2014/main" id="{9B9F5741-76B5-46F1-80C0-C2680D881F6E}"/>
              </a:ext>
            </a:extLst>
          </p:cNvPr>
          <p:cNvSpPr/>
          <p:nvPr/>
        </p:nvSpPr>
        <p:spPr>
          <a:xfrm>
            <a:off x="1861864" y="1465338"/>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1</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3" name="矩形 72">
            <a:extLst>
              <a:ext uri="{FF2B5EF4-FFF2-40B4-BE49-F238E27FC236}">
                <a16:creationId xmlns:a16="http://schemas.microsoft.com/office/drawing/2014/main" id="{12B75B8A-8195-E302-C1C8-60851658BF62}"/>
              </a:ext>
            </a:extLst>
          </p:cNvPr>
          <p:cNvSpPr/>
          <p:nvPr/>
        </p:nvSpPr>
        <p:spPr>
          <a:xfrm>
            <a:off x="4382144" y="1434362"/>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2</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4" name="矩形 73">
            <a:extLst>
              <a:ext uri="{FF2B5EF4-FFF2-40B4-BE49-F238E27FC236}">
                <a16:creationId xmlns:a16="http://schemas.microsoft.com/office/drawing/2014/main" id="{361ED90D-4EED-374A-B60D-141A2A97427D}"/>
              </a:ext>
            </a:extLst>
          </p:cNvPr>
          <p:cNvSpPr/>
          <p:nvPr/>
        </p:nvSpPr>
        <p:spPr>
          <a:xfrm>
            <a:off x="1876879" y="2066961"/>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3</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5" name="矩形 74">
            <a:extLst>
              <a:ext uri="{FF2B5EF4-FFF2-40B4-BE49-F238E27FC236}">
                <a16:creationId xmlns:a16="http://schemas.microsoft.com/office/drawing/2014/main" id="{F5578F2C-AEAD-F6C1-66EE-EB1E63053C58}"/>
              </a:ext>
            </a:extLst>
          </p:cNvPr>
          <p:cNvSpPr/>
          <p:nvPr/>
        </p:nvSpPr>
        <p:spPr>
          <a:xfrm>
            <a:off x="4384646" y="2057825"/>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4</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6" name="矩形 75">
            <a:extLst>
              <a:ext uri="{FF2B5EF4-FFF2-40B4-BE49-F238E27FC236}">
                <a16:creationId xmlns:a16="http://schemas.microsoft.com/office/drawing/2014/main" id="{64C6C93E-3283-C314-569D-BF6ABFD3AEBA}"/>
              </a:ext>
            </a:extLst>
          </p:cNvPr>
          <p:cNvSpPr/>
          <p:nvPr/>
        </p:nvSpPr>
        <p:spPr>
          <a:xfrm>
            <a:off x="6660232" y="2049897"/>
            <a:ext cx="405880" cy="52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5</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7" name="矩形 76">
            <a:extLst>
              <a:ext uri="{FF2B5EF4-FFF2-40B4-BE49-F238E27FC236}">
                <a16:creationId xmlns:a16="http://schemas.microsoft.com/office/drawing/2014/main" id="{4B9055B9-B3A5-EC25-E631-C0B722E506A6}"/>
              </a:ext>
            </a:extLst>
          </p:cNvPr>
          <p:cNvSpPr/>
          <p:nvPr/>
        </p:nvSpPr>
        <p:spPr>
          <a:xfrm>
            <a:off x="1876879"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6</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8" name="矩形 77">
            <a:extLst>
              <a:ext uri="{FF2B5EF4-FFF2-40B4-BE49-F238E27FC236}">
                <a16:creationId xmlns:a16="http://schemas.microsoft.com/office/drawing/2014/main" id="{3E17F2CD-5973-DB46-4BC6-FB48FE585651}"/>
              </a:ext>
            </a:extLst>
          </p:cNvPr>
          <p:cNvSpPr/>
          <p:nvPr/>
        </p:nvSpPr>
        <p:spPr>
          <a:xfrm>
            <a:off x="4388792"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7</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9" name="矩形 78">
            <a:extLst>
              <a:ext uri="{FF2B5EF4-FFF2-40B4-BE49-F238E27FC236}">
                <a16:creationId xmlns:a16="http://schemas.microsoft.com/office/drawing/2014/main" id="{505F86C0-C63A-CE5A-9C69-1C16254C347F}"/>
              </a:ext>
            </a:extLst>
          </p:cNvPr>
          <p:cNvSpPr/>
          <p:nvPr/>
        </p:nvSpPr>
        <p:spPr>
          <a:xfrm>
            <a:off x="1876879"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8</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0" name="矩形 79">
            <a:extLst>
              <a:ext uri="{FF2B5EF4-FFF2-40B4-BE49-F238E27FC236}">
                <a16:creationId xmlns:a16="http://schemas.microsoft.com/office/drawing/2014/main" id="{C7CD8420-5FD7-80D3-D27A-B875A7FE563D}"/>
              </a:ext>
            </a:extLst>
          </p:cNvPr>
          <p:cNvSpPr/>
          <p:nvPr/>
        </p:nvSpPr>
        <p:spPr>
          <a:xfrm>
            <a:off x="4396382"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9</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1" name="矩形 80">
            <a:extLst>
              <a:ext uri="{FF2B5EF4-FFF2-40B4-BE49-F238E27FC236}">
                <a16:creationId xmlns:a16="http://schemas.microsoft.com/office/drawing/2014/main" id="{BF2C3B8B-1DE4-042D-2186-391531810D26}"/>
              </a:ext>
            </a:extLst>
          </p:cNvPr>
          <p:cNvSpPr/>
          <p:nvPr/>
        </p:nvSpPr>
        <p:spPr>
          <a:xfrm>
            <a:off x="1889748"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10</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2" name="矩形 81">
            <a:extLst>
              <a:ext uri="{FF2B5EF4-FFF2-40B4-BE49-F238E27FC236}">
                <a16:creationId xmlns:a16="http://schemas.microsoft.com/office/drawing/2014/main" id="{9C9AEB24-2DFF-0D19-76D0-D9ADD4991782}"/>
              </a:ext>
            </a:extLst>
          </p:cNvPr>
          <p:cNvSpPr/>
          <p:nvPr/>
        </p:nvSpPr>
        <p:spPr>
          <a:xfrm>
            <a:off x="4369466"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11</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3" name="矩形 82">
            <a:extLst>
              <a:ext uri="{FF2B5EF4-FFF2-40B4-BE49-F238E27FC236}">
                <a16:creationId xmlns:a16="http://schemas.microsoft.com/office/drawing/2014/main" id="{23246635-DC49-4E23-88D2-4BE640853B15}"/>
              </a:ext>
            </a:extLst>
          </p:cNvPr>
          <p:cNvSpPr/>
          <p:nvPr/>
        </p:nvSpPr>
        <p:spPr>
          <a:xfrm>
            <a:off x="1908649"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12</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4" name="矩形 83">
            <a:extLst>
              <a:ext uri="{FF2B5EF4-FFF2-40B4-BE49-F238E27FC236}">
                <a16:creationId xmlns:a16="http://schemas.microsoft.com/office/drawing/2014/main" id="{34EAFBAD-C2E7-EA54-81FB-62CC9A1B357A}"/>
              </a:ext>
            </a:extLst>
          </p:cNvPr>
          <p:cNvSpPr/>
          <p:nvPr/>
        </p:nvSpPr>
        <p:spPr>
          <a:xfrm>
            <a:off x="4369466"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13</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5" name="矩形 84">
            <a:extLst>
              <a:ext uri="{FF2B5EF4-FFF2-40B4-BE49-F238E27FC236}">
                <a16:creationId xmlns:a16="http://schemas.microsoft.com/office/drawing/2014/main" id="{3C478171-F077-CF34-DB16-14CE3E09EE45}"/>
              </a:ext>
            </a:extLst>
          </p:cNvPr>
          <p:cNvSpPr/>
          <p:nvPr/>
        </p:nvSpPr>
        <p:spPr>
          <a:xfrm>
            <a:off x="1908648" y="5418835"/>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rgbClr val="7030A0"/>
                </a:solidFill>
                <a:effectLst/>
                <a:latin typeface="Microsoft YaHei UI" panose="020B0503020204020204" pitchFamily="34" charset="-122"/>
                <a:ea typeface="Microsoft YaHei UI" panose="020B0503020204020204" pitchFamily="34" charset="-122"/>
              </a:rPr>
              <a:t>14</a:t>
            </a:r>
            <a:endParaRPr lang="zh-TW" altLang="en-US" sz="2800" b="1" cap="none" spc="-300" dirty="0">
              <a:ln/>
              <a:solidFill>
                <a:srgbClr val="7030A0"/>
              </a:solidFill>
              <a:effectLst/>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字方塊 7"/>
          <p:cNvSpPr txBox="1"/>
          <p:nvPr/>
        </p:nvSpPr>
        <p:spPr>
          <a:xfrm>
            <a:off x="2123728" y="239166"/>
            <a:ext cx="4896544" cy="646331"/>
          </a:xfrm>
          <a:prstGeom prst="rect">
            <a:avLst/>
          </a:prstGeom>
          <a:solidFill>
            <a:schemeClr val="accent5">
              <a:lumMod val="75000"/>
            </a:schemeClr>
          </a:solid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114</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114</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pic>
        <p:nvPicPr>
          <p:cNvPr id="3" name="圖片 2"/>
          <p:cNvPicPr>
            <a:picLocks noChangeAspect="1"/>
          </p:cNvPicPr>
          <p:nvPr/>
        </p:nvPicPr>
        <p:blipFill>
          <a:blip r:embed="rId3"/>
          <a:stretch>
            <a:fillRect/>
          </a:stretch>
        </p:blipFill>
        <p:spPr>
          <a:xfrm>
            <a:off x="246333" y="2939875"/>
            <a:ext cx="2736304" cy="3812472"/>
          </a:xfrm>
          <a:prstGeom prst="rect">
            <a:avLst/>
          </a:prstGeom>
        </p:spPr>
      </p:pic>
      <p:pic>
        <p:nvPicPr>
          <p:cNvPr id="4" name="圖片 3"/>
          <p:cNvPicPr>
            <a:picLocks noChangeAspect="1"/>
          </p:cNvPicPr>
          <p:nvPr/>
        </p:nvPicPr>
        <p:blipFill>
          <a:blip r:embed="rId4"/>
          <a:stretch>
            <a:fillRect/>
          </a:stretch>
        </p:blipFill>
        <p:spPr>
          <a:xfrm>
            <a:off x="6156176" y="2952328"/>
            <a:ext cx="2786292" cy="3789040"/>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98927734"/>
              </p:ext>
            </p:extLst>
          </p:nvPr>
        </p:nvGraphicFramePr>
        <p:xfrm>
          <a:off x="107503" y="1412776"/>
          <a:ext cx="856932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30202624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4949806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44007" y="1916832"/>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7" y="3356992"/>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
        <p:nvSpPr>
          <p:cNvPr id="10" name="流程圖: 文件 9">
            <a:extLst>
              <a:ext uri="{FF2B5EF4-FFF2-40B4-BE49-F238E27FC236}">
                <a16:creationId xmlns:a16="http://schemas.microsoft.com/office/drawing/2014/main" id="{5ED3DAC7-BC63-41F4-A73F-4BABC2716B3B}"/>
              </a:ext>
            </a:extLst>
          </p:cNvPr>
          <p:cNvSpPr/>
          <p:nvPr/>
        </p:nvSpPr>
        <p:spPr>
          <a:xfrm>
            <a:off x="4644007" y="4941168"/>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資優班鑑定</a:t>
            </a:r>
          </a:p>
        </p:txBody>
      </p:sp>
    </p:spTree>
    <p:extLst>
      <p:ext uri="{BB962C8B-B14F-4D97-AF65-F5344CB8AC3E}">
        <p14:creationId xmlns:p14="http://schemas.microsoft.com/office/powerpoint/2010/main" val="19335914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Tree>
    <p:extLst>
      <p:ext uri="{BB962C8B-B14F-4D97-AF65-F5344CB8AC3E}">
        <p14:creationId xmlns:p14="http://schemas.microsoft.com/office/powerpoint/2010/main" val="3719739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a:solidFill>
                  <a:srgbClr val="FF0000"/>
                </a:solidFill>
                <a:latin typeface="微軟正黑體" panose="020B0604030504040204" pitchFamily="34" charset="-120"/>
                <a:ea typeface="微軟正黑體" panose="020B0604030504040204" pitchFamily="34" charset="-120"/>
              </a:rPr>
              <a:t>             五專完全免試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五專優先免試</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         五專聯合免試入學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98177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免試入學比序項目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4244126905"/>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113</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23</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114</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10</a:t>
                      </a:r>
                      <a:r>
                        <a:rPr lang="zh-TW" altLang="en-US" sz="2400" b="1" dirty="0">
                          <a:solidFill>
                            <a:schemeClr val="tx1"/>
                          </a:solidFill>
                          <a:latin typeface="微軟正黑體" pitchFamily="34" charset="-120"/>
                          <a:ea typeface="微軟正黑體" pitchFamily="34" charset="-120"/>
                        </a:rPr>
                        <a:t>日下午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114</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24</a:t>
                      </a:r>
                      <a:r>
                        <a:rPr lang="zh-TW" altLang="en-US" sz="2400" b="1" dirty="0">
                          <a:solidFill>
                            <a:schemeClr val="tx1"/>
                          </a:solidFill>
                          <a:latin typeface="微軟正黑體" pitchFamily="34" charset="-120"/>
                          <a:ea typeface="微軟正黑體" pitchFamily="34" charset="-120"/>
                        </a:rPr>
                        <a:t>日上午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11</a:t>
                      </a:r>
                      <a:r>
                        <a:rPr lang="zh-TW" altLang="en-US" sz="2400" b="1" dirty="0">
                          <a:solidFill>
                            <a:schemeClr val="tx1"/>
                          </a:solidFill>
                          <a:latin typeface="微軟正黑體" pitchFamily="34" charset="-120"/>
                          <a:ea typeface="微軟正黑體" pitchFamily="34" charset="-120"/>
                        </a:rPr>
                        <a:t>日中午</a:t>
                      </a:r>
                      <a:r>
                        <a:rPr lang="en-US" altLang="zh-TW" sz="2400" b="1" dirty="0">
                          <a:solidFill>
                            <a:schemeClr val="tx1"/>
                          </a:solidFill>
                          <a:latin typeface="微軟正黑體" pitchFamily="34" charset="-120"/>
                          <a:ea typeface="微軟正黑體" pitchFamily="34" charset="-120"/>
                        </a:rPr>
                        <a:t>12</a:t>
                      </a:r>
                      <a:r>
                        <a:rPr lang="zh-TW" altLang="en-US" sz="2400" b="1" dirty="0">
                          <a:solidFill>
                            <a:schemeClr val="tx1"/>
                          </a:solidFill>
                          <a:latin typeface="微軟正黑體" pitchFamily="34" charset="-120"/>
                          <a:ea typeface="微軟正黑體" pitchFamily="34" charset="-120"/>
                        </a:rPr>
                        <a:t>時</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114</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20</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a:solidFill>
                  <a:srgbClr val="333399"/>
                </a:solidFill>
                <a:latin typeface="微軟正黑體" panose="020B0604030504040204" pitchFamily="34" charset="-120"/>
                <a:ea typeface="微軟正黑體" panose="020B0604030504040204" pitchFamily="34" charset="-120"/>
              </a:rPr>
              <a:t>114</a:t>
            </a:r>
            <a:r>
              <a:rPr lang="zh-TW" altLang="en-US" sz="2000" dirty="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25</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114</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val="1466568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4188999000"/>
      </p:ext>
    </p:extLst>
  </p:cSld>
  <p:clrMapOvr>
    <a:masterClrMapping/>
  </p:clrMapOvr>
</p:sld>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17700</TotalTime>
  <Words>8163</Words>
  <Application>Microsoft Office PowerPoint</Application>
  <PresentationFormat>如螢幕大小 (4:3)</PresentationFormat>
  <Paragraphs>1401</Paragraphs>
  <Slides>115</Slides>
  <Notes>83</Notes>
  <HiddenSlides>0</HiddenSlides>
  <MMClips>0</MMClips>
  <ScaleCrop>false</ScaleCrop>
  <HeadingPairs>
    <vt:vector size="6" baseType="variant">
      <vt:variant>
        <vt:lpstr>使用字型</vt:lpstr>
      </vt:variant>
      <vt:variant>
        <vt:i4>24</vt:i4>
      </vt:variant>
      <vt:variant>
        <vt:lpstr>佈景主題</vt:lpstr>
      </vt:variant>
      <vt:variant>
        <vt:i4>2</vt:i4>
      </vt:variant>
      <vt:variant>
        <vt:lpstr>投影片標題</vt:lpstr>
      </vt:variant>
      <vt:variant>
        <vt:i4>115</vt:i4>
      </vt:variant>
    </vt:vector>
  </HeadingPairs>
  <TitlesOfParts>
    <vt:vector size="141" baseType="lpstr">
      <vt:lpstr>華康標楷體</vt:lpstr>
      <vt:lpstr>Arial</vt:lpstr>
      <vt:lpstr>華康儷粗圓</vt:lpstr>
      <vt:lpstr>Webdings</vt:lpstr>
      <vt:lpstr>Montserrat</vt:lpstr>
      <vt:lpstr>Wingdings</vt:lpstr>
      <vt:lpstr>微軟正黑體</vt:lpstr>
      <vt:lpstr>Baoli TC</vt:lpstr>
      <vt:lpstr>Microsoft YaHei UI</vt:lpstr>
      <vt:lpstr>華康少女文字W7</vt:lpstr>
      <vt:lpstr>Adobe 繁黑體 Std B</vt:lpstr>
      <vt:lpstr>Helvetica</vt:lpstr>
      <vt:lpstr>Kaiti TC</vt:lpstr>
      <vt:lpstr>Calibri</vt:lpstr>
      <vt:lpstr>Verdana</vt:lpstr>
      <vt:lpstr>華康粗黑體(P)</vt:lpstr>
      <vt:lpstr>新細明體</vt:lpstr>
      <vt:lpstr>Calibri Light</vt:lpstr>
      <vt:lpstr>HanziPen TC</vt:lpstr>
      <vt:lpstr>華康仿宋體W6</vt:lpstr>
      <vt:lpstr>Arial Unicode MS</vt:lpstr>
      <vt:lpstr>Gill Sans MT</vt:lpstr>
      <vt:lpstr>Times New Roman</vt:lpstr>
      <vt:lpstr>標楷體</vt:lpstr>
      <vt:lpstr>圖庫</vt:lpstr>
      <vt:lpstr>回顧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屏東區招收普通科學校介紹</vt:lpstr>
      <vt:lpstr>屏東區技術型學校介紹</vt:lpstr>
      <vt:lpstr>屏東區技術型高中專業群科介紹與說明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大學參採「高中學習歷程檔案」內容</vt:lpstr>
      <vt:lpstr>新課綱選修課程達70門 屏東高中讓你任性學習</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admin</cp:lastModifiedBy>
  <cp:revision>787</cp:revision>
  <cp:lastPrinted>2021-01-05T07:24:10Z</cp:lastPrinted>
  <dcterms:created xsi:type="dcterms:W3CDTF">2012-12-02T17:04:08Z</dcterms:created>
  <dcterms:modified xsi:type="dcterms:W3CDTF">2025-02-22T00:37:20Z</dcterms:modified>
</cp:coreProperties>
</file>