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1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1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7" r:id="rId4"/>
    <p:sldId id="279" r:id="rId5"/>
    <p:sldId id="278" r:id="rId6"/>
    <p:sldId id="276" r:id="rId7"/>
    <p:sldId id="265" r:id="rId8"/>
    <p:sldId id="266" r:id="rId9"/>
    <p:sldId id="271" r:id="rId10"/>
    <p:sldId id="272" r:id="rId11"/>
    <p:sldId id="273" r:id="rId12"/>
    <p:sldId id="274" r:id="rId13"/>
    <p:sldId id="280" r:id="rId14"/>
    <p:sldId id="267" r:id="rId15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qiLcQm1YF/Wz0ojWn5KVbYVb9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46:20.3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7E31AE-90D8-4A44-8A4C-1A7CC11C3545}" emma:medium="tactile" emma:mode="ink">
          <msink:context xmlns:msink="http://schemas.microsoft.com/ink/2010/main" type="inkDrawing" rotatedBoundingBox="13159,12886 16028,13316 15805,14802 12936,14372" hotPoints="15963,14019 14375,14657 12891,13806 14478,13168" semanticType="enclosure" shapeName="Ellipse"/>
        </emma:interpretation>
      </emma:emma>
    </inkml:annotationXML>
    <inkml:trace contextRef="#ctx0" brushRef="#br0">1672 129 3872 0,'0'0'1225'0,"0"0"-625"0,0 0-128 16,0 0-168-16,0 0 16 16,0 0-136-16,0 0-168 31,0 0 40-31,0-5-32 0,0 5 112 16,0-5 152-16,0 5 96 15,0 0 104-15,0 0-32 0,0 0-48 16,0 0 81-16,0 0-153 15,0 0-104-15,-5 0 0 16,5 0 48 0,-7 0-48-16,0-6-72 0,-6 6-80 15,-5-5 48-15,11 0-72 16,-13 0 16-16,6-1-48 0,3 2 32 16,-9-1-40-16,1-1 48 15,-1-4-64 1,-5 1 8-16,-8 3-8 15,1 1 0-15,0 0-16 0,-1-6 16 16,-6 11 0-16,1-4 16 16,6-7-8-16,-7 11 64 0,8-5-56 15,-3 0 40-15,9 5 16 32,-2 0-64-32,2 0 112 15,0 0-112-15,-1 0 40 0,0 0-48 16,-7 0 0-16,1 0-40 0,7 0 32 15,-7 5 8-15,-8 0 0 16,15 6 0-16,-7-1-8 31,-1 0 8-31,-6 1 0 0,8-2-8 16,-1 7-56-16,-7-1 64 16,6 0-120-16,-5 1 112 0,6 5 0 15,-7-6 8-15,8 1-8 16,4-1 8-16,-5-1 0 31,5 3 8-31,9-3 80 0,-9 3-88 0,2-3 0 16,0 12-232-16,-2-5 48 15,9 5 176-15,-2 0-88 0,-5-1 0 16,5 6 32-16,-1-6-8 16,3 1 72-1,-2-5 16 1,8 0-16-16,6-1 0 0,-8-5-16 15,8 1 16-15,-1 10-48 16,2-12 40-16,5 19 8 0,-7-13-8 0,0 5 0 16,7-4 8-16,-6 4 0 31,6 6-8-31,0 0-88 16,0 6 88-16,0-2 0 0,0 2-104 15,6 8-16-15,8-9-32 16,4 1 64-16,2 3-56 0,5-9 80 15,7-1 72-15,-5-3-72 32,5-2 64-32,-1-4-40 0,8 4 48 15,1-4 16-15,-1 4-8 16,6-5-8-16,0 1 8 16,7-1-8-16,-2 7 0 0,2-12 32 15,6 5-32-15,1-4-8 31,-9-5 8-31,2-1-8 0,0 1 8 16,-1-3 0-16,1-1 8 16,-7 3-8-16,1-6 0 0,5 6 16 15,0-3-8-15,0-4 0 0,8 4 0 16,-1-3 0-16,6 6-8 16,-5 0 8-16,4 1 8 15,2-1-8 1,1 0-8-16,-10-4 8 15,3 4 0-15,-1-5-8 0,-1 1-8 16,-5-2 8-16,0-4 8 16,0 0-8-1,0 0 48-15,0 0-48 16,-2 0 0-16,2 0 16 0,-7 0-24 16,0-10 16-16,7 0 72 15,-7-5-24-15,7-1-48 0,6-5 8 16,-8 0-16-16,2-3 8 31,-7 3 0-31,-6-10 40 0,-1 10-48 16,-11-10 16-16,-2 6-16 15,2-1 56-15,-15 5 48 16,8 1-32-16,-14-5 136 0,1 4-48 16,0-4 8-16,-7-2 24 15,0 2-48-15,0 0-88 0,0-6 72 31,0 5-120-31,0-10 48 16,-7 1-48-16,-6-7 0 16,-7-3-8-16,8 4 8 0,-1-6 0 0,-1 5 0 15,-4 1 0-15,4 1 8 16,-6 3-8-16,9 2 16 16,-9 9 32-1,1 0 88-15,-1 0-16 16,7 5 0-16,1 2-48 15,-1 3 24-15,-7 0-56 0,8-5-40 0,-8 7 104 32,1-3-16-32,-1 3-16 15,0-3 40-15,-5-2-16 0,0-2-56 16,-8 5-40-16,1-4-8 16,0-1 8-16,-1 0 64 15,-6 0-72-15,1 7 48 0,6-3-48 31,-7 3 80-31,6-1 88 0,-5 5-56 16,-1-6-112-16,14 1 56 16,-13 5-56-16,4-6 0 15,2 5-8-15,1 1-56 0,-1-5 0 16,-8 4 24-16,8 7 40 16,-7-2 0-16,1-3 48 0,-1 3-32 31,1 6 0-31,-7 0-16 15,6 0-56-15,-6 0 56 16,5 0 0-16,2 0 0 0,-7 0-72 16,13 0 48-16,0 0-8 15,-7 0 32-15,6 0 8 0,1 0 48 16,0 0-48 0,1 0 0-16,11 0 72 15,0 0-56-15,8 0 72 16,5 0 16-16,7 0 41 0,0 0-57 15,0 0-16 1,0 0-24-16,0 0 8 16,0 0-64-16,0 0 48 0,0 0 48 15,0 0 8-15,0 0-56 16,0 0 56-16,0 0-24 16,0 0 40-16,0 0 16 0,0 0 0 31,0 0 0-31,0 0-8 0,0 0-32 15,0 0-48-15,0 0-48 16,0 0 0-16,0 0 0 16,0 0-8-16,0 0 0 0,0 0 8 15,0 0-8-15,0 0 8 16,0 0 0-16,0 0 0 0,0 0 0 31,0 0 0-31,0 0 0 16,0 0-8-16,0 0-96 15,0 0-176-15,0 0-320 0,0 0-457 16,7-10-687-16,0-1-3281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01.76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92A0B1-8737-4342-8044-32B8C8319359}" emma:medium="tactile" emma:mode="ink">
          <msink:context xmlns:msink="http://schemas.microsoft.com/ink/2010/main" type="writingRegion" rotatedBoundingBox="19315,6229 27263,6160 27277,7755 19329,7824"/>
        </emma:interpretation>
      </emma:emma>
    </inkml:annotationXML>
    <inkml:traceGroup>
      <inkml:annotationXML>
        <emma:emma xmlns:emma="http://www.w3.org/2003/04/emma" version="1.0">
          <emma:interpretation id="{7F4B1C43-24BF-447C-81B5-9099C461CF00}" emma:medium="tactile" emma:mode="ink">
            <msink:context xmlns:msink="http://schemas.microsoft.com/ink/2010/main" type="paragraph" rotatedBoundingBox="19315,6229 27263,6160 27277,7755 19329,7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C964E6-E712-4D05-9656-5C2947E63D97}" emma:medium="tactile" emma:mode="ink">
              <msink:context xmlns:msink="http://schemas.microsoft.com/ink/2010/main" type="line" rotatedBoundingBox="19315,6229 27263,6160 27277,7755 19329,7824"/>
            </emma:interpretation>
          </emma:emma>
        </inkml:annotationXML>
        <inkml:traceGroup>
          <inkml:annotationXML>
            <emma:emma xmlns:emma="http://www.w3.org/2003/04/emma" version="1.0">
              <emma:interpretation id="{F18FB248-13C8-4F36-BA77-A4DBD9457CA6}" emma:medium="tactile" emma:mode="ink">
                <msink:context xmlns:msink="http://schemas.microsoft.com/ink/2010/main" type="inkWord" rotatedBoundingBox="19315,6229 22709,6200 22723,7794 19329,7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2707-202 888 0,'0'0'1824'0,"0"0"-944"16,0 0-352-16,0 0-32 0,0 0-287 15,0 0 151-15,0 0-128 16,156-119 80-16,-145 119-96 31,-4 0-112-31,0 0-32 0,-7 0 8 16,6 11 552-16,-6 24-376 0,0 7 48 16,0 25-216-16,-13-1-88 15,-5 11-200-15,-3-4-240 0,3-12-144 16,-2-9 256-1,13-16-88 1,1-12 128-16,-1-14 280 0,7-10-296 16,0 0-65-16,0 0-127 15,0 0 480-15,20 0 16 0,5 0 392 16,2-10-135-16,-2 0-25 16,2 6 272-16,11-3-504 15,-6 7 48-15,-7 0-48 16,8 0 0-16,-7 17 136 15,-6 14 56-15,5 10-24 16,-12 10-40-16,5 6 88 0,3 0-168 16,-15-1 32-16,-6-4-72 31,0-11-8-31,0-5 0 0,0 0-8 16,-27-11-72-16,-4-5 16 15,-8-15-144-15,7-5-168 16,-13 0 232-16,12-25-320 0,1-10 312 15,7-6 8-15,5-1 144 32,2 6 48-32,11 10 312 0,7 12-280 15,0 7-72-15,0 4 160 16,0 3-168-16,13 0 440 16,12 0-328-16,7 10 176 0,13 25 320 0,7 1-128 15,0 5-192 1,6 6-40-1,-7-2 128-15,0-3-208 0,1-7-104 16,-13-9 0-16,-6-6-48 16,-8-4-8-1,-11-6-16-15,4-10-8 16,-11 5-272-16,6-5-224 0,-13 0-536 16,7-15-280-16,-7-5-3761 15</inkml:trace>
          <inkml:trace contextRef="#ctx0" brushRef="#br0" timeOffset="1293.14">3526 491 3264 0,'0'0'1376'0,"0"0"-975"0,0 0-97 16,0 0 72-16,-38 196 136 15,18-145-304-15,0 0-24 0,8-5-136 16,-15 6-40-16,9-7 8 31,-2 2-8-31,-5-5-8 16,-2-7-208-16,9-10 136 0,-2-8-432 15,8-17-408-15,5 0-3105 0</inkml:trace>
          <inkml:trace contextRef="#ctx0" brushRef="#br0" timeOffset="845.38">3448 280 4456 0,'0'0'1761'0,"0"0"-545"0,0 0-520 16,0 0-24-16,0 0-360 15,0 0-312-15,-32-10 0 16,59-6-240-16,11-8 232 0,14 3 8 16,-7-5-8-1,12 6 8-15,-12 4-72 16,0 11 64-16,-11 5-120 0,-2 0 0 16,-14 0-176-16,-5 0 296 15,-6 0-144-15,-7 0 152 16,0 5 64-16,0 11 32 0,0 4-40 31,0 10 40-31,-27 7-96 0,9 4 56 16,-2-10-128-16,-5 10-456 15,0-10-720-15,-2-5-1633 0</inkml:trace>
          <inkml:trace contextRef="#ctx0" brushRef="#br0" timeOffset="1070.08">3448 280 3328 0,'175'88'856'15,"-175"-67"-488"-15,5 20 121 0,16 16 167 0,-1 9-136 0,5 1-184 0,6 4 0 16,-4-4-248 0,-2-5-48-16,0-5-40 15,-11-16 16-15,-1-16 56 0,-13-5-56 16,0-14 128-16,0-1-144 15,-7-5-8-15,-38 0-1296 0,7-15 80 16,-7-12-545-16</inkml:trace>
          <inkml:trace contextRef="#ctx0" brushRef="#br0" timeOffset="921.11">3448 280 3328 0</inkml:trace>
          <inkml:trace contextRef="#ctx0" brushRef="#br0" timeOffset="580.41">3533-300 5129 0,'0'0'600'0,"0"0"-456"0,0 0-136 16,0 0 120-1,0 0-32 1,0 0-16-16,0 0-8 15,174 0-64 1,-156 0 16-16,-4 0 56 0,-7 6-56 16,-1 4 32-16,-6 5-40 15,0 6 48-15,-13 10-64 0,-12 5-136 16,-9-2-40-16,3 3 16 16,5-6-392-16,0-6 328 0,7-9-152 15,6-1 376-15,6-9 192 16,7-1 408-16,0-5-176 0,0 0 136 15,0 0 248-15,0 0-336 32,0 0-120-32,0 0-344 0,0 0-16 15,0 0-8-15,0 0 16 16,7 0-16-16,6 5 8 16,6 0 8-16,-6 6-8 0,0-8 8 15,-1 4 0-15,-5-3-80 31,6 13 32-31,-13-7 48 0,7 4-256 16,-7 12-64-16,0-5-400 16,0 15-248-16,-7 0-385 15,-20-17-2559-15</inkml:trace>
          <inkml:trace contextRef="#ctx0" brushRef="#br0" timeOffset="-2100.33">2095 12 4993 0,'0'0'1272'16,"0"0"-784"-16,0 0 136 0,0 0-176 16,0 0 64-16,-7 0-144 0,7 0-104 15,0-3-144-15,0 3 40 16,0 0 121 0,0 0-193-16,0 0-48 15,0 0 40-15,0 0-152 16,0 0 72-16,0 0 0 15,0 14 0-15,0 27 0 0,0 27-8 16,0 9 8-16,0 11-16 0,0-1 136 31,0-1-112-31,0-3-8 16,0-10-112-16,0-12-136 16,0-10-113-16,0-15-55 0,0-15-64 15,14-12-112-15,-3-3-808 16,9-6-633-16</inkml:trace>
          <inkml:trace contextRef="#ctx0" brushRef="#br0" timeOffset="-1343.04">2185 301 5265 0,'0'0'1056'0,"0"0"-1032"0,0 0 48 15,0 0-144-15,0 0 40 0,0 0-72 16,77-51 104-16,-38 34-56 16,-1 3-328-16,2 4-64 31,-15 0-201-31,-5-1-839 0</inkml:trace>
          <inkml:trace contextRef="#ctx0" brushRef="#br0" timeOffset="-1601.11">2224-64 800 0,'0'0'1024'0,"0"0"-144"0,0 0-272 0,0 0-296 15,0 0 128-15,0 0-440 16,83-76 160-16,-69 66 144 0,4-1-87 15,2 1-161-15,0 0-56 32,-1 4 32-32,-6 1 48 0,0 0-88 15,6 5 56-15,-6 0 144 16,6 20 176-16,1 21-8 0,0 6-160 16,-9 15-192-16,3 8 224 15,-14-2-152-15,6 4 472 31,1 5-344-31,-7-5 96 0,0 1-304 16,5-8 72-16,2 2-64 16,0-5 8-16,-1-10-8 0,8-16-8 15,-14-1 0-15,6-19 16 16,-1 4-144-16,-5-14 80 16,7-1-104-1,0 0-472-15,-1-5-184 0,-6 0-473 16,0 0-1639-16</inkml:trace>
          <inkml:trace contextRef="#ctx0" brushRef="#br0" timeOffset="-1166.57">2185 553 4232 0,'0'0'1057'0,"0"0"-809"0,0 0-136 15,0 0-96-15,0 0-32 16,0 0 16 0,0 0-48-16,0 0-488 15,206-133-1153-15</inkml:trace>
          <inkml:trace contextRef="#ctx0" brushRef="#br0" timeOffset="-808.8">2610-150 4296 0,'0'0'1257'0,"0"0"-993"15,0 0 88-15,0 0-136 0,0 0 120 16,0 0-264-16,0 0-72 16,0 81 392-16,7-24-80 15,6 19-80-15,5 7-224 0,9 10 152 16,-8-1-80 0,7-4-80-16,-7-7 0 15,1 2 8-15,0-10 0 0,-8-8-8 16,1-13-144-16,0-11-424 15,-1-10 128 1,1-16-424 0,-6-15-793-16</inkml:trace>
          <inkml:trace contextRef="#ctx0" brushRef="#br0" timeOffset="2253.77">3759 681 4384 0,'0'0'2729'0,"0"0"-2177"32,0 0-552-32,0 0-416 31,0 0 416-31,0 0 96 0,0 0 224 0,212-66-320 16,-148 56 72-16,1 4-64 15,-20 6-8-15,0 0 0 0,-6 0 0 16,-7 27 0-16,-6 4 200 15,-14 3-16-15,1 8 8 16,-6-1 216-16,-7 0-408 0,0 0 256 16,0-5-176-16,0-6 8 15,-13-4-80-15,-6-5-8 0,-1 0-240 16,-12-17-456 0,-1-4 80-16,8 0-1472 15</inkml:trace>
          <inkml:trace contextRef="#ctx0" brushRef="#br0" timeOffset="1805.45">3848-259 6281 0,'0'0'1488'0,"0"0"-632"0,0 0-576 31,0 0 425-31,0 0-321 15,0 0-272-15,0 0-112 0,0 57-8 16,-6-36-8-16,6-1-88 16,0 1 96-16,0-7-352 0,6-4 71 15,20-4 57-15,-1 4 104 32,9-10 56-32,-2 0 64 15,-1 0-136-15,1 0-40 0,-5 0 72 16,-14 0-200-16,-1 0 264 15,-12 0-104-15,0 0 152 0,0 0 16 16,0 0 504-16,0 11 48 31,0 4-47-31,-18 16-233 16,4 10-280-16,-11 4-16 0,5 7 128 0,0 10-120 16,-5-10 0-16,12-1 0 15,-6-3 0-15,6-19-88 16,6-8-240-1,0-16-513-15,1-5-167 16,6 0-1040-16</inkml:trace>
          <inkml:trace contextRef="#ctx0" brushRef="#br0" timeOffset="1983.64">3842 50 5233 0,'0'0'1536'0,"0"0"-664"31,0 0-424-31,0 0-8 16,0 0-440-16,0 0-16 0,0 0 16 15,0 0-8-15,129 0 8 16,-97 0 0-16,0 14-16 0,-5 7-360 16,-21 30-120-16,6-4-968 31,-12 0-1761-31</inkml:trace>
          <inkml:trace contextRef="#ctx0" brushRef="#br0" timeOffset="2480.69">3958 543 680 0,'0'0'3304'16,"0"0"-2071"-16,0 0-657 0,0 0-96 16,0 0 280-16,0 46-336 15,0 6-120-15,0 14 16 16,0 1-248-16,-7 5 416 0,-6-10-408 31,1-11 72-31,5-16-64 16,-6-14-24-16,6-5-64 0,7-11 0 15,0 0-176-15,0-5-552 16,0 0-752-16,0-16-4817 0</inkml:trace>
          <inkml:trace contextRef="#ctx0" brushRef="#br0" timeOffset="4260.35">4500 270 2680 0,'0'0'4377'15,"0"0"-3609"1,0 0-640-16,0 0-96 0,0 0 80 0,0 0-96 16,83-51 40-16,-24 26 48 15,4 4 32-15,3 0-120 0,-3 5-8 16,-11 12 8-16,-7-7-16 16,-18 11 64-16,-2 0-96 15,-18 0 136 1,-7 0-104-16,0 0 0 15,0 0-64-15,-7 15-40 16,-18 16-208-16,-15 4-496 0,-5 7 0 16,-1-6 408-16,8-5 176 15,0 0 224-15,12-10 8 0,6-6 368 32,7-9 56-32,13-6 128 15,0 0-72-15,0 0-264 16,0 0-224-16,20 0 8 0,19-6 72 15,12-9 16-15,1-6 368 16,18 1-216-16,-11 6-128 0,-7-3 16 31,-7 3-136-31,-13 7 0 16,-12-3 8-16,-8 10-88 0,-6 0-120 16,-6 10 120-16,0 21-392 0,-13 10-80 15,-19 11-904-15,-13 0 104 16,0 0 879-16,-7-18 473 15,20-2 393 1,0-17 135-16,19-5 312 16,6-10-8-16,7 0-168 0,0 0-472 15,0 0-144-15,27-5 24 0,18-15 40 16,19-1 216-16,8 0-160 16,-2 0 104-1,-5 7-160-15,5 8-88 16,-24 6 32-16,5 0-56 15,-19 0 104-15,-5 20 121 0,-9 6 39 16,-11 0 0-16,0 10-16 16,-7 11-160-16,0 4 88 0,0 0-96 31,-14-4-160-31,-4 3-24 16,-9-8-160-16,-5 3-489 15,1-19-999-15,-3 0-4369 0</inkml:trace>
          <inkml:trace contextRef="#ctx0" brushRef="#br0" timeOffset="3282.09">4590-351 7073 0,'0'0'1768'16,"0"0"-1256"-16,0 0-247 15,0 0-137-15,0 0-120 0,0 0 40 16,0 0 56 0,0 0-152-16,122 185 48 15,-90-166-56-15,-5 2-409 0,4-15-575 16,1-6-536-16,-18 0-1513 15</inkml:trace>
          <inkml:trace contextRef="#ctx0" brushRef="#br0" timeOffset="3536.35">4924-511 6481 0,'0'0'1536'16,"0"0"-960"-1,0 0-168-15,0 0 273 16,0 0-393-16,0 0-280 0,-45 201 16 16,27-104 88-16,-2 6-112 15,-5 5 56-15,5-5-64 32,-5-5 8-32,-2-6-8 0,8-15-144 15,-1-9-64-15,7-17-136 16,1-11-385-16,-8-3 145 0,2-22-752 15,11-5-825-15</inkml:trace>
          <inkml:trace contextRef="#ctx0" brushRef="#br0" timeOffset="4531.79">4834 877 6281 0,'0'0'1384'0,"0"0"-1312"16,0 0 64-16,0 0-32 15,0 0-104-15,0 0-24 0,7 4 16 16,13 2 0-1,5 4-80 1,2-5 72-16,5 1 32 0,-1-6 160 16,8 0-168-16,-7 0 112 0,1-6-48 15,-1 1-72 1,-19 5-8-16,6-5 8 16,-13 0 0-16,1 5 0 15,0 0-56-15,-1-10 56 16,1-1-320-16,-7-4-1056 15</inkml:trace>
        </inkml:traceGroup>
        <inkml:traceGroup>
          <inkml:annotationXML>
            <emma:emma xmlns:emma="http://www.w3.org/2003/04/emma" version="1.0">
              <emma:interpretation id="{DA7AF93D-5836-4211-BE2A-8A5BFCFC237C}" emma:medium="tactile" emma:mode="ink">
                <msink:context xmlns:msink="http://schemas.microsoft.com/ink/2010/main" type="inkWord" rotatedBoundingBox="22964,6324 26234,6295 26245,7648 22976,76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76.24">7214-269 6481 0,'0'0'1224'16,"0"0"-888"-16,0 0-16 15,0 0 656-15,0 0-607 0,0 0-33 16,0 0-256-16,-7 0 144 16,7 0 16-16,0 0 40 0,-7 10-96 15,-6 1-104-15,-5 4-80 31,-2 5 72-31,-12 12-176 16,7-1 56-16,-9-1 48 0,9 1 0 16,-2-6 8-16,16-4 8 15,-9-1-16-15,13-4 0 0,0 0-112 16,7-13 112 0,0-3-232-16,0 0 232 15,0 0-176-15,0 0 96 16,0 0-16-16,7 0-16 0,13 0 88 15,-2 0 16-15,9 0-40 16,-8 0-112-16,-6 0 112 16,0 0-224-16,6 0 24 15,-6 0-49-15,-6 0-175 16,0 0 160-16,-1-3 72 16,6 3 32-16,-5 0 56 0,-1-11 72 15,1 11-312-15,6-10 240 16,-8 5-56-1,2-1 136-15,0 2 72 16,-1 4-8-16,-6 0 8 16,0 0 208-16,0 0 184 0,0 0-232 15,0 0 88-15,0 0-240 16,-20 10 192-16,2 9-184 0,-14 2 32 31,12 6 264-31,-12-3 256 16,6 7-215-16,-6 0-233 15,7 0 16-15,-2-4-136 0,9-2 120 16,4 0-120-16,1-9 0 16,6 1 0-16,7-3-8 0,0-8 0 31,0-6-96-31,0 4 32 16,0-4-40-16,14 7 112 0,-1-7-24 15,12 0-57-15,-5 0 49 0,5 0-144 16,2 0-136-1,-9-11 32 1,2-6 40-16,-1 7 0 0,1-6 168 0,-7 6-112 16,-1-11 88-1,-5 11-240-15,-1-4 336 16,-6 3-16-16,7-4 16 0,-7 9 160 0,0 6 40 16,0-4-8-16,0 4-144 15,0 0 136 1,0 0-112-16,0 0 240 15,0 0-48-15,0 0 64 16,0 0-120-16,0 0-79 0,0 10-129 16,7 11 0-16,4 8 48 15,9 14 0-15,6-1 16 0,-6-3 32 32,0-8-64-32,-9-4-32 15,3-17 0-15,-8-5-56 31,1-5-72-31,12 0-561 0,-13-31-927 16,8 0-1297-16</inkml:trace>
          <inkml:trace contextRef="#ctx0" brushRef="#br0" timeOffset="5090.18">5730-223 8241 0,'0'0'2121'0,"0"0"-1241"0,0 0 24 15,0 0-288-15,0 0-88 16,0 0-528-16,0 76 0 0,0-18-56 15,0 8 48-15,0-10-136 0,0-4 32 32,0-16 96-32,7-10-136 15,0-6 96-15,0-9-248 16,11-1 240-16,2 1-40 0,5-8 32 16,9 4-8-16,-3-3 72 15,1-4 8-15,7 0 0 0,-1 0-8 31,-5 0-176-31,-7 0 160 16,-6 0-432-16,-2-11 8 16,-11 8-248-16,-1-13-289 0,-6-10-79 15,0 1-560-15,0 4-2985 0</inkml:trace>
          <inkml:trace contextRef="#ctx0" brushRef="#br0" timeOffset="5306.49">5970-126 5337 0,'0'0'2424'0,"0"0"-1240"16,0 0-976-16,0 0 185 15,0 0 23-15,0 0-168 16,0 211-184-16,0-139-48 16,0 4-16-16,0-1 48 15,0 1-112-15,0 7 0 0,0-13-320 16,6 29-841-16,6-23-655 31,-12-24-3705-31</inkml:trace>
          <inkml:trace contextRef="#ctx0" brushRef="#br0" timeOffset="5570.39">6117 95 5761 0,'0'0'1896'0,"0"0"-1328"16,0 0 56-16,0 0-336 0,0 0-63 16,0 0 23-16,0 0-40 15,200-41-136-15,-141 37-72 32,-9-3 56-32,-5 7 8 0,-5 0-128 0,-14 0-144 15,-13 0-209-15,-13 0 33 16,0 17 176-16,0 8 120 0,-27 22-456 15,-36 20-1072-15,4-6 16 16,1-10-3113-16</inkml:trace>
          <inkml:trace contextRef="#ctx0" brushRef="#br0" timeOffset="5747.65">6144 508 4320 0,'0'0'1193'0,"0"0"-729"0,0 0 32 15,0 0 864-15,0 0-400 16,192-52-135-16,-127 26-457 15,-6 1-32 1,-3 4-240-16,-10 5-88 16,-13 1 32-16,-8 4-32 0,-5 1-16 15,-8 0-304-15,-12-15-352 16,0 5-505-16,0-7-1439 0</inkml:trace>
          <inkml:trace contextRef="#ctx0" brushRef="#br0" timeOffset="5973.3">6214-275 6369 0,'0'0'1160'0,"0"0"-728"16,0 0-416-16,0 0 984 15,0 0-319-15,65 186-377 0,-40-104-192 16,2 5-48-16,-9 6-48 15,-18 0-16 1,0-1 0-16,0-4 0 16,0 3-112-16,-38 8-977 15,13-23-439-15,-2-14-1705 0</inkml:trace>
          <inkml:trace contextRef="#ctx0" brushRef="#br0" timeOffset="6211.09">6433 508 3240 0,'0'0'4345'0,"0"0"-4009"32,0 0-152-32,0 0 144 0,0 0 240 15,0 0-248-15,162 189-143 16,-123-159 87-16,-14-9-64 0,-5-11-8 15,-2 1-72-15,-11-6-104 16,6-5-16-16,-6 0-352 31,-7 0-665-31,0 0-927 0</inkml:trace>
          <inkml:trace contextRef="#ctx0" brushRef="#br0" timeOffset="31055.3">6961 687 904 0,'0'0'8105'0,"0"0"-6832"0,0 0-785 0,0 0-208 16,0 0 304-16,0 0-584 16,45-6 40-16,27-15-40 15,19-3 152-15,31-13-152 0,0 2-240 16,7-2-392-1,6-20-544 1,-25 17-193-16,-26 9-1095 0</inkml:trace>
          <inkml:trace contextRef="#ctx0" brushRef="#br0" timeOffset="31533.96">7440 537 5049 0,'0'0'2152'0,"0"0"-1152"16,0 0 128-16,0 0-215 16,0 0-145-16,0 0-168 0,0 0-168 15,-79 134-176-15,61-93-96 0,-2 1-104 32,-6-1-48-32,6-5-16 15,-5-1-344-15,5-4-312 0,2-6-440 16,-2-9-785-16,13-6-1367 15</inkml:trace>
          <inkml:trace contextRef="#ctx0" brushRef="#br0" timeOffset="29185.99">7478-407 5401 0,'0'0'800'16,"0"0"-536"-16,0 0-248 15,0 0 88-15,0 0-104 0,-181 184-128 16,161-163-176-16,14-6-88 16,-6-5 96-16,12-4 296 0,0-1 64 15,0-5-16-15,0 0 152 32,0 0-144-32,0 0 240 15,0 0-200-15,0 0-16 0,0 5 96 16,0 9 32-16,0 7 56 15,0 0 96-15,12 10 56 0,-6 5-248 32,1 0 192-32,0 9-136 15,-1-3-144-15,1 5 48 16,0-12 8-16,-2 7-80 0,2-11-40 0,-1-1-16 16,-6-3 8-16,7-6-16 15,-7-7-120-15,7-4 120 16,-7-5-328-1,0-5-184-15,6 0-536 16,1 0-664-16,-7-15-2617 16</inkml:trace>
          <inkml:trace contextRef="#ctx0" brushRef="#br0" timeOffset="29911.67">7336 199 4841 0,'0'98'1600'0,"0"-98"-648"16,0 0-72-16,0 0 56 0,0 0-127 15,0 0-601-15,7 0-88 16,11 0 64-16,2 0-8 16,0 0-64-1,12-6-112-15,-7-5 0 0,2 1-568 16,4-20-553-16,1 3-847 15,-5 2-4849-15</inkml:trace>
          <inkml:trace contextRef="#ctx0" brushRef="#br0" timeOffset="29719.36">7336 199 5281 0,'0'0'1264'0,"0"0"-760"15,0 0-120-15,0 0 32 16,0 0-112-16,0 0-56 0,0 0-248 15,129-42-32-15,-109 37-200 16,-2 0-320-16,-11 5-328 16,-7 0-424-1,0 0-537-15,0 0-1143 0</inkml:trace>
          <inkml:trace contextRef="#ctx0" brushRef="#br0" timeOffset="29520.2">7336 9 1272 0,'0'0'2352'15,"0"0"-1576"-15,0 0-175 0,0 0-25 16,0 0 16-16,0 0-168 31,0 0-184-31,0 0-96 0,155-135-88 16,-136 130 56-16,-6 5-8 16,6 0 248-16,-6 0-344 0,7 0 152 15,-15 5-80-15,15 11 48 16,-13-6 0-16,-1 11 136 15,-6-6-40-15,0 6-80 0,0 5 232 32,0 3-192-32,0 9 161 15,0-3-273-15,-6 1 0 0,-8 0-72 16,-4 6-80-16,-2-8-385 0,2 10-359 16,-9 1-32-1,2-14-528 1,5-6-177-16</inkml:trace>
          <inkml:trace contextRef="#ctx0" brushRef="#br0" timeOffset="31322.25">7516 353 4152 0,'0'0'1337'0,"0"0"-433"16,0 0 296-16,0 0-136 0,0 0-119 16,32 195-537-16,-12-133-208 15,-1 5-120-15,-6-1-80 16,0-9-200-16,-1-6-168 0,-12-15-489 15,0-5-231-15,0-27-400 32,0-4 216-32,-18 0-1233 0</inkml:trace>
          <inkml:trace contextRef="#ctx0" brushRef="#br0" timeOffset="31818.12">7542 615 4456 0,'0'0'1729'0,"0"0"-905"32,0 0 144-32,0 0-112 15,0 0-448-15,0 0-215 16,200 103-185-16,-155-88 112 0,-13 0-64 0,0-5-8 16,-5-4-40-1,-14-1 64 1,-8-5-64-16,2 5 0 0,-7-5 8 15,0 0-16-15,0 0 0 16,0 0-176-16,0 0 32 16,0 0-1009-16,0 0-3144 0</inkml:trace>
          <inkml:trace contextRef="#ctx0" brushRef="#br0" timeOffset="30791.35">7806-310 2904 0,'0'0'1352'0,"0"0"-887"31,0 0-409-31,0 0 56 0,0 0 40 15,0 0 0-15,0 0 0 16,0 0 64-16,27-5 72 0,-27 5 248 16,0 15 432-16,0 10-208 15,-14 6 216-15,-4 0-447 16,-2 5-169 0,-5-6-152-16,5 1 0 0,6-4-136 15,7-2-64-15,-4-4-8 16,4-5 16-16,0-1-72 0,7-10 56 15,0 0-16-15,0-5-168 16,0 0-104 0,20 0-96-1,6 0 47-15,-1 0 233 0,8 0-312 16,-1-25 216-16,0 4-296 0,1-5 0 16,-8 0-56-16,-5 6 320 0,-8 4 152 15,-5 2 80-15,6 14 48 31,-13 0 200-31,0 0 136 16,0 0-208-16,0 0 40 0,0 0-208 16,0 0 96-16,0 0-104 0,0 3 56 15,0 4 96-15,0 7 80 16,0 2-16-16,0 5-88 31,-13 4 56-31,-1 1-184 0,3 10 80 16,-10-1-72-16,-4 2-8 15,5 4 0-15,-5-5 0 0,12 0 0 16,-1-10 0-16,3-12 0 31,4-4 0-31,7-3 56 16,0-7-8-16,0 0 32 0,0 0-64 0,0 0-16 16,25 0 8-16,-5-10-8 15,5-11-184-15,7 0-72 16,-5-4-24-16,-2-2-16 0,2 12 280 15,-9 5-48 1,-5 0 64 0,1 10 0-16,-2 0 8 0,-12 0 168 15,6 0 160-15,-6 0 256 0,0 0-143 16,0 15 175-16,0 1-368 16,0-6 96-16,0 5-296 0,0 1-32 31,0-6-24-31,0 26-288 15,0-11-704-15,0 1-1457 0</inkml:trace>
          <inkml:trace contextRef="#ctx0" brushRef="#br0" timeOffset="32864.96">8515 420 6449 0,'0'0'2144'0,"0"0"-1159"16,0 0-177-16,0 0-272 16,0 0-280-16,0 0-200 0,58 0 160 15,-19-5-16-15,-1-5-120 16,7-1-80 0,-11 1 96-16,-2 4-216 15,-7 2 120-15,-12-2-104 16,0 6-72-16,-1 0-8 0,-12 0-24 15,0 0-152-15,0 0-104 0,0 0 96 16,0 0 208 0,0 10-40-1,-5 11 184-15,-15 5 32 0,-12 5 64 16,1 4-72-16,-10 11 152 0,-9-4-112 16,5-1-40-16,-7-1 88 15,7 2-88-15,0-6 32 0,12-10 56 31,1-5 144-31,13-6 128 16,13-15 72-16,-1 4 48 0,7-4-40 16,0 0-88-16,0 0-152 15,0 0-152-15,0 0 40 0,25 0 16 16,2 0 56-16,11 0 96 16,7 0-16-16,7 0 56 31,5 0 89-31,2 0-41 0,-7 0-80 15,13-4-168-15,-22-1 0 16,9-1 16-16,-13-4-96 0,-6 5-24 16,-15 5-8-16,-4-5-8 31,-8 0-248-31,1-11-264 0,5 1-513 16,-12-6-1271-16</inkml:trace>
          <inkml:trace contextRef="#ctx0" brushRef="#br0" timeOffset="32306.65">8729 9 10282 0,'0'0'1424'16,"0"0"-1120"-16,0 0-232 16,0 0 64-16,0 0-136 0,0 0 72 15,7 31-192-15,11-17 64 16,2 2-120-16,-2 9-448 0,-11-9-672 31,0 5-1545-31</inkml:trace>
        </inkml:traceGroup>
        <inkml:traceGroup>
          <inkml:annotationXML>
            <emma:emma xmlns:emma="http://www.w3.org/2003/04/emma" version="1.0">
              <emma:interpretation id="{C6EE76FD-499E-4A6B-897D-305306C89462}" emma:medium="tactile" emma:mode="ink">
                <msink:context xmlns:msink="http://schemas.microsoft.com/ink/2010/main" type="inkWord" rotatedBoundingBox="26728,7581 27275,7576 27276,7635 26729,7640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丿</emma:literal>
                </emma:interpretation>
                <emma:interpretation id="interp4" emma:lang="" emma:confidence="0">
                  <emma:literal>才</emma:literal>
                </emma:interpretation>
                <emma:interpretation id="interp5" emma:lang="" emma:confidence="0">
                  <emma:literal>!</emma:literal>
                </emma:interpretation>
                <emma:interpretation id="interp6" emma:lang="" emma:confidence="0">
                  <emma:literal>十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1:55.15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D26C53-8641-4DDD-B2D1-78AE9681DC6B}" emma:medium="tactile" emma:mode="ink">
          <msink:context xmlns:msink="http://schemas.microsoft.com/ink/2010/main" type="writingRegion" rotatedBoundingBox="18270,6766 18102,9638 16846,9565 17014,6693"/>
        </emma:interpretation>
      </emma:emma>
    </inkml:annotationXML>
    <inkml:traceGroup>
      <inkml:annotationXML>
        <emma:emma xmlns:emma="http://www.w3.org/2003/04/emma" version="1.0">
          <emma:interpretation id="{009BCCBD-C67D-4C8D-AD93-2D928F712C6C}" emma:medium="tactile" emma:mode="ink">
            <msink:context xmlns:msink="http://schemas.microsoft.com/ink/2010/main" type="paragraph" rotatedBoundingBox="18270,6766 18102,9638 16846,9565 17014,6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72E256-A458-4F89-87A0-CB8C52E008F4}" emma:medium="tactile" emma:mode="ink">
              <msink:context xmlns:msink="http://schemas.microsoft.com/ink/2010/main" type="line" rotatedBoundingBox="18270,6766 18102,9638 16846,9565 17014,6693"/>
            </emma:interpretation>
          </emma:emma>
        </inkml:annotationXML>
        <inkml:traceGroup>
          <inkml:annotationXML>
            <emma:emma xmlns:emma="http://www.w3.org/2003/04/emma" version="1.0">
              <emma:interpretation id="{B2222E18-C73B-4D05-865F-9375A2C1389E}" emma:medium="tactile" emma:mode="ink">
                <msink:context xmlns:msink="http://schemas.microsoft.com/ink/2010/main" type="inkWord" rotatedBoundingBox="18270,6766 18102,9638 16846,9565 17014,6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110-2 7641 0,'0'0'1168'0,"0"0"-888"16,0 0-216-16,-7 0-32 0,7 0-24 16,0 0 465-16,0 0-97 15,0 0-176-15,0 0-96 0,0 0 72 16,0 0 32-1,0 0-112 1,0 0-56-16,0 0 80 0,0 0-176 16,0 0 56-16,0 0-16 0,0 0-40 15,0 0 0-15,0 0-64 16,7 0 8-16,11 0 104 0,9 4 8 31,5 6-64-31,6 7 128 16,1-3-64-16,-1 3 8 0,1-3-8 15,-6 7-8-15,6-5 0 16,-8 5-8-16,-5-6-64 16,7 5 32-16,-15-4-32 0,2 0-48 31,-6 4 40-31,-9 5-120 0,-5-3-24 16,0 3 216-16,0 6-64 15,-25 10 24-15,-14 1 40 16,-6-7 32-16,-7-5-96 0,0 1 0 15,-4-5 71-15,4-5 9 32,0-1 0-32,13-4-104 0,1-5 40 15,5-1 56-15,21-10 0 16,5 0 8-16,7 0-288 16,0 0-32-16,0 0-304 0,0 0 216 0,19-6 40 15,14-9 296 1,12-1 0-1,5 12 64-15,2-7-160 0,7 11 48 16,-1 0 104-16,-6 0-168 16,-2 11 128-16,9 9 24 15,-14 6 32-15,-7 0 0 0,1 5 0 16,-12 4 0 0,-9 1 8-16,-11 5 152 15,-7-5-96-15,0 5 432 0,0-5-136 16,-25-6 0-16,-14 7-40 15,-13-2 8-15,0-4-176 16,-13 4-40-16,8 3-8 0,-8-8-96 31,-5-5 216-31,11 2-144 0,1-12-88 16,13 1 8-16,6-6 0 16,7-10-104-16,6 0-240 15,14-6-464-15,-1-14-688 0</inkml:trace>
          <inkml:trace contextRef="#ctx0" brushRef="#br0" timeOffset="1632.16">-39 1663 4809 0,'0'0'1328'0,"0"0"-552"16,0 0-152-16,0 0 136 0,0 0-48 16,0 0-231-16,0 0-209 15,0 0 8-15,0 0-272 0,0 0 208 16,0 0-208-16,0 0 56 15,0 0-8-15,0 0 144 0,0 0 48 16,0 0 8-16,0 0 48 16,0 0-128-16,0 0 56 0,0 0-184 15,-7 0 64-15,1 0-104 32,-6 5 112-32,-8 16-120 15,0 15 0-15,-5 15 0 0,0 37 0 16,-15 19 32-16,8 26 48 15,-7 6-32-15,8-1-48 0,4-10 0 16,8-13 0-16,-1-28 8 31,2-25 48-31,11-17-40 16,7-24-32-16,-6-11 80 0,6-10-192 0,0 0 40 16,0 0-96-16,0 0-432 15,18-34-736-15,15-4-585 0,-7-3-1055 16</inkml:trace>
          <inkml:trace contextRef="#ctx0" brushRef="#br0" timeOffset="2383.34">464 1837 5873 0,'0'0'1640'16,"0"0"-960"-1,0 0-256-15,0 0 425 16,0 0-273-16,0 0-48 0,0 0-448 0,0 0 304 16,0 0-248-1,-71 98-64-15,59-42-64 0,-1 16-16 16,6 11 8 0,0 9 0-16,7-1-80 15,0-8 64-15,7-5-96 16,18-16 96-16,8-17-72 0,6-18 0 15,-1-12-48-15,7-15 88 16,7 0 48-16,5-21 64 0,8-20-64 31,-13-17 232-31,0 3-168 16,-14-7 96-16,-12-1-136 0,-13 14 160 16,-6 2 48-16,-7 5 120 15,0 1-48-15,-34-1-192 16,-4 8 264-16,-1 3-376 0,-13 5 128 31,2 5-128-31,-8 1-8 16,6 0 0-16,7 4-104 0,0 11-64 15,13-5-160-15,5 4 112 16,2 2-416-16,12-7 40 0,1 1-480 16,5-15-393-16,7-1-535 15,-6 0-3729 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1.50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-7 238 8081 0,'0'0'1409'0,"0"0"-873"16,0 0-48-16,0 0 488 0,-6 0-488 16,6 0 48-16,0 0-328 0,0 0 32 15,0 0-8 1,0 0 32-16,0 0-128 16,0 0-56-16,0 0 96 15,0 0-96-15,0 0 273 16,0 0-345-16,0 0 208 15,0 0-48-15,0 0 16 0,0 0 16 16,0 0-192-16,0 0-8 0,0 0-152 31,13-5 152-31,19-6-232 16,13-4 232-16,7-5 96 16,6-11-96-16,6 4 8 0,-6 7 8 15,-6-1-16-15,0 0 8 16,-13 7-16-16,-1 4-56 0,-6-1 8 31,1 1-88-31,-14 5 136 16,-6 0-120-16,0 5-24 15,-13 0-56-15,0 0 79 0,0 0-55 16,0 0-400-16,0 0-400 16,-20-5-1088-16,7-5-5898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1.9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-3 0 176 0,'0'0'4280'0,"0"0"-3543"15,0 0-433-15,0 0 80 0,0 0 192 31,0 0-24-31,0 0 120 16,0 0 8-16,0 87-64 16,0-35-15-16,13 15-169 0,-1 9-40 15,-6 12-24-15,15 9-160 16,-15 1-56-16,13 4-136 0,-6-4 40 16,-6 1 0-1,6-8-56-15,-1-14 0 16,-6-10 0-16,1-16 0 15,0-10 0-15,-7-14 0 0,0-12-8 16,7-5 8-16,-7-10-296 16,0 0 160-16,0 0-528 15,0 0-305-15,0-15-583 16,0-6-712-16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2.46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456-7 3392 0,'0'0'1385'0,"0"0"-873"0,0 0-96 16,0 0 80-16,0 0 408 15,-7 0-120-15,7 0-80 16,0 0 121-16,-6 0-65 0,6 0-168 15,-14 11-88-15,7 13-56 16,-4 7-24-16,-9 12 176 16,0 2-368-16,-5 12 176 15,-7 0-232-15,-2-1-24 16,3 6-56-16,-8-6-24 16,-6 1-72-16,6-1 24 0,1-10-24 15,0-10-104-15,11-10 32 31,15-11-408-31,-1-4 168 0,13-11-376 16,0 0-344-16,0-6-560 16,25-24-897-16,2-1-824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2.84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5449 0,'0'0'1440'15,"0"0"-424"-15,0 0-400 0,0 0 353 16,0 0-353-16,0 0-208 15,0 0-128 1,0 0-96 0,0 0-24-16,58 0-104 0,-26 21 328 0,20 4-128 15,5 12 0-15,1-6-248 16,1 0 144-16,-1-7-72 0,-8-3 48 16,2 0-72-16,-13-6-48 31,-12-5-16-31,-14-4 80 15,-1-1-48-15,-12 0-24 0,0-5 0 16,0 0-152-16,0 0-376 0,-7 0-632 16,-18 0-1977-16,0-5-4200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3.86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90-2 1880 0,'0'0'1248'0,"0"0"-736"0,0 0 120 16,0 0 1-16,0 0-121 0,0 0 8 16,-27 0 80-16,22 0-32 15,5 0-376 1,-7 5-40-1,0-5-144-15,1 0 8 0,-1 5-16 16,7 0 8-16,-7-5 240 16,7 6-40-16,-6-2 128 0,1-4-72 0,-2 5 368 15,7-5-271-15,-7 0 55 32,7 0-32-32,0 6-24 15,0-6-112-15,0 0-56 0,0 0 88 16,0 0-208-16,0 0 160 15,0 0-224-15,0 0 224 0,0 0-224 16,0 0 96-16,0 0-104 31,7 0-88-31,18 0 88 0,2 0 16 16,11 0 168-16,-6 0-184 16,0 0 152-16,1-6-152 0,-14 6 0 15,-6 0 0-15,-6 0 8 16,-2 0-8-16,-5 0 0 31,0 0 8-31,0 0 96 0,0 0 176 16,0 0-176-16,0 0 136 15,0 0-112-15,0 0-80 0,0 0 32 16,0 0-32 0,0 0-48-16,0 0-16 15,0 0-56-15,0 0 144 16,0 0-88-16,0 0 112 0,0 0-104 15,0 0 16-15,0 0 32 16,0 0-40-16,0 0-256 16,0 0-280-16,0-5-728 0,0 1-1105 0,0-2-3400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0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336 0 9057 0,'0'0'1937'0,"0"0"-1017"16,0 0 48-16,0 0 369 15,0 0 175-15,0 0-712 0,0 0-224 16,0 0-272-16,0 0-88 31,0 0-208-31,0 0 8 16,-6 0-16-16,6 0 0 0,0 0-8 15,-14 5-544-15,1 11-176 16,-6 9-384-16,-1 12-321 0,-11 5 185 0,-1-3 240 16,12-2-16-1,0-6-16 1,1 5 111-16,-6-6 17 15,5 1 336-15,-5 0-48 0,-8 4 256 16,8-8-384-16,11-6-2193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6:54.8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211639-4DFB-40DC-B83B-2D476E7AA60B}" emma:medium="tactile" emma:mode="ink">
          <msink:context xmlns:msink="http://schemas.microsoft.com/ink/2010/main" type="writingRegion" rotatedBoundingBox="12533,7074 13468,7074 13468,7787 12533,7787"/>
        </emma:interpretation>
      </emma:emma>
    </inkml:annotationXML>
    <inkml:traceGroup>
      <inkml:annotationXML>
        <emma:emma xmlns:emma="http://www.w3.org/2003/04/emma" version="1.0">
          <emma:interpretation id="{D9E3CED4-DFDB-4566-BB7F-F918AA063168}" emma:medium="tactile" emma:mode="ink">
            <msink:context xmlns:msink="http://schemas.microsoft.com/ink/2010/main" type="paragraph" rotatedBoundingBox="12533,7074 13468,7074 13468,7787 12533,7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76501-36B6-44D8-8132-E42145723B69}" emma:medium="tactile" emma:mode="ink">
              <msink:context xmlns:msink="http://schemas.microsoft.com/ink/2010/main" type="line" rotatedBoundingBox="12533,7074 13468,7074 13468,7787 12533,7787"/>
            </emma:interpretation>
          </emma:emma>
        </inkml:annotationXML>
        <inkml:traceGroup>
          <inkml:annotationXML>
            <emma:emma xmlns:emma="http://www.w3.org/2003/04/emma" version="1.0">
              <emma:interpretation id="{81F6CEE9-B703-41BC-BACA-2680AC050685}" emma:medium="tactile" emma:mode="ink">
                <msink:context xmlns:msink="http://schemas.microsoft.com/ink/2010/main" type="inkWord" rotatedBoundingBox="12533,7074 13468,7074 13468,7787 12533,7787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一</emma:literal>
                </emma:interpretation>
                <emma:interpretation id="interp2" emma:lang="" emma:confidence="0">
                  <emma:literal>ⅴ</emma:literal>
                </emma:interpretation>
                <emma:interpretation id="interp3" emma:lang="" emma:confidence="0">
                  <emma:literal>〇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6 323 4921 0,'0'0'1208'16,"0"0"-648"-16,0 0 144 15,0 0 152-15,0 0 104 0,0 0-311 31,0 0-73-31,-7-24-160 16,7 24-112-16,0 0-48 0,0 0-152 16,0 0-96-16,0 0 0 15,0 0-8-15,0 0 0 0,0 0-48 16,0 0-32-16,0 0 32 16,0 0-16-16,0 0 48 15,0 0-96 1,0 3 8-16,0 18 56 0,0 10 48 15,7 5 0-15,6 1 8 16,-1 3-8-16,1 6 8 16,0-5-8-16,6-5 8 15,-6 0 0-15,7-10-8 16,-15-5 0-16,2 0 0 16,0-13 0-16,-7 3 8 0,0-11-8 15,6 0 56-15,-6 0-56 16,0 0 56-16,7 0 40 15,-7 0 96 1,0 0 40-16,0 0-56 16,0 0-32-16,0 0-56 15,0 0-72-15,0 0-8 0,0 0 0 16,0 0-8-16,0 0 0 16,0 0-16-16,0 0 16 0,0 0 0 31,0 0 8-31,0 0-8 15,0 0 16-15,0 0 88 16,0 0 24-16,0 0 0 0,0 0-40 16,0 0-40-16,0 0-40 15,0 0 0-15,0 0-8 0,0 0 0 16,12 0 104-16,14-15 8 16,26-26 224-1,12-15-120-15,14-11-64 16,6-10-88-16,0 5-16 0,-1-4-40 15,-6 14 64-15,-5 0-72 16,-15 10 0-16,-12 17-16 0,-11 9 32 16,-23 16-32-1,3 5-24-15,-14-1 24 16,0 6-96-16,0 0 16 16,0 0 64-16,0 0 32 0,0 0 56 15,0 0 24-15,0 0-8 16,0 0 8-1,0 0-72-15,0 0-8 16,0 0 16-16,0 0 32 16,0 0-40-16,0 0-8 0,0 0-8 15,0 0 8-15,0 0 0 16,0 0 8-16,0 0 0 0,0 0 0 31,0 0-8-31,0 0 56 16,0 0-56-16,0 0-48 15,0 0-80-15,0 0-352 0,0-10-480 16,-14-5-1072-16,3-11-6666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3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0 287 5329 0,'0'0'1768'16,"0"0"-848"-16,0 0 16 15,0 0 217-15,0 0-625 0,0 0 288 32,0 0 0-32,213-41-136 15,-130 11-408-15,8-7-264 0,-1 1-8 16,-13 1-32-16,-5 4-408 16,-15 0-216-16,-17 10 56 0,-8 5-352 15,-19 6-56-15,-13 10 55 31,0 0-95-31,-13 0-96 16,-14 0-568-16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76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103 0 6449 0,'0'0'1688'15,"0"0"-552"-15,0 0-327 16,0 0 111-16,0 0-240 0,0 0-352 0,0 0-144 31,0 0-112-31,0 0-72 16,0 15-72-16,0 1 72 16,13 19-104-16,12 17 104 0,2 10 40 15,-2-1-40-15,2 0-360 0,-9-9-64 16,2-6 0-16,-13-11-136 31,-2-8-40-31,-5-6-537 16,0-7-215-16,-5-9-392 0,-29 0-73 15,3-5 1817-15,-1 0 312 16,-7 0 1177-16,-1 0 327 0,9 0-184 16,5 0-439-16,6 0-169 15,7 0-424-15,13 0 40 31,0-5-280-31,0 0-104 0,0-9-256 16,13-7-72-16,26-17-72 16,13-1-40-16,0-13-464 15,13-4-480-15,-8-1-128 0,1-9-441 16,-13 14-87 0,-20 12-3593-16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98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-1 0 4520 0,'0'0'1545'16,"0"0"-825"-16,0 0-96 15,0 0 64-15,0 0-352 16,0 0 208-16,0 0-288 0,-6 11 105 16,12 7 31-16,20 13 24 15,12 11-224-15,1-1-56 16,6 6-128-1,0-2 0-15,7 2-8 16,-7-1-112-16,7-11-272 0,-14 2-737 16,1-12 57-16,-8-5-304 15,-11-9-96-15,0-6-3545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7.22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156 0 4656 0,'0'0'2201'0,"0"0"-1193"0,0 0-456 0,0 0 120 15,0 0-127-15,0 0-393 16,0 0 56-16,-46 169-152 15,33-144-32-15,-5 1-24 16,4 5-184 0,-11 6-617-16,-2-12-783 15,14-4-3865-15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7.48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9089 0,'0'0'1529'0,"0"0"-833"0,0 0-328 16,0 0 264-16,0 0-552 15,0 0-80-15,0 0-48 16,34 9-8-16,-9 3-248 0,1 3-424 31,13-5-216-31,-21-4-1441 16,2-6-3368-16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8.07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8 7425 0,'0'0'1056'0,"0"0"-688"16,0 0 329-16,0 0 135 15,0 0-320-15,0 0-272 16,0 0 120 0,0-10-128-16,20 10 376 15,-2 7-296-15,9 7-232 16,-2 1-40-16,9 1-40 0,-9-1-128 15,-12-10-256-15,12-5-176 16,-5 0-432-16,-8 0-1665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8.33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219 0 6225 0,'0'0'1672'0,"0"0"-1136"16,0 0-528-16,0 0 312 16,0 0 248-16,-12 180-279 0,6-118-177 15,-1 16-8 1,-13 5-64-16,8 3 64 15,-8 1-208-15,-5 6-96 16,-2-5-137-16,-11 24-423 0,6-24-408 0,12-21-576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9.3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0 145 7561 0,'0'0'1688'16,"0"0"-1175"-16,0 0-249 15,0 0 24-15,0 0 272 0,0 0-424 31,167-47-8-31,-102 32-8 16,-1-6-32-16,1 1-88 16,-13-1-8-16,-7 11-160 0,-13-1-112 15,-12 11 200-15,-14 0-272 16,-6 0 200-16,0 0-16 0,0 0 40 16,-26 21-168-1,-6 6-121-15,-7 2-79 16,1 2 112-16,-2 0 88 15,8 1-264-15,0-12 144 0,12-4 144 16,9-2 272-16,11-14 8 0,0 7 184 16,0-7-16-1,0 0 168-15,25 0 256 16,6 0 48-16,8 0 49 16,13-10-289-16,0-7 8 15,-1 3-320-15,-5-2-96 0,-15 5-48 16,-4 6 48-16,-15 5-104 15,-6 0-192 1,-6 0-64-16,0 0-601 16,-6 11 353-16,-19 10-1016 15,-14 10 176-15,1 9 687 0,-1-4 193 16,-6 0 200-16,5-10 368 16,15-1 1088-16,0-14 81 0,18-2-145 31,7-9-584-31,0 0-200 15,0 0 96-15,32 0 208 16,13-15 336-16,14-6-335 0,11-9-345 16,-5-1-136-16,5 5-64 15,1 6 72-15,0 4-152 0,-12 6 0 16,-2 10-16 0,-24 0-184-16,6 10 143 15,-21 15 137-15,-5 6 337 16,-6 11 111-16,-7-6-144 0,0 5 168 15,0 0-168-15,0 0-24 16,0-10-176-16,-13-6-104 16,-1-4-184-1,3-5-112-15,-9-8-120 0,-12-1 56 16,0-3-72-16,-8-4-353 16,-10 0 145-16,-2-11 632 0,-7-7-536 15,1-9 544-15,8 2 912 16,5-1 17-1,18 10-57-15,8 1-216 16,13 10-256-16,-1 0 16 16,7 5-416-16,0 0 56 0,7-5-48 15,18 5-8-15,7 0 72 16,8-5-16-16,-2 5-48 0,-6 0-8 31,6-5 0-31,-12-1 0 16,0-4-64-16,-1 5-112 15,-5-5 0-15,-1 4-304 0,-6 2-616 16,1-2-1625-16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0.20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445 0 7161 0,'0'0'2000'0,"0"0"-1047"32,0 0-105-32,0 0 24 0,0 0-480 15,0 0-240-15,0 0 120 16,-20 102-144-16,1-45 288 0,6-1-256 0,-12 0 56 16,-9 12-104-16,-4-6-8 15,-7 4-88 1,-7-4-16-1,2-11-120-15,5-5-472 0,-1-11-272 16,8-9-1384-16,18-16-2785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0.44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7273 0,'0'0'1168'0,"0"0"-808"31,0 0 112-31,0 0 257 0,0 0-265 16,0 0-56-16,0 0-272 16,174 125-64-16,-135-95-72 0,-1-10 8 15,-6-5 0-15,8-4-8 16,-8-6-112-16,20-5-784 31,-7-10-1281-31,-13-15-5560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6:56.66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64280C-650B-4467-AC70-785B7FA7E648}" emma:medium="tactile" emma:mode="ink">
          <msink:context xmlns:msink="http://schemas.microsoft.com/ink/2010/main" type="writingRegion" rotatedBoundingBox="17180,3920 29200,5821 28741,8725 16721,6825"/>
        </emma:interpretation>
      </emma:emma>
    </inkml:annotationXML>
    <inkml:traceGroup>
      <inkml:annotationXML>
        <emma:emma xmlns:emma="http://www.w3.org/2003/04/emma" version="1.0">
          <emma:interpretation id="{D662A387-2BB1-4DCB-862E-AF281F98313B}" emma:medium="tactile" emma:mode="ink">
            <msink:context xmlns:msink="http://schemas.microsoft.com/ink/2010/main" type="paragraph" rotatedBoundingBox="17180,3920 29200,5821 28942,7450 16922,5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D8657-9F0E-40D0-B99A-77ECCF384D5F}" emma:medium="tactile" emma:mode="ink">
              <msink:context xmlns:msink="http://schemas.microsoft.com/ink/2010/main" type="inkBullet" rotatedBoundingBox="17079,4556 17760,4664 17643,5403 16962,5295"/>
            </emma:interpretation>
          </emma:emma>
        </inkml:annotationXML>
        <inkml:trace contextRef="#ctx0" brushRef="#br0">0 246 4424 0,'0'0'1409'0,"0"0"-449"16,0 0-656-16,0 0 320 16,0 0 64-16,0 0 32 15,0-14-143-15,0 14-225 0,0 0-32 16,0 0 40-1,0 0-40-15,0 0 48 16,0 0-40-16,0 0-8 0,0 0-88 16,0 0-128-16,0 0-104 0,0 0-32 15,0 0-24-15,0 0-72 16,0 10 0 0,0 19 32-16,0 13 72 15,0-1 24-15,0 10 0 16,0-4 8-16,0-7-8 0,0-9 0 15,0-4 0-15,0-7 40 32,0-4-40-32,0-7 0 0,0 1 0 15,0-4 0-15,0 4 0 16,7-5 0-16,-7 1 0 0,0-2 8 16,0 2-8-16,7-6 0 15,-7 0 0-15,0 0 56 16,0 0-32-16,0 0-24 0,0 0 8 31,0 0 24-31,0 0-24 16,0 0 40-16,0 0-40 0,0 0 136 15,0 0-16-15,5 0 136 16,8 0 96-16,0-16 16 16,26-15-48-16,13-14-176 0,18-17-80 15,14-4-7 1,6-17-73-16,0 5 8 15,-11 7-8-15,-22 9 8 0,-6 15-57 16,-25 12 41-16,-6 8 16 16,-7 12-8-1,-13 10-88 1,0 5 40-16,0 0-96 0,0 0-24 0,0 0-80 16,0 0 80-16,0 0-24 15,0 0 112-15,0 0-32 0,0 0 0 16,0 0-24-16,0 0-184 31,0 0-232-31,7 0-240 16,-2 0-617-16,1 0-1519 0</inkml:trace>
      </inkml:traceGroup>
      <inkml:traceGroup>
        <inkml:annotationXML>
          <emma:emma xmlns:emma="http://www.w3.org/2003/04/emma" version="1.0">
            <emma:interpretation id="{0F7D1BC3-D510-414D-A2BF-51E73C992C61}" emma:medium="tactile" emma:mode="ink">
              <msink:context xmlns:msink="http://schemas.microsoft.com/ink/2010/main" type="line" rotatedBoundingBox="19429,4276 29200,5821 28942,7450 19171,5905"/>
            </emma:interpretation>
          </emma:emma>
        </inkml:annotationXML>
        <inkml:traceGroup>
          <inkml:annotationXML>
            <emma:emma xmlns:emma="http://www.w3.org/2003/04/emma" version="1.0">
              <emma:interpretation id="{D1A2E2F3-7700-4B35-B980-89DE36A5A2A8}" emma:medium="tactile" emma:mode="ink">
                <msink:context xmlns:msink="http://schemas.microsoft.com/ink/2010/main" type="inkWord" rotatedBoundingBox="19406,4419 22483,4906 22276,6213 19200,5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17.14">2308 298 7361 0,'0'0'1728'15,"0"0"-967"-15,0 0-561 32,0 0 88-32,0 0 40 0,0 0-72 15,-13 0-224-15,19 0-32 16,33 0-184-16,19 0 184 15,6 0 0-15,21 0 120 0,-1-6-120 16,-7 1 16-16,-7 0-8 16,2-6-8-16,-15 7-224 0,-6-2-192 31,8-13-352-31,-27 2-609 16,-5 3-943-16</inkml:trace>
          <inkml:trace contextRef="#ctx0" brushRef="#br0" timeOffset="1335.43">2798-36 2456 0,'0'0'816'0,"0"0"-664"0,0 0 208 0,0 0 184 16,-13 221-15-16,6-124-41 15,0 12 32 1,-5 13-256-16,-1 7-112 15,6-16-88-15,-4-6-16 16,4-19-48-16,0-23-40 0,7-13 40 16,-6-10 80-16,6-22-80 15,-7-9 0-15,-6-11 0 0,-6 0-88 32,-13-36-424-32,-8-11 32 15,-5-9 424-15,-5-6 56 16,-2 6 160-16,7-2 432 0,6 19 88 15,13 8 336-15,7 10 72 16,13 15-471-16,6-4-241 0,0 10-312 31,0 0 0-31,0-5-64 0,31 5-88 16,8-5 80-16,13 0 8 16,18-1 112-16,9-3-72 0,-3-1-40 15,33-11-737 1,-12-4-847-1,-18-2-1176-15</inkml:trace>
          <inkml:trace contextRef="#ctx0" brushRef="#br0" timeOffset="1739.48">3559-5 3448 0,'0'0'5017'16,"0"0"-4048"-16,0 0-737 15,0 0-224-15,0 0-8 0,0 0 0 16,-208 107 0-16,118-45-16 31,-5 6-224-31,-2-2-345 0,13-10-63 16,6-9-160-16,27-16-8 16,18-6-56-16,21-15-281 15,12-5-1063-15,0-5 368 0,19 0 1377 16,19 0 471-16,1 0 671 15,6-11 737-15,-12 7 104 0,-14-7-520 32,-6 11-319-32,-6 0-313 15,-7 0 112-15,0 0-232 16,0 15-112-16,0 22 72 0,0 9 32 16,0 5-24-16,0 6-88 15,0-1-120 1,0 1 0-16,-7-11 24 0,7-4-16 15,0-8 40-15,0-2-48 16,-7-1-96-16,7-5-448 0,-6-11-944 16</inkml:trace>
          <inkml:trace contextRef="#ctx0" brushRef="#br0" timeOffset="3055.45">3114 1012 6001 0,'0'0'1168'0,"0"0"-1080"0,0 0 120 31,0 0 520-31,0 0 232 15,0 0-375-15,199 24-297 16,-134-14-184-16,-13-3-80 0,-7 2-16 16,0-4 0-16,-13 5-8 0,0-4 24 15,-5-1-24-15,4-5-128 32,8 0-168-32,-7 0-665 15,-6-5-975-15</inkml:trace>
          <inkml:trace contextRef="#ctx0" brushRef="#br0" timeOffset="2427.17">3256 488 5697 0,'0'0'1152'0,"0"0"-1144"31,0 0 184-31,0 0 480 15,0 0-184-15,0 0-176 0,238 56-184 16,-173-40-72-16,-2-1 32 16,-11-4-88-16,-13-2-8 0,-13 1-296 15,-14-10-272-15,-5 0-440 32,-7-4-224-17</inkml:trace>
          <inkml:trace contextRef="#ctx0" brushRef="#br0" timeOffset="2832.74">3295 708 5705 0,'0'0'1400'0,"0"0"-832"15,0 0-224-15,0 0 88 16,0 0-328-16,0 0-104 0,0 0 144 16,0 0 128-16,122 20-40 31,-77-4-88-31,0 0-79 0,-13-6-57 16,1 6-8-16,-8-1 0 0,-11-10-249 15,-3 4-199-15,-11-2 0 16,0 13-248-16,-18-6-208 0,-14 7-656 15</inkml:trace>
          <inkml:trace contextRef="#ctx0" brushRef="#br0" timeOffset="2201.13">3417 253 5657 0,'0'0'1376'0,"0"0"-1216"0,0 0-144 0,0 0-8 31,0 0 376-31,0 0-40 16,0 0-168-16,194 70-88 16,-131-49-80-16,-11-1-8 0,-7 1 0 15,-13-1-336-15,-32 1-768 16,0-1-408-16,-25-5-2417 0</inkml:trace>
          <inkml:trace contextRef="#ctx0" brushRef="#br0" timeOffset="2620.96">3656 364 5537 0,'0'0'1240'0,"0"0"-1008"0,0 0-232 16,0 0 0-16,0 0 8 0,-72 124 120 16,54-68-128-16,-3 5 8 15,8-9 0-15,-5 4 0 0,11-4-8 31,0-11 80-31,1-5-80 16,-6-11-80-16,-1-5-256 0,-1-9-656 16,1-6-1233-16</inkml:trace>
          <inkml:trace contextRef="#ctx0" brushRef="#br0" timeOffset="2015.32">3765-16 7257 0,'0'0'1224'15,"0"0"-1224"-15,0 0-224 16,0 0 160-16,0 0 56 31,0 0 8-31,0 0-16 0,0 0 16 16,122 159-224-16,-109-128-528 15,-13 0-288-15,-7-11-168 0,-24-3-3449 0</inkml:trace>
          <inkml:trace contextRef="#ctx0" brushRef="#br0" timeOffset="3380.7">4467 180 6953 0,'0'0'1800'0,"0"0"-1288"16,0 0-456-16,0 0-56 0,0 0 169 16,-206 221 103-16,148-140-120 31,6-3-48-31,7-2-104 15,13-4 72-15,0-15-72 0,12-7 0 16,2-9-8-16,11-10-144 0,7-20-264 16,0-1-673-16,0-10-1095 0</inkml:trace>
          <inkml:trace contextRef="#ctx0" brushRef="#br0" timeOffset="4027.79">4139 697 5497 0,'0'0'1816'0,"0"0"-1448"0,0 0-368 15,0 0 0 1,0 0 208-16,0 0 200 15,0 0-200-15,219 47-152 0,-149-36 16 16,-11-6-72-16,-1 0-96 16,-7-5-176-16,-25 0-368 0,-1 0-592 15,-25 0-793-15</inkml:trace>
          <inkml:trace contextRef="#ctx0" brushRef="#br0" timeOffset="4436.16">4139 893 4809 0,'0'0'1872'15,"0"0"-1248"-15,0 0-608 16,0 0 88-16,0 0 368 16,0 0-104-16,0 0-88 15,19 88-168-15,-6-57-40 16,7 0-24-16,-2-12-48 16,2 7-152-16,19-21-624 0,-14-5-608 15,8 0-649-15</inkml:trace>
          <inkml:trace contextRef="#ctx0" brushRef="#br0" timeOffset="3823.03">4223 544 5033 0,'0'0'1040'0,"0"0"-656"0,0 0 352 31,0 0-144-31,0 0-272 16,192 46-96-16,-147-35-176 0,0-7-48 16,-11 2 0-16,-9 4-104 15,-18-5-296-15,-1 5-496 16,-6-4-840-16</inkml:trace>
          <inkml:trace contextRef="#ctx0" brushRef="#br0" timeOffset="4227.84">4448 657 4472 0,'0'0'489'0,"0"0"-129"0,0 0 16 16,0 0 80-16,-33 185-160 16,28-140-144-16,5 3 48 15,-7-2-144-15,1-5-56 0,6-1 0 31,-14-4-56-31,8-9-488 16,-6-17-680-16</inkml:trace>
          <inkml:trace contextRef="#ctx0" brushRef="#br0" timeOffset="3626.15">4525 242 5097 0,'0'0'1600'0,"0"0"-1288"16,0 0-304-16,0 0 48 0,0 0 176 16,0 0 56-16,84 97-72 15,-57-72-72-15,5 12-64 16,-7-12-16-1,1 1 8-15,-7-6-56 16,-6-4-16-16,-13-6-128 0,0 5-368 16,-20 1-312-16,-18-6-616 0</inkml:trace>
          <inkml:trace contextRef="#ctx0" brushRef="#br0" timeOffset="4816.02">4629 903 904 0,'0'0'4289'16,"0"0"-3569"-16,0 0-592 16,0 0 600-16,0 0-104 0,0 0-488 15,0 0-64-15,-207 195-16 31,157-158 0-31,-2-1-40 0,0-12 96 16,-7 3-112-16,14-11 64 16,0-5-56-16,13-1-8 0,6-10-48 15,14 4 48-15,12-4 360 16,0 0-8 0,0 0-64-16,0 0 160 15,0 0-319-15,6 0-25 0,20 0-96 16,-1 0 0-16,15 0 0 15,-2 0 136-15,14 0-136 16,-7 0 112-16,0 0-120 16,-6 6 0-1,-1-2 112-15,-6 3-104 0,-7-7-8 16,2 0-8-16,-2 3-56 0,2-3-168 16,-2 0-177-16,13 0-471 15,-4 0-584-15,-9-10-3401 16</inkml:trace>
          <inkml:trace contextRef="#ctx0" brushRef="#br0" timeOffset="5811.37">4860 867 4961 0,'0'0'1072'0,"0"0"-544"0,0 0 200 16,0 0 0-1,0 0-344-15,-174 179-80 16,149-148-40-16,11 6 56 15,3-6-247-15,11 0-49 0,0-5-24 16,0-6-8-16,0 1-49 16,25-5 49-16,0-12-8 0,8 2-32 15,-1-6 48-15,13 0 217 32,0 0-217-32,1 0 56 15,-1-20 64-15,-13-3-40 0,6-1-72 16,-11-2 96-16,-9 0-96 15,-11 1-8-15,-7-12 0 0,0 11-64 32,0-4 48-32,-25 3 16 15,5 3 104-15,-12-2-96 0,5 10 8 16,9 6-16-16,4 5 0 0,8 0-112 16,6 5-449-16,0 0-767 15,6 0-888-15,14 0-3017 0</inkml:trace>
          <inkml:trace contextRef="#ctx0" brushRef="#br0" timeOffset="5145.82">4970 164 280 0,'0'0'4889'16,"0"0"-4337"-16,0 0-424 15,0 0 448-15,0 0-216 0,-70 180-184 16,43-119 40-16,-5 1-32 15,7-6-56-15,12-4-80 0,-7-16-32 16,13-5-8 0,7-11-8-16,0-15-376 15,0-5-560-15,0 0-1297 16</inkml:trace>
          <inkml:trace contextRef="#ctx0" brushRef="#br0" timeOffset="5417.92">5126 246 4184 0,'0'0'1825'0,"0"0"-1385"0,0 0-360 32,0 0 152-32,0 0 96 15,0 0 16-15,-72 190-272 16,65-144 136-16,7 1-208 0,0-6 96 15,0-10-16-15,7-6-32 16,20-4 144-16,4-1 40 0,1-5-48 31,0-4-40-31,8-7-144 0,-1 2 16 16,-1-1-16 0,0 0-440-16,-6-5-1064 0,-12 0-1769 0</inkml:trace>
        </inkml:traceGroup>
        <inkml:traceGroup>
          <inkml:annotationXML>
            <emma:emma xmlns:emma="http://www.w3.org/2003/04/emma" version="1.0">
              <emma:interpretation id="{5C3D1323-09B2-41DD-80D1-0759608D6FD3}" emma:medium="tactile" emma:mode="ink">
                <msink:context xmlns:msink="http://schemas.microsoft.com/ink/2010/main" type="inkWord" rotatedBoundingBox="23142,4863 26611,5412 26354,7041 22884,64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40.62">6214 426 6649 0,'0'0'1504'0,"0"0"-1112"16,0 0-336-16,0 0-56 15,0 0 24-15,0 0-24 0,-13 179 56 16,-12-112-48-16,-2 5 104 15,2-1-104 1,0-9-8-16,5 0-8 16,-5-10 0-16,-9 10-656 15,9-17-1232-15,0-18-4033 0</inkml:trace>
          <inkml:trace contextRef="#ctx0" brushRef="#br0" timeOffset="25497.18">6117 776 5417 0,'66'35'1064'0,"-66"-31"-888"0,6 13 40 31,6 4 192-31,1 3-16 15,7-3-256-15,6 5-136 0,-6-11-208 16,11-9-384-16,1-6-184 16,-5 0-480-16</inkml:trace>
          <inkml:trace contextRef="#ctx0" brushRef="#br0" timeOffset="25315.77">6117 776 6409 0,'0'0'1488'16,"0"0"-1112"-16,0 0-312 15,0 0-16 1,0 0 24-16,0 0-72 0,0 0-160 16,194-21-304-16,-169 21-456 15,-4 0-296-15,-21 0-1697 16</inkml:trace>
          <inkml:trace contextRef="#ctx0" brushRef="#br0" timeOffset="25832.42">6562 443 4945 0,'0'0'1616'31,"0"0"-800"-31,0 0-592 16,0 0 168-16,0 0-192 0,0 0-200 0,0 0 0 16,0 0 16-16,0 117-8 15,0-66 0-15,-13 5 0 0,1-5-8 16,-15 1 0-1,9-7-192 1,-2-7-216-16,2-14-192 0,4-3-80 16,7-16 104-16,7-5 368 0,0 0 208 15,0 0 144-15,14-26 8 16,18-5-48-16,-1-4 304 0,15-6-144 16,-1-1-136-16,7-4-128 31,6 6-320-31,-13 3-304 0,-20 12-729 15</inkml:trace>
          <inkml:trace contextRef="#ctx0" brushRef="#br0" timeOffset="25951.5">6562 443 56 0,'233'122'3224'16,"-240"-117"-1575"-16,7 5-801 15,0 11-184-15,0-1-120 32,0 11-136-32,0-1-136 0,0 6-152 15,20 1-120-15,-2-1-328 16,3-5-672-16,-8 0-1185 0</inkml:trace>
          <inkml:trace contextRef="#ctx0" brushRef="#br0" timeOffset="27093.34">6479 1490 6889 0,'0'0'1648'0,"0"0"-1192"15,0 0-240-15,0 0 89 16,0 0-113-16,0 0-120 16,-199 179-72-16,153-133-8 0,6-10-8 31,-5-5-248-31,7 0-353 15,-1-6-391-15,7-14-632 0,19-6-1465 0</inkml:trace>
          <inkml:trace contextRef="#ctx0" brushRef="#br0" timeOffset="26676.03">6246 1104 5209 0,'-12'145'1120'0,"38"-145"-856"15,12-11 120-15,7-5 144 32,14-1-216-32,-1 3-208 0,-14 4-104 15,-4 0-128-15,-15 10-344 0,-18 0-40 16,-7 0-224-16,0 0 424 0,-46 16 208 16,-19 9-392-1,-12 12-745 1,-13-3-319-16,0 2 1560 15,6 1 1432-15,21-12-87 0,17 2-745 16,20-17-128-16,19 0-56 0,7-5-264 16,0 1-152-16,38-6 8 0,21 0 144 31,18 0 232-31,13 0-72 16,7 0 0-16,7 0-104 15,-21 0-16-15,-12 0-64 0,-13 0-48 16,-19 0-80-16,-13 0-32 0,-14 10 32 15,-5 4 8-15,-7-4 120 32,0 7-48-32,0-2 24 15,0 5-40-15,-7 1 16 0,-11 0-32 16,-2-6-48-16,1 1-464 16,-7-16-600-16,7 0-784 0,-8-6-3808 0</inkml:trace>
          <inkml:trace contextRef="#ctx0" brushRef="#br0" timeOffset="26879.04">6576 1114 5497 0,'0'0'1608'0,"0"0"-984"16,0 0-464-16,0 0-104 16,0 0-56-1,-14 42-72-15,1 4 64 16,8 11 16-16,-2 14-8 0,7 11 8 15,0 0 64-15,0-5-64 0,0 5-8 16,0-9-40-16,0-7-600 16,0-20-384-16,0-14-561 15</inkml:trace>
          <inkml:trace contextRef="#ctx0" brushRef="#br0" timeOffset="26253.65">6246 1104 5737 0,'0'0'1488'15,"0"0"-1208"-15,0 0-280 16,0 0 0-16,0 0 224 0,0 0-48 16,208 0-120-16,-152 0-40 15,3 0 32-15,-21 0-48 0,-11 0-72 0,-8 0 56 16,-6 0-96-16,-13 0 56 31,0 0 56-31,0 0 232 16,0 0 72-16,-7 0-48 0,-18 10-120 15,-8 11-136-15,-6 0-312 16,-24 4-368-16,24-4-776 0,-1-1-1753 0</inkml:trace>
          <inkml:trace contextRef="#ctx0" brushRef="#br0" timeOffset="27477.21">7117 801 5193 0,'0'0'2208'16,"0"0"-1296"-16,0 0-720 0,0 0-120 16,0 0 192-16,0 0-32 15,-51 123 16-15,31-66-87 16,1 8-65-16,-1 3 8 0,7 5-48 31,1-1 24-31,5-12-72 16,7-2-16-16,0-12-184 0,0 1-72 15,0-12-513-15,14-15-735 16,4-9-824-16</inkml:trace>
          <inkml:trace contextRef="#ctx0" brushRef="#br0" timeOffset="27985.06">7529 422 5473 0,'0'0'1568'0,"0"0"-824"0,0 0-432 15,0 0 128 1,0 0-24-16,0 0-384 15,0 0-32-15,0 0-8 0,-64 101 8 16,38-54-8-16,7-6 0 16,-1-10-176-16,20-6 72 15,0-14-176-15,0-7-88 0,27-4 216 16,11 0 96-16,21 0 64 31,4-4 0-31,9-17 0 0,-2 0-96 16,-6 1 96-16,-12 5-16 15,-19 4 8-15,-14 7-8 16,-6-2 16-16,-13 6 352 0,0 0-8 31,0 0 120-31,0 0-96 0,-7 6-175 16,-13 19-113-16,-11 11 128 0,-1 10-40 16,-7 0-72-16,-6 10-24 15,7-5-64-15,4 1-8 16,-4-5-48-16,-1-1-120 0,1-1-689 15,-1-14-615 1,13-10-1425 0</inkml:trace>
          <inkml:trace contextRef="#ctx0" brushRef="#br0" timeOffset="28126.71">7445 877 6409 0,'0'0'1536'31,"0"0"-792"-31,0 0-424 15,0 0-56-15,0 0-256 0,0 0 48 16,0 0-56-16,219-5-736 16,-154 5-792-16,-19 0-648 0</inkml:trace>
          <inkml:trace contextRef="#ctx0" brushRef="#br0" timeOffset="28323.1">7768 929 5153 0,'0'0'1744'15,"0"0"-816"-15,0 0-328 0,0 0-80 32,-104 175-103-32,79-98-113 15,0 5-192-15,5 1-40 16,0-6-72-16,8-6-8 0,-1-9-200 16,6-5-321-16,1-11-159 0,6-15-352 15,0-16-272-15,0-5-1137 0</inkml:trace>
          <inkml:trace contextRef="#ctx0" brushRef="#br0" timeOffset="28693.46">7639 1160 5961 0,'0'0'1680'0,"0"0"-912"15,0 0-472-15,0 0 72 16,0 0-152-16,0 0 17 0,0 0-89 15,136 0-144-15,-111 16 0 16,-5 10 0-16,-14 5-48 0,-6 5-160 31,0 6 7-31,0-3 49 16,-33 8 64-16,1-5 88 16,0-8 8-16,1-2 120 0,11-17 112 15,6-5 65-15,14-10-41 16,0 6-40-16,0-6-136 0,0 0 16 31,0 0-88-31,20 4-8 16,5 2 88-16,2 4 8 0,-2-10-96 15,2 5 0-15,-9 1-8 0,-4-6-264 16,-8 0-328-16,6 0-161 16,-5 0 161-16,0-11-296 15,-7-9-2049 1</inkml:trace>
          <inkml:trace contextRef="#ctx0" brushRef="#br0" timeOffset="38644.71">8355 1695 8249 0,'0'0'1657'0,"0"0"-1169"0,0 0-376 31,0 0 64-31,0 0-16 0,0 0-152 16,-45 209-8-16,38-162-64 16,7 5 48-16,0-16-344 15,0 5-232-15,7-20-665 0,6-7-1151 16</inkml:trace>
          <inkml:trace contextRef="#ctx0" brushRef="#br0" timeOffset="39037.57">8883 1680 7769 0,'0'0'1969'0,"0"0"-1321"16,0 0-472-16,0 0-72 15,0 0 48-15,0 0-16 16,122 10-16-16,-90 5-120 0,-5-5-56 15,-2 5-120 1,-18 1-168-16,-7 5 16 16,0-6-96-16,-7 16 200 0,-38 5 160 15,0-5-113-15,-12 4-7 16,5-4 184-16,14-5 0 16,4-5 64-16,16-6 169 0,11-10 7 31,7 0 72-31,0 1-56 15,0-2-104-15,0 2-32 0,13 4-8 16,6 6 24-16,8-2-8 16,4 3-56-16,1-7-72 0,27 4-160 15,-14 2-928-15,0-11-1369 0</inkml:trace>
          <inkml:trace contextRef="#ctx0" brushRef="#br0" timeOffset="39183.89">9353 2125 8265 0,'0'0'1817'0,"0"0"-1385"0,0 0-272 16,0 0-160-16,0 0-376 15,0 0-945-15,0 0-1015 0</inkml:trace>
        </inkml:traceGroup>
        <inkml:traceGroup>
          <inkml:annotationXML>
            <emma:emma xmlns:emma="http://www.w3.org/2003/04/emma" version="1.0">
              <emma:interpretation id="{4DC67E9A-8673-4DA2-AD13-5ABE9FC91659}" emma:medium="tactile" emma:mode="ink">
                <msink:context xmlns:msink="http://schemas.microsoft.com/ink/2010/main" type="inkWord" rotatedBoundingBox="26680,6979 26827,6513 26848,6520 26702,6986"/>
              </emma:interpretation>
              <emma:one-of disjunction-type="recognition" id="oneOf2"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丨</emma:literal>
                </emma:interpretation>
                <emma:interpretation id="interp5" emma:lang="" emma:confidence="0">
                  <emma:literal>|</emma:literal>
                </emma:interpretation>
                <emma:interpretation id="interp6" emma:lang="" emma:confidence="0">
                  <emma:literal>「</emma:literal>
                </emma:interpretation>
              </emma:one-of>
            </emma:emma>
          </inkml:annotationXML>
          <inkml:trace contextRef="#ctx0" brushRef="#br0" timeOffset="40706.11">9818 1864 2656 0,'0'0'1824'0,"0"0"-1047"15,0 0 55-15,0 0-16 16,0 0-136-16,0 0-224 0,0-5-88 31,0 5-8-31,0-5 40 16,0 5 89-16,0 0 31 0,0 0 8 15,0 0-152-15,0 0-56 16,0 0 0-16,0 0-24 0,0 0 24 16,-7 0-40-16,7 0-120 31,-6 20-160-31,-6 10-168 15,-15 28 168-15,9 8 64 0,-9 11-64 16,9-10 8-16,4-5-8 16,1-26 0-16,13-11 0 0,0-9-8 15,0-6 8-15,0-10 0 16,0 0 48-16,0 0-48 16,0 0-224-1,0 0-264-15,0-16-208 0,0-8-568 16,0-7-2937-16</inkml:trace>
        </inkml:traceGroup>
        <inkml:traceGroup>
          <inkml:annotationXML>
            <emma:emma xmlns:emma="http://www.w3.org/2003/04/emma" version="1.0">
              <emma:interpretation id="{09F093D2-3539-4582-BFDF-12A41CE0E38E}" emma:medium="tactile" emma:mode="ink">
                <msink:context xmlns:msink="http://schemas.microsoft.com/ink/2010/main" type="inkWord" rotatedBoundingBox="26993,6979 27222,6499 27232,6504 27003,6984"/>
              </emma:interpretation>
              <emma:one-of disjunction-type="recognition" id="oneOf3">
                <emma:interpretation id="interp7" emma:lang="" emma:confidence="0">
                  <emma:literal>1</emma:literal>
                </emma:interpretation>
                <emma:interpretation id="interp8" emma:lang="" emma:confidence="0">
                  <emma:literal>/</emma:literal>
                </emma:interpretation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丿</emma:literal>
                </emma:interpretation>
                <emma:interpretation id="interp11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1039.78">10204 1838 7681 0,'0'0'1945'0,"0"0"-1273"16,0 0-128-16,0 0-24 31,0 0-32-31,0 0-160 16,0 0-64-16,-108 215-112 0,81-157-88 15,2-7-64-15,5-10 0 16,1-5 16-16,6-11-16 0,6-5 0 16,7-9-24-16,-6-1-80 31,6-4-456-31,0 0-440 16,-7-6-785-16,7 0-919 0</inkml:trace>
        </inkml:traceGroup>
        <inkml:traceGroup>
          <inkml:annotationXML>
            <emma:emma xmlns:emma="http://www.w3.org/2003/04/emma" version="1.0">
              <emma:interpretation id="{096477F2-AB48-4DFD-A843-9ADE76B44606}" emma:medium="tactile" emma:mode="ink">
                <msink:context xmlns:msink="http://schemas.microsoft.com/ink/2010/main" type="inkWord" rotatedBoundingBox="28482,5970 29159,6077 28991,7146 28313,703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4984.44">11365 1885 720 0,'0'0'6777'0,"0"0"-6137"32,0 0-528-32,0 0-40 0,0 0 16 15,0 0-80-15,0 189-8 16,0-148-88-16,13-10-312 15,6-5-376-15,-13-11-312 0,1-4-457 0</inkml:trace>
          <inkml:trace contextRef="#ctx0" brushRef="#br0" timeOffset="35366.17">11430 1874 5249 0,'0'0'1224'0,"0"0"-328"16,0 0-176-1,0 0-168-15,226-92-8 16,-156 82-55-16,7 5-1 0,-5-1-96 16,-8 6-120-16,-13 0-112 0,-5 0-160 15,-21 0-88-15,-12 0-72 16,-13 11-336 0,0 9-72-16,-38 6 256 15,-21 10-49-15,-25 11-703 16,-13-13-728-16,7 3 800 0,7-6 375 15,19-16 593-15,26-5 24 16,11-4 1793-16,20-6-281 16,7 0-736-1,0 0-136-15,7 0-327 16,25 0-209-16,8 0 264 0,17-6 104 16,8-4-152-16,-2 0-208 15,-4-5-32-15,-14 4-80 16,-13 1-40-16,-12 0-176 0,-7-6-240 31,-13-15-617-31,0-4-663 16,-13 4-1361-16</inkml:trace>
          <inkml:trace contextRef="#ctx0" brushRef="#br0" timeOffset="35621.03">11713 1346 4400 0,'0'0'1977'0,"0"0"-361"16,0 0-600-1,0 0-183-15,0 0-273 16,0 0-272-16,0 0-200 0,0 0-80 0,-32 87 112 16,19-9 288-16,6 19-152 15,2 10-128 1,-8 1-120-16,6 0 56 16,0-11-64-16,1 0 0 15,-1-14-48-15,2-10-112 16,-2-16-120-16,0-18 104 0,1-12-32 15,6-12-200-15,-7-15-320 0,0 0-361 32,1 0-599-32</inkml:trace>
        </inkml:traceGroup>
      </inkml:traceGroup>
    </inkml:traceGroup>
    <inkml:traceGroup>
      <inkml:annotationXML>
        <emma:emma xmlns:emma="http://www.w3.org/2003/04/emma" version="1.0">
          <emma:interpretation id="{FECEE1A8-445D-4579-A335-E98BB46201AC}" emma:medium="tactile" emma:mode="ink">
            <msink:context xmlns:msink="http://schemas.microsoft.com/ink/2010/main" type="paragraph" rotatedBoundingBox="21050,6547 22481,6624 22425,7674 20994,7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FDE0E9-F7C5-4BE8-B3EE-B900BD19869B}" emma:medium="tactile" emma:mode="ink">
              <msink:context xmlns:msink="http://schemas.microsoft.com/ink/2010/main" type="line" rotatedBoundingBox="21050,6547 22481,6624 22425,7674 20994,7598"/>
            </emma:interpretation>
          </emma:emma>
        </inkml:annotationXML>
        <inkml:traceGroup>
          <inkml:annotationXML>
            <emma:emma xmlns:emma="http://www.w3.org/2003/04/emma" version="1.0">
              <emma:interpretation id="{B1B42C1C-D134-4B3E-BA1F-EF18ECEED81C}" emma:medium="tactile" emma:mode="ink">
                <msink:context xmlns:msink="http://schemas.microsoft.com/ink/2010/main" type="inkWord" rotatedBoundingBox="21050,6547 22481,6624 22425,7674 20994,759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529.86">4338 2203 1040 0,'0'0'2632'0,"0"0"-1800"16,0 0-359-16,0 0-185 16,0 0 288-1,0 0-80-15,0 0-56 16,-135-57 136-16,116 52 48 15,6-5-88-15,0 4 136 0,1-4-39 16,5 6-1-16,0 4-128 16,1-6 24-16,6 2-64 0,0 4-56 31,0 0-88-31,0 0 32 16,0-7 56-16,0 7-136 15,0 0-56-15,0 0-176 0,6 0-40 16,13 0-136-16,8 0 64 15,18 0 56-15,0 0 16 0,13 0 0 16,6 11-80-16,-12-5-352 31,-7-2-232-31,-7 6-272 0,-13-4-272 16,-4 4-833-16,-21-5-1135 0</inkml:trace>
          <inkml:trace contextRef="#ctx0" brushRef="#br0" timeOffset="21976.73">4236 2321 5881 0,'0'0'1640'16,"0"0"-1232"-16,0 0-296 15,0 0-40-15,0 0-72 0,0 27 8 0,0 2-8 16,0 13 0-16,0 5 8 16,0-6-8-16,0 11 0 15,0-7 0 1,0 1-408-16,0-9-200 15,-13 4-184-15,-14-6-128 16,2-20-1145-16</inkml:trace>
          <inkml:trace contextRef="#ctx0" brushRef="#br0" timeOffset="21756.03">3997 2393 7153 0,'0'0'1944'0,"0"0"-1375"0,0 0-257 0,0 0 72 31,0 0-152-31,0 0-128 16,0 0-96-16,149 16 24 15,-111-6-32-15,7-4-288 0,-13-2-440 16,0-4-649-16,-5 0-615 16,-9 0-937-16</inkml:trace>
          <inkml:trace contextRef="#ctx0" brushRef="#br0" timeOffset="23253.57">5428 2471 1688 0,'0'0'3001'0,"0"0"-1353"0,0 0-744 16,0 0-272-16,0 0-168 15,0 0-264-15,0 0-152 16,-194 61-40-16,143-34-8 16,5-8-8-16,21 7 0 15,-1-11-160-15,21 6 0 16,5-5-168-16,0 5 232 0,11-6 48 16,16 4 56-16,12 2 24 31,6-11 24-31,-7 11-40 15,1-11 64-15,-8-5-72 0,-4-5-80 16,-8 6-456-16,-6-6-376 0,7 0-8 16,-8-11-73-16,-6-9-3279 0</inkml:trace>
          <inkml:trace contextRef="#ctx0" brushRef="#br0" timeOffset="23494.99">5311 1966 5129 0,'0'0'3256'16,"0"0"-1599"-16,0 0-1017 0,0 0 16 15,0 0-16 1,0 0-160-16,0 0-480 16,-11-15-80-16,11 15-72 0,0 11 72 15,0 4 72-15,18 16 0 16,-5-5-264-1,1 3-200 1,-2 2-168-16,1 11-384 0,0-16-1185 0,-13-1-4784 16</inkml:trace>
          <inkml:trace contextRef="#ctx0" brushRef="#br0" timeOffset="22415.16">4616 2359 4048 0,'0'0'4033'0,"0"0"-2680"16,0 0-913-1,0 0-128-15,0 0-104 16,0 0-200-16,0 0 40 15,174-21 8-15,-97 14-48 0,1 4-8 16,6-4-112-16,-21-3-296 16,3 4-168-16,-21-4-409 15,-20-1-287-15,-19-3-344 16,-6-6 527-16,0 9-2151 16</inkml:trace>
          <inkml:trace contextRef="#ctx0" brushRef="#br0" timeOffset="22667.62">4964 2101 4520 0,'0'0'993'0,"0"0"-673"0,0 0 136 16,0 0-56-16,0 0-176 16,0 0-208-16,0 0 576 31,-19 102-112-31,6-45-200 0,6 14-176 15,0 7 32-15,1-6-128 16,6 6 0-16,0-7-8 0,0-4 0 16,0-6-64-16,0-4-72 15,0-11-304-15,0 0-368 32,0-10-224-32,-7-10-320 0,2-12-3352 0</inkml:trace>
          <inkml:trace contextRef="#ctx0" brushRef="#br0" timeOffset="22985.96">4622 2666 6385 0,'0'0'1448'16,"0"0"-1136"-16,0 0-312 16,0 0 72-16,0 0 40 0,0 0 72 15,77-5-56-15,-45 5-128 31,-12 0-48-31,-6 5-16 16,-8 6-224-16,-6 4 32 0,0-5 64 16,-20 6 136-16,-12 8 56 0,-19-3-104 15,12 0 104-15,1-6 80 16,4-5 72-16,16-4 48 31,11-1-32-31,7-5-24 0,0 0-136 16,0 0-8-16,7 0-216 15,31 0 64-15,14-11 96 0,50-35-24 16,-5 5-1016-16,-7 0-536 0</inkml:trace>
          <inkml:trace contextRef="#ctx0" brushRef="#br0" timeOffset="22173.15">3997 2789 4592 0,'0'0'1793'0,"0"0"-545"32,0 0-424-32,0 0-96 15,0 0-127-15,0 0-233 16,0 0-176-16,0 0-88 0,0 0-104 15,0 0 0-15,18-26 56 0,22 26 264 32,-1 0 56-32,13 0-232 15,5 0-136-15,-12 0-8 16,0 0 0-16,0 0-488 0,7-10-320 16,-7-5-673-16,-6-1-1007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0.75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201 0 6105 0,'0'0'2128'0,"0"0"-855"0,0 0-553 15,0 0 160-15,0 0 0 16,0 52-32-16,0-5-368 0,0-2-168 15,0 11-64-15,0 2-144 16,-7-3-56-16,-6 2-23 0,-7-5-50 31,-5-2-79-31,5 2-176 16,-5-11-232-16,-14 1-504 0,12-17-296 16,2-10-1177-16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1.07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5761 0,'0'0'1072'0,"0"0"-352"16,0 0 32-16,0 0-80 15,0 0-95-15,194 73-113 0,-144-47-368 16,2-5 168-16,-1-1-192 16,1-1 96-1,-13-8 64-15,-1-1 96 16,-6 0-48-16,-12-4-128 0,-7-1 160 16,-1 0-232-16,-5 0 120 15,-1 1-144-15,-6-6-56 16,7 0 56-16,-7 0-112 0,7 0-128 31,0 0-720-31,-1 0-2961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1.30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10282 0,'0'0'1952'0,"0"0"-1504"16,0 0 544-16,0 0-103 0,0 0-633 15,0 0-256-15,0 0-456 16,20 31-273-16,-2-20-895 15,-11-1-1601-15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07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413 0 9113 0,'0'0'1865'0,"0"0"-1313"16,0 0 80-16,0 0-120 0,0 0 72 16,-97 216-456-16,66-150-80 15,4 0-40-15,2 2-8 16,-14-8-72-1,6 3-272-15,-6-12-264 16,-6 10-488-16,0-20-504 0,13-15-2385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33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7785 0,'0'0'1857'0,"0"0"-1073"0,0 0-456 31,0 0 568-31,0 0-456 0,0 0-120 16,0 0-248-16,207 128-64 15,-155-97 88-15,5-6-96 16,-12-4 72-16,0 0 8 0,1-11-120 15,-13 0 40-15,12-10-496 32,-6 0-632-32,-14 0-1433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65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231 0 5513 0,'0'0'4497'15,"0"0"-3465"-15,0 0-440 16,0 0 472-16,0 0-456 0,0 0-296 15,0 41-200-15,0-6 16 16,0 13 0-16,0-1-128 0,0 3 40 31,0 1 73-31,-12 7-9 16,-1-6-104-16,-7 3-136 0,-12 2-297 16,0 0-295-16,-20 9-688 15,14-10-1161-15,6-14-5384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97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6057 0,'0'0'1616'0,"0"0"-784"16,0 0 305-16,0 0-441 16,0 0-144-16,0 0-192 0,188 143 0 15,-138-117 152 1,-5-5-56-16,7-1-144 16,-14-4-104-16,2-1 32 15,-14-5-232-15,-6-5 136 0,-2 0-136 16,-11 0-16-16,-7 1 8 15,6-2-128-15,-6 2-104 0,0 4-432 32,0 0-464-32,0 0-1705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3.72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9057 0,'0'0'2001'0,"0"0"-1241"16,0 0-168-16,0 0 96 0,0 0-288 16,0 0-376-16,0 0 32 15,0 0-112-15,6 5 56 0,13 16 0 31,-6-5 8-31,12-1-8 16,-5-1 0-16,0-4-280 0,5-10-920 16,1 0-1072-16,0-4-2946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3.99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490 0 8993 0,'0'0'1889'0,"0"0"-945"0,0 0-48 15,0 0-224-15,0 0-520 16,0 0-152 0,0 0 24-16,0 0-24 0,-58 242 8 15,38-149-8-15,-5 4 8 16,-2 10 0-16,-5-9 48 15,-6 5-48-15,-1-10-8 16,1-7-56 0,-1-4 56-16,6-14-464 0,1-8-120 15,0-18-392-15,0-16-392 0,6-5-1097 16,7-21-2120-16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4.73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0 348 7817 0,'0'0'2137'16,"0"0"-1393"-16,0 0-80 31,0 0-112-31,0 0-280 0,0 0-160 16,160-108-112-16,-88 77 48 15,19-3 0-15,4-3-48 16,2 1 16-16,-14-1-16 0,-4 12-136 31,-22 4-152-31,-17 11 80 16,-22 0 144-16,-4 10-48 0,-14 0 96 0,0 0 8 16,0 0 8-16,-27 20-96 15,-11 11 8-15,-14 11-248 16,2-1 8-16,-9 1-136 15,7-3 104 1,0 2 280-16,14-10 80 16,6-4 80-16,12-6 248 0,13-11-64 0,7-6-80 15,0 2-24-15,0-6-112 32,34 0 328-32,16 0-8 15,2 0 64-15,13-16-168 0,5-4 0 16,-11 4-256-16,-7 6-8 0,-21 0 0 15,-4 10 0-15,-15 0-208 16,-12 0-296-16,0 0 40 16,0 31 72-16,-32 10 216 0,-13 10-672 31,0-5 143-31,-7 0 89 16,0-4 400-16,14-17 216 0,6-4 368 15,12-11 281-15,13-5-113 16,7-5-16-16,0 0-160 15,0 0-104-15,34 0-192 0,11 0 288 32,12-15-112-32,1-1-112 15,14 5-8-15,-2-4 64 0,1 11-128 16,-6-2 8-16,-2 6-64 16,-18 0 136-16,-4 0-136 0,-23 0 152 15,-5 15 48-15,-6-5 8 0,-7 11 128 16,0 5-32-1,0 4-48 1,-13 6-192-16,-7-5-64 0,-19 11-248 16,1-8-544-16,-39 3-464 15,5-6-1289-15,15-10-2328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7:30.00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7113 0,'0'0'1192'16,"0"0"-1032"-16,0 0-160 16,0 0 0-16,0 0 208 15,0 0 64-15,246 0-256 0,-183 0-16 16,-11 0-360-16,-25 0-856 15,-9 0-552-15,-18 0-3729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4.91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7457 0,'0'0'2033'0,"0"0"-937"31,0 0-368-31,0 0 120 16,0 0-464-16,0 0 72 0,0 0-344 16,27 73-112-16,-2-52-512 15,8-6-520-15,-8-5-848 16,-6-10-3129-16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5.1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33 5873 0,'136'-36'4513'0,"-136"36"-3729"15,0 0-56-15,0 6 120 0,0 5-512 16,0 3-208-16,0 2-128 16,20 5-192-16,-7-6-312 15,5 1-376-15,-4-6-936 16,4-10-2433-16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5.3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7177 0,'0'0'2417'16,"0"0"-1425"-16,0 0-232 16,0 0-152-16,0 0-400 15,0 0-208-15,0 0-432 0,0 0-336 31,111 52-704-31,-86-52-1033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5.5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4440 0,'0'0'4833'0,"0"0"-3824"16,0 0-313-16,0 0 496 16,0 0-744-16,0 0-264 15,0 0-184-15,84 77-408 16,-71-62-232-16,12 0-112 16,-5-4-897-16,0-11-2231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6.06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470 0 9914 0,'0'0'2816'16,"0"0"-1343"-16,0 0-833 16,0 0 368-16,0 0-576 15,0 0-232-15,0 0-200 16,0 0 0-16,-154 227-160 16,89-146-16-16,6-3-280 0,2-7-64 15,5-7 416-15,14-13-112 16,11-22 208-1,14-8 8-15,8-11-72 16,5 1-112-16,0-11-8 16,31 5 88-16,21 0 104 0,19-5 192 15,19 0-176-15,14 0 200 16,-8-10-208-16,0-11-16 0,-18 0-336 16,-21 11-297-16,-12-5-79 31,-18 11-88-31,-15 4-192 15,-12-6-937-15,0 6-383 0,0 0-2689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6.62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378 29 7329 0,'0'0'3089'0,"0"0"-1841"15,0 0-568-15,0 0 16 16,0 0-368-16,0 0-216 16,20 70-24-16,5-12-176 15,2 14-48-15,-2-6-472 16,-12 7-480-16,1-8-424 0,-14-8-633 16,0-1-175-16,-40-9-2257 15,-6-18 4153-15,-10-1 424 0,-10-14 2712 31,-4-4-799-31,12-10 79 16,-1 0 8-16,9 0-583 0,16 0-385 16,23-4 32-16,-3-6-264 15,14-7 25-15,0-4-705 0,14-8-120 32,31-18-104-32,5-14-272 15,9-10-769-15,-1-2-287 16,1-4-152-16,-14 16 239 0,-2-1 305 15,-16 10 392-15,-9 16 648 16,-11 12 760-16,0 3 272 0,-1 16 241 31,-6 0-161-31,0 5-232 16,0 0-64-16,0 0-288 0,0 0-344 16,0 5 24-16,14 11-112 0,11 15 88 15,13 8 417-15,7 18-313 16,7 10-200-16,14 0-80 0,-10 10 0 15,10-5-8 1,-3-1-56 0,-11-9-320-16,-14-10 184 0,-4-6-545 15,-9-6-183-15,-12-4-536 0,-6-20-1625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6.82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276 0 3624 0,'0'0'6026'16,"0"0"-4338"-16,0 0-264 31,0 0-376-31,0 0 1 0,0 0-681 16,0 0-112-16,-116 76-128 15,96-39-128-15,-5 4-72 0,5-5-464 16,2-5-457-16,-9 0-399 15,2-7-560-15,0-14-3985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7.05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4745 0,'0'0'7473'0,"0"0"-5376"0,0 0-305 15,0 0-40-15,0 0-823 32,0 0-601-32,13 10-328 15,19 6 0-15,0 9-8 0,6 0-481 16,3 6-727-16,-23 6-1248 15,-5-10-593-15,-6-3-8033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8.53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14 0 4889 0,'0'0'2624'16,"0"0"-1496"-16,0 0 1 31,0 0-9-31,0 0-144 0,0 0-360 16,0 0 0-16,0 0 160 15,0 0 89-15,0 0 15 16,0 0-496-16,0 0 176 0,0 0-168 16,0 0-144-16,0 0-136 31,0 0-32-31,0 0-80 0,0 0-8 0,0 0 8 16,0 21-72-16,0 10 0 15,0 20 144-15,0 10-48 16,0 16-24-16,0-4 16 0,0-2 80 15,0-14-96 1,-7-10 0-16,0-12 0 16,7-14-48-16,0-11 96 0,0-6-48 15,0-4 0-15,0 0-128 16,0 0-392-16,0 0-808 16,0-4-657-16,0-16-679 0,20-8-1673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9.16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7 8057 0,'0'0'1921'0,"0"0"-1425"16,0 0-40-16,0 0 48 0,0 0-104 16,0 0-16-16,129 0-296 15,-96 0 224-15,-1 0-304 0,-7 0-16 16,-5 0 64-1,-6 4-112 1,-8 2 16-16,-6-2 40 0,0 13 144 16,0 4-136-16,-20 3 112 0,-11 7-112 15,-3 5-8-15,-4 1 0 16,-1-7 0-16,14-9 0 0,5-11 8 31,7-5 112-31,8 0-120 16,5-5 168-16,0 0-88 0,0 0-72 15,0 0-8-15,25 0-200 16,7 0 200-16,13 0 56 16,0 0 0-16,13 11-48 0,1-2-8 15,-7 12-56-15,-2 4 48 0,-12 6-520 32,2-5 264-32,-14 5 80 15,-6-5 184-15,-15-2 0 16,-5 3-8-16,0-2 8 0,0 6 88 15,-25-4 288-15,-21-2-88 32,8-4 136-32,-14-7-192 0,7 3 96 15,-7-7-135-15,7-6 23 16,0-4-120-16,13 0-96 0,-6 0-152 16,11 0-657-16,-5-4-223 0,7-13-1824 15,12 7-5122-15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7:34.14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47C97B-DD03-4A83-9308-5C52BE0B99AA}" emma:medium="tactile" emma:mode="ink">
          <msink:context xmlns:msink="http://schemas.microsoft.com/ink/2010/main" type="writingRegion" rotatedBoundingBox="25397,4535 29691,4413 29724,5559 25429,5681"/>
        </emma:interpretation>
      </emma:emma>
    </inkml:annotationXML>
    <inkml:traceGroup>
      <inkml:annotationXML>
        <emma:emma xmlns:emma="http://www.w3.org/2003/04/emma" version="1.0">
          <emma:interpretation id="{D51BEE9E-7BA6-43A0-927F-D6D29291B3BC}" emma:medium="tactile" emma:mode="ink">
            <msink:context xmlns:msink="http://schemas.microsoft.com/ink/2010/main" type="paragraph" rotatedBoundingBox="25397,4535 29691,4413 29724,5559 25429,5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D0A822-F32E-4CF2-AFA6-5C04B20DCB00}" emma:medium="tactile" emma:mode="ink">
              <msink:context xmlns:msink="http://schemas.microsoft.com/ink/2010/main" type="line" rotatedBoundingBox="25397,4535 29691,4413 29724,5559 25429,5681"/>
            </emma:interpretation>
          </emma:emma>
        </inkml:annotationXML>
        <inkml:traceGroup>
          <inkml:annotationXML>
            <emma:emma xmlns:emma="http://www.w3.org/2003/04/emma" version="1.0">
              <emma:interpretation id="{890394DF-A3A6-4A04-BC88-261BF9319181}" emma:medium="tactile" emma:mode="ink">
                <msink:context xmlns:msink="http://schemas.microsoft.com/ink/2010/main" type="inkWord" rotatedBoundingBox="25379,4856 26774,4731 26855,5640 25460,57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8806 333 4480 0,'0'0'3105'0,"0"0"-1497"16,0 0-1175-16,0 0 31 15,0 0-256-15,0 0-56 32,0 0-96-32,0 0-48 0,-103 180-8 15,89-143 0-15,3-7-8 0,11-5-96 16,0-9 96-16,0-1 0 0,11-4-128 16,9-1 136-16,12 0-128 15,13-10 8-15,-6 0 64 16,6 0-40-16,-7-20 88 15,-11-6-72 1,5-5 0-16,-19-5 80 16,1-5 0-16,-9 0 8 0,-5 1 8 0,0 3 96 15,0 6-40-15,-5 11 80 32,-9-1 8-32,-6 11-8 15,9-1 24-15,-9 1-88 0,13 5-72 16,0 5-16-16,0-5-8 0,2 5-352 15,5 0-985-15,-6 0-1543 0</inkml:trace>
          <inkml:trace contextRef="#ctx0" brushRef="#br0" timeOffset="-851.19">8592 170 4729 0,'0'0'3296'0,"0"0"-2200"16,0 0-759-16,0 0 23 15,-147 194-312-15,120-132 32 0,16-6-80 16,4-4 0-16,0-11 0 15,7-11-368-15,0-3-177 16,14-7-455-16,4-10-816 16</inkml:trace>
          <inkml:trace contextRef="#ctx0" brushRef="#br0" timeOffset="548.3">9534 170 4280 0,'0'0'2481'0,"0"0"-1553"16,0 0-528 0,0 0 712-16,0 0-151 15,0 0-537 1,0-42-336-16,-19 42 16 0,-7 0-104 15,-6 0-224-15,-13 0-128 16,-7 26 96-16,-5 10 88 0,12-1 40 16,5 7-104-16,8-7 111 0,19 2-7 31,8-6-352-31,5-10-112 16,11-1 152-16,35-9 176 0,12-11 216 15,7 0 32-15,5-11-72 16,-6-9-32-16,-5-1-152 0,-21 0 56 15,-11 1 208-15,-16 4 8 16,-11 1 8-16,0 9 256 16,0 1 256-1,0 5 24-15,-5 0-24 16,-15 0-336-16,0 0-112 0,-5 5 32 16,0 21 128-16,-8 10-104 15,1 11-16-15,0 9 73 31,5-5-81-31,2 11-32 0,12-11-8 16,-5 0-56-16,4-10-16 16,7-5 8-16,7-15-72 0,0 0-144 15,0-11-481-15,0-5-599 16,14-5-600-16</inkml:trace>
          <inkml:trace contextRef="#ctx0" brushRef="#br0" timeOffset="761.13">9805 856 7161 0,'0'0'2593'0,"0"0"-1641"16,0 0-584-16,0 0 136 15,0 0-504-15,0 0-96 0,0 0-240 16,20 68-200-16,-20-42-921 31,0 0-1559-31</inkml:trace>
        </inkml:traceGroup>
        <inkml:traceGroup>
          <inkml:annotationXML>
            <emma:emma xmlns:emma="http://www.w3.org/2003/04/emma" version="1.0">
              <emma:interpretation id="{25395846-FC1E-4563-BC8E-34037D94FEF5}" emma:medium="tactile" emma:mode="ink">
                <msink:context xmlns:msink="http://schemas.microsoft.com/ink/2010/main" type="inkWord" rotatedBoundingBox="27756,4468 29691,4413 29723,5525 27788,55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970.68">10888 56 4400 0,'0'0'1601'0,"0"0"-825"0,0 0-384 16,0 0 48-16,0 0-160 16,0 0 16-16,0 0-176 15,149-4-8-15,-110 8 40 0,6 17 0 0,-20-6-112 16,0 11-40 0,-5-7-8-1,-13 3-224-15,-7-1-32 16,0 0 8-16,-27 3 72 15,-18-3 48 1,-19 4-616-16,-6 2-136 16,5-12 344-16,0-5 488 0,14 0 56 15,11-4 792-15,22-6 88 0,11 0-120 16,7 0-304-16,0 0-88 0,0 0-112 16,7 0-256-16,18 0-104 15,20 0 104-15,0 0 176 16,7 0-40-16,-7 0-72 0,0 0-56 31,-18 0-8-31,-8 0-280 0,1 0-208 16,-14-6-520-16,-6-14-792 0</inkml:trace>
          <inkml:trace contextRef="#ctx0" brushRef="#br0" timeOffset="-6340.8">10972-1 5697 0,'0'0'992'0,"0"0"-784"16,0 0-192-16,0 0 144 0,0 0 24 15,-20 181-24-15,8-136-104 16,6-3-48-16,-1-7-8 15,7-8-8-15,0-7-224 0,0-9-232 16,0-11-296-16,0 0-272 16,0 0-3553-16</inkml:trace>
          <inkml:trace contextRef="#ctx0" brushRef="#br0" timeOffset="-5717.95">11062-206 6793 0,'0'0'1528'0,"0"0"-1088"0,0 0-248 0,0 0 64 15,0 0-256 1,0 0-32-16,0 0-88 0,0 0 112 16,0 180 8-1,-13-98-24-15,1 16-80 16,-8-6 24-16,0-5 24 15,2 2-112-15,-2-19-392 0,1-2-168 16,6-2-256 0,6-20-424-16,7-21-3528 15</inkml:trace>
          <inkml:trace contextRef="#ctx0" brushRef="#br0" timeOffset="-5001.08">11216 513 4184 0,'0'0'961'15,"0"0"-449"-15,0 0-88 0,0 0-168 16,0 0-24-16,-12 200-152 16,12-164-72-1,0-5-8-15,7-5-120 16,12 0-40 0,1-12 32-16,11-4 128 15,15-10 64-15,5 0 80 16,13 0-88-16,8-24-56 0,11-28-600 15,-12 16-304-15,-19-5-1273 16</inkml:trace>
          <inkml:trace contextRef="#ctx0" brushRef="#br0" timeOffset="-5487.35">11261-12 5857 0,'0'0'2328'0,"0"0"-1528"16,0 0-656-16,0 0 121 31,0 0-193-31,0 0 32 0,142-4 80 16,-83 4-120-16,0 15-64 15,-14-15-224-15,0 5-449 16,-20-5-383-16,-5 0-432 0,-20 0-441 0</inkml:trace>
          <inkml:trace contextRef="#ctx0" brushRef="#br0" timeOffset="-5273.19">11571 66 2456 0,'0'0'1440'0,"0"0"-591"0,0 0-209 16,-39 166-160-16,28-100-264 0,-10 6-32 15,8-10-176 1,1-6-8-16,6-10-200 16,-8-20 72-16,14 0 128 0,0-17 0 15,0 1 16-15,14-10-8 16,11 0 48-16,7 0 0 16,8 0-56-16,10 0-208 0,-17-15-472 31,-8 0-4305-31</inkml:trace>
          <inkml:trace contextRef="#ctx0" brushRef="#br0" timeOffset="-4739.62">11893 108 5825 0,'0'0'1496'16,"0"0"-704"-16,0 0-256 0,0 0 193 16,0 0-425-16,0 0-304 31,0 0-24-31,-11 93 24 16,-3-33 128-16,1 12-120 0,0 0 0 15,8-5-8-15,-2-5-16 16,-6-6-457-16,13-14-71 0,0-7-312 15,-7-14-568-15,7-12-953 0</inkml:trace>
          <inkml:trace contextRef="#ctx0" brushRef="#br0" timeOffset="-2992.93">11887 883 5025 0,'0'0'1360'0,"0"0"-864"15,0 0-240-15,0 0 648 0,0 0-328 16,0 0-192-16,226-37-112 16,-167 33 9-16,-14-6-153 15,1 3-104 1,-8 4-16-16,-11-4-8 15,-2 7-160-15,-6-9-505 0,1 4-559 16,-6-1-848-16</inkml:trace>
          <inkml:trace contextRef="#ctx0" brushRef="#br0" timeOffset="-4320.92">11868 137 5233 0,'0'0'1616'0,"0"0"-808"0,0 0-136 16,0 0-208-16,0 0-408 16,0 0-56-16,168-159 0 0,-91 128-80 15,6 6 72-15,7 0-48 0,-11 9-72 32,-15 6-80-32,1-1-72 15,-27 7-16-15,-6 4-16 16,-5 0 104-16,-22 0 88 0,1 0 16 15,1 0 96-15,-7 0 8 0,0 15 208 16,7 5 240-16,-7 11-88 31,13 4-104-31,-6 7 24 16,-7 11-120-16,12 3 120 0,-6 6-144 16,1 0 48-16,-7 8-111 15,13 8-73-15,-6-1 8 0,-7-11 64 16,5 6-72-16,-5-10 0 31,7-6 16-31,-7-4-16 16,0-11-56-16,0-15-97 0,0-5-207 15,0-18-32-15,0-3-64 0,0 0-72 16,0-14-224-16,-19-22-5353 0</inkml:trace>
          <inkml:trace contextRef="#ctx0" brushRef="#br0" timeOffset="-3508.76">11932 349 4256 0,'-5'211'1817'0,"5"-211"-985"16,0 0-616-16,12 0-144 0,26 0 8 31,14-10 240-31,6-11-8 16,6-5-312-16,1-5-8 0,-6-9-144 15,-14-1-320-15,-13-11 56 16,-14 0-640-16,-18 1 64 0,0-5-49 16,0 9 1041-16,0 6 280 31,-18 15 761-31,4 6-233 15,3 9 184-15,11 6-520 0,-7 5-432 16,7 0-40-16,0 5-128 16,0 23 56-16,0 11 72 0,0 13 80 15,0 5 32-15,12-7-8 16,1 7-8 0,12-5-96-16,-5-7-184 15,5-3-136-15,-5-11-112 0,0-11-192 16,5-15-56-16,-11-5 56 15,-2 0-2017-15</inkml:trace>
          <inkml:trace contextRef="#ctx0" brushRef="#br0" timeOffset="-3874.43">11932 349 3528 0,'0'0'704'0,"0"0"-320"31,0 0-199-31,0 0-137 16,0 0 88-16,0 0-88 0,0 0 168 16,0 0 64-16,174 77-152 15,-141-81 120-15,-8-17-128 0,-11 5 112 0,-8 1 88 16,-6-1 168 0,0 11-488-1,0 0-208-15,-13 0-152 16,-7 5-128-16,2 0-224 0,4 5-465 15,1 11-487-15,8-1 24 0</inkml:trace>
          <inkml:trace contextRef="#ctx0" brushRef="#br0" timeOffset="-3368.84">12455 498 4488 0,'0'0'1273'0,"0"0"-281"0,0 0-56 0,0 0-264 16,0 0-288-16,-219 97-248 15,174-60-136-15,0-2 0 16,12-9-232-16,14-6-496 0,6-15-616 31,13-5-1737-31</inkml:trace>
          <inkml:trace contextRef="#ctx0" brushRef="#br0" timeOffset="-3177.84">12435 261 1560 0,'0'0'4417'0,"0"0"-3561"16,0 0-616-16,0 0-64 16,0 0-64-16,0 0 224 0,0 0-24 15,0 0-288 1,-6 182-24-16,-40-91-448 16,1-20-536-16,0-4-656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5:39.74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A1ECCE-AE12-4EAF-B337-AA9242F2CC0C}" emma:medium="tactile" emma:mode="ink">
          <msink:context xmlns:msink="http://schemas.microsoft.com/ink/2010/main" type="writingRegion" rotatedBoundingBox="12740,13737 12752,8520 29076,8559 29063,13776"/>
        </emma:interpretation>
      </emma:emma>
    </inkml:annotationXML>
    <inkml:traceGroup>
      <inkml:annotationXML>
        <emma:emma xmlns:emma="http://www.w3.org/2003/04/emma" version="1.0">
          <emma:interpretation id="{3A541918-5096-49E2-B7EC-4078B895929E}" emma:medium="tactile" emma:mode="ink">
            <msink:context xmlns:msink="http://schemas.microsoft.com/ink/2010/main" type="paragraph" rotatedBoundingBox="12796,13669 12751,8638 13265,8634 13310,13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5D0B93-1659-4F74-A318-31195D857149}" emma:medium="tactile" emma:mode="ink">
              <msink:context xmlns:msink="http://schemas.microsoft.com/ink/2010/main" type="line" rotatedBoundingBox="12796,13669 12751,8638 13265,8634 13310,13664"/>
            </emma:interpretation>
          </emma:emma>
        </inkml:annotationXML>
        <inkml:traceGroup>
          <inkml:annotationXML>
            <emma:emma xmlns:emma="http://www.w3.org/2003/04/emma" version="1.0">
              <emma:interpretation id="{D64C656C-88BB-425F-8ECF-AE3B82EE87C2}" emma:medium="tactile" emma:mode="ink">
                <msink:context xmlns:msink="http://schemas.microsoft.com/ink/2010/main" type="inkWord" rotatedBoundingBox="12857,13668 12854,13277 13210,13274 13213,13665"/>
              </emma:interpretation>
              <emma:one-of disjunction-type="recognition" id="oneOf0">
                <emma:interpretation id="interp0" emma:lang="" emma:confidence="0">
                  <emma:literal>人</emma:literal>
                </emma:interpretation>
                <emma:interpretation id="interp1" emma:lang="" emma:confidence="0">
                  <emma:literal>〈</emma:literal>
                </emma:interpretation>
                <emma:interpretation id="interp2" emma:lang="" emma:confidence="0">
                  <emma:literal>〔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101 4765 7313 0,'0'0'2673'0,"0"0"-1585"16,0 0-720-16,0 0 112 0,0 0 8 15,0 0-408-15,0 0-80 16,0 15-48-16,0 6 48 0,0 10 0 31,6 0-8-31,-1-6 8 16,2 7 0-16,6-13 8 0,-6 12 40 15,0-15-64-15,4-1 16 16,-4-4-8-16,-7-8-40 16,7-3-8-16,-1 0-56 0,1 0 40 31,7 0 16-31,-3-3 56 15,16-18 128-15,-2-10-24 0,2-5 56 16,-2 0-104-16,0-6-48 0,8-3 56 16,-14 4 0-16,1 5-56 15,-8 5-8-15,1 4 0 16,0 13 0 0,-13 4 8-16,0 10-8 15,7 0 0-15,-7 0 0 0,0 0 0 16,0 0-8-16,0 0-72 0,0 0-120 15,0 0-232-15,0-7-448 16,0 4-1033 0,0-8-1399-16</inkml:trace>
        </inkml:traceGroup>
        <inkml:traceGroup>
          <inkml:annotationXML>
            <emma:emma xmlns:emma="http://www.w3.org/2003/04/emma" version="1.0">
              <emma:interpretation id="{26243AB5-71A6-4929-85A3-58B216EA3C66}" emma:medium="tactile" emma:mode="ink">
                <msink:context xmlns:msink="http://schemas.microsoft.com/ink/2010/main" type="inkWord" rotatedBoundingBox="12842,12834 12827,11202 13288,11197 13303,1283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971">74 2618 4865 0,'0'0'1560'15,"0"0"-784"-15,0 0-48 0,0 0 288 0,0 0-63 16,0 0-281-16,0 0-208 16,0 0-128-16,0 0 56 15,0 0-144-15,0 0-8 0,0 0-120 32,0 0-40-32,0 0-72 15,0 15 0-15,0 11 0 0,0 3 96 16,6 13 32-16,15-6-72 31,-15 2-8-31,6-3-56 0,1-15 16 16,1 1-8-16,-8-10-8 15,-1-7 40-15,2 7-40 0,-7-11 0 16,0 0 0-16,0 0-8 16,7 0 8-16,-7 0 0 15,0 0-8-15,0 0 8 0,13 0-48 16,-6-5 48-16,5-16 184 31,14 0-32-31,-7-10-8 0,7 0-144 0,0-10 160 16,0 4-96-16,-7-2-56 15,7 2 0-15,-14 6 8 16,2 6 48-16,-1 4-64 0,-6 12 0 16,-7-2 0-1,0 11 0 1,5 0-8-16,-5 0 0 0,0 0-56 15,0 0 48-15,0 0-64 0,0 0 80 16,0 0-144-16,0 0-296 16,0 0-248-16,6 0-520 0,1 0-881 31,-7 0-2280-31</inkml:trace>
          <inkml:trace contextRef="#ctx0" brushRef="#br0" timeOffset="-848.59">184 3887 280 0,'0'0'7625'16,"0"0"-6120"-16,0 0-1025 15,0 0 64-15,0 0 112 16,0 0-376-16,0 0-184 0,0 4-96 16,0 12 8-16,0 15 48 15,0-5-32-15,0 10 88 0,7-4-104 32,0-1 88-32,4-2-96 15,-4-3 80-15,0-5-80 0,6-6 8 16,-6-5-8-16,-7 1 0 15,11-6 0-15,-11-5-56 0,7 0 48 16,0 0-72-16,6 0 64 31,-1-5-48-31,15-16 64 16,-2-15 160-16,6-5-24 0,10-11-88 16,-10 7 32-16,-6-7-80 15,2 15 48-15,-8 2-48 16,-6 21 0-16,-6-3 8 0,-1 11 48 31,-6 1-56-31,0 5-64 0,0 0 64 16,0 0-16-16,0 0-216 0,0 0-112 15,0 0-448-15,0 0-649 16,0 0-1319-16</inkml:trace>
          <inkml:trace contextRef="#ctx0" brushRef="#br0" timeOffset="-1661.44">101 3286 7089 0,'0'0'1976'15,"0"0"-1359"-15,0 0-177 0,0 0 216 0,0 0-256 32,0 0-312-32,0 0-80 15,0 0 0-15,0 25-8 16,6-15 0-16,-1 1 56 0,-5-1-48 16,7 0 0-16,-7-5-8 0,7 1 8 15,-7 4 0-15,6 0 0 16,1-5-8-16,0 1 8 31,-7-2-8-31,0-4 0 0,0 0-8 16,6 0 8-16,-6 0 0 15,0 0 8-15,0 0-8 0,0 0 0 16,0 0 0-16,0 0 0 16,0 0 0-16,0 0 8 31,0 0-8-31,5 0 56 0,-5 0 16 15,0 0 96-15,0 0 32 16,0 0 104-16,0 6-48 0,0-6-168 0,0 0 0 16,0 5-80-1,0-5 56-15,0 0-56 16,0 0 40 0,0 0-40-16,0 0 56 0,0 0 8 15,0 0-72-15,0 0 0 16,0 0 0-16,0 0 0 0,0 0-40 15,0 0 32 1,7 0 8-16,0 9 0 16,-7-9 8-16,0 0-8 15,6 0 0-15,-6 0-8 0,7 0-64 16,0 0 16-16,5 0 56 16,1-14 0-16,7-7 112 0,5-10-8 31,2 0-40-31,-2-4 16 31,7-12-80-31,-6 1 64 0,0 0 16 16,-1 0-72-16,-5 10-8 15,0 4 96-15,-15 17-96 0,1 5 0 16,-6 10-96-16,0 0 8 16,0 0-8-16,0 0-56 15,0 0 96-15,0 0-128 0,0 0-328 16,7 0-408-16,-7 0-704 15,0 0-913-15,0 0-3544 0</inkml:trace>
        </inkml:traceGroup>
        <inkml:traceGroup>
          <inkml:annotationXML>
            <emma:emma xmlns:emma="http://www.w3.org/2003/04/emma" version="1.0">
              <emma:interpretation id="{880DDF63-C959-44C4-94EC-F3FDF4FCED9F}" emma:medium="tactile" emma:mode="ink">
                <msink:context xmlns:msink="http://schemas.microsoft.com/ink/2010/main" type="inkWord" rotatedBoundingBox="12842,10559 12834,9573 13227,9569 13236,1055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837.37">80 1016 5553 0,'0'0'1648'0,"0"0"-1072"31,0 0 136-31,0 0 185 0,0 0 71 16,0 0-440-16,0-6-192 15,0 6-80-15,0 0-56 0,0 0 80 16,0 0-72-16,0 0 16 16,0 0-112-16,0 0 8 15,0 0-120-15,0 0 8 16,0 0-8-1,0 0-80-15,0 0-8 16,0 0-96-16,0 15 136 0,14 6 48 0,4 10 72 16,9-1-24-16,-9-4 32 31,9 4-80-31,-13 2 8 16,4-12 8-16,-5 6-16 0,1-10 8 15,-3-6 0-15,-4-6 40 16,-7 2-48-16,0-6 80 0,0 0-24 15,0 0 24-15,0 0 88 32,0 0 64-32,0 0 24 0,0 0-96 15,0 0 64-15,0 0-152 16,0 0 32-16,0 0-96 0,7 0 56 16,-7 0-64-16,0 0 0 15,0-6 8-15,0 6-8 31,0-4 0-31,6-3 0 0,1-2 0 16,0-11 17-16,11-11 39 16,2-6-56-16,5-9 0 0,0 6 8 0,-4 3 0 15,-1 2-8-15,-9 9 0 16,3 5-8-16,-8 11 16 16,1-5-8-16,0 9 0 15,-2 2-48-15,-5-2 32 16,0 6-65-1,0 0-79-15,0 0-96 0,0 0 56 0,0 0-80 16,0 0 32-16,0 0-32 16,6 0-240-16,-6 0-304 15,0 0-536 1,0 0-233-16,0 0-863 0</inkml:trace>
          <inkml:trace contextRef="#ctx0" brushRef="#br0" timeOffset="-3922.94">164 1708 4120 0,'0'0'1353'0,"0"0"-513"31,0 0-224-31,0 0 192 0,0 0 152 16,0 0-263-16,0-4-177 16,0 4-8-16,0 0-120 0,0 0-56 15,0 0-56-15,0 0 32 16,0 0-104-16,0 0 0 31,0 0-200-31,0 0-8 0,0 0-56 16,0 11-16-16,0 9 72 15,0 1 0-15,7 4 80 0,6 0-64 0,1-4 64 16,-9-1-72-16,1-4 56 16,1-1-56-1,0-9 0 1,-1 4-8-16,-6-6 0 0,7-4 40 16,-7 0-32-16,0 7 0 15,7-7 0-15,-7 0 96 0,0 0-56 16,0 0 40-16,0 0 8 15,0 0-16 1,0 0 16-16,5 0-40 16,-5 0-56-16,6 0 8 0,-6-11 32 15,14 1-24-15,-1-6 48 16,6-5-16-16,1-10 0 0,5 0-40 16,-12-5 0-16,12 2 8 31,-11-3-8-31,6 6 48 0,-15 6-48 15,8 4-8-15,-6 5 0 16,-7 6 0-16,0 10 8 0,6-5-8 16,-6 5 0-16,0 0-72 15,0 0 72-15,0 0 64 32,0 0-56-32,0 0-8 0,0 0-8 15,0 0-120-15,0 0-288 16,0 0-448-16,0 0-992 0,0 0-2097 0</inkml:trace>
        </inkml:traceGroup>
        <inkml:traceGroup>
          <inkml:annotationXML>
            <emma:emma xmlns:emma="http://www.w3.org/2003/04/emma" version="1.0">
              <emma:interpretation id="{08B631CF-CD4A-4176-86C2-9462BA5066F0}" emma:medium="tactile" emma:mode="ink">
                <msink:context xmlns:msink="http://schemas.microsoft.com/ink/2010/main" type="inkWord" rotatedBoundingBox="12754,9036 12751,8638 13177,8635 13180,903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56.27">-3 59 4785 0,'0'0'2064'0,"0"0"-1128"15,0 0-656 1,0 0 88-16,0 0 504 16,0 0-239-16,0 0-209 15,0 5-232-15,0-5 32 16,0 0 72-16,0 0-24 0,0 0-32 16,0 0-16-16,0 0-16 0,0 0-128 31,0 0-32-31,0 5-48 31,7 6-8-31,-1 4-56 16,1 6 64-16,-2-5-8 0,2 9 16 15,6-1-8-15,-6 4 0 16,-1-8 0-16,6 5 0 0,1-4 0 16,1-1 0-16,-1 1 8 15,-1 0-8-15,-5-5 8 16,6-1-8-16,-6-5 0 0,-1-10 0 15,-6 4 0-15,5-4 8 16,-5 0 0-16,0 0 88 0,0 0 8 16,0 0 0-1,0 0-24-15,7 0 0 16,-7 0 8-16,0 0-32 16,7-4 72-16,6 4-56 0,-6-10 16 15,0 5-40-15,-2-11 8 0,8 1-40 16,7-11-8-16,5-10 96 15,2-11-88 1,5-3-16-16,-7-2 0 16,1 5 0-16,-7 12 0 15,1 9 0-15,-13 11-8 0,-2 5 8 16,-5 4-8-16,0 6-24 16,0 0 32-1,0 0 64-15,0 0-56 16,0 0-8-16,0 0-40 15,0 0 32-15,0 0-56 0,0 0-160 16,0 0-288-16,0 0-176 16,0 0-624-16,0 0-993 0,0 10-2752 15</inkml:trace>
        </inkml:traceGroup>
      </inkml:traceGroup>
    </inkml:traceGroup>
    <inkml:traceGroup>
      <inkml:annotationXML>
        <emma:emma xmlns:emma="http://www.w3.org/2003/04/emma" version="1.0">
          <emma:interpretation id="{C1C64558-23E1-48E0-B0E1-2D27F40F7EF9}" emma:medium="tactile" emma:mode="ink">
            <msink:context xmlns:msink="http://schemas.microsoft.com/ink/2010/main" type="paragraph" rotatedBoundingBox="14507,13667 14458,8927 15046,8921 15095,13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2BB8F1-E034-440C-B009-B900D9E53F22}" emma:medium="tactile" emma:mode="ink">
              <msink:context xmlns:msink="http://schemas.microsoft.com/ink/2010/main" type="line" rotatedBoundingBox="14507,13667 14458,8927 15046,8921 15095,13661"/>
            </emma:interpretation>
          </emma:emma>
        </inkml:annotationXML>
        <inkml:traceGroup>
          <inkml:annotationXML>
            <emma:emma xmlns:emma="http://www.w3.org/2003/04/emma" version="1.0">
              <emma:interpretation id="{95A0CAF0-83FA-4E12-AAC2-1A8492338674}" emma:medium="tactile" emma:mode="ink">
                <msink:context xmlns:msink="http://schemas.microsoft.com/ink/2010/main" type="inkWord" rotatedBoundingBox="14507,13667 14495,12507 15000,12502 15012,13662"/>
              </emma:interpretation>
              <emma:one-of disjunction-type="recognition" id="oneOf4">
                <emma:interpretation id="interp8" emma:lang="" emma:confidence="0">
                  <emma:literal>人</emma:literal>
                </emma:interpretation>
                <emma:interpretation id="interp9" emma:lang="" emma:confidence="0">
                  <emma:literal>〔</emma:literal>
                </emma:interpretation>
                <emma:interpretation id="interp10" emma:lang="" emma:confidence="0">
                  <emma:literal>〈</emma:literal>
                </emma:interpretation>
                <emma:interpretation id="interp11" emma:lang="" emma:confidence="0">
                  <emma:literal>&lt;</emma:literal>
                </emma:interpretation>
                <emma:interpretation id="interp12" emma:lang="" emma:confidence="0">
                  <emma:literal>匚</emma:literal>
                </emma:interpretation>
              </emma:one-of>
            </emma:emma>
          </inkml:annotationXML>
          <inkml:trace contextRef="#ctx0" brushRef="#br0" timeOffset="5159.53">1744 4046 8345 0,'0'0'2353'0,"0"0"-1777"15,0 0-504-15,0 0-72 0,0 0 96 16,0 0-96-16,0 108 0 16,0-72 16-16,7-11-16 0,-2-4-8 15,2-11-48-15,6 0 56 32,-6-4 8-32,-7-6-8 15,7 0-96-15,-1 0 96 0,-1 0-16 16,9 0 16-16,6 0 16 15,-9-20 0-15,16-11 32 0,-2-5-48 16,2-11 0-16,-9-4-8 16,9-5-120-16,-8 9-208 15,-6 1-512 1,5 9 31-16,-18 12-919 0,7 11-288 16</inkml:trace>
          <inkml:trace contextRef="#ctx0" brushRef="#br0" timeOffset="5961.49">1835 4801 5433 0,'0'0'1688'15,"0"0"-928"-15,0 0-192 0,0 0 232 16,0 0 89-16,0 0-393 31,0-5-264-31,0 5 144 0,0 0 120 16,0 0-64-16,0 0-120 15,0 0-192-15,6 0-96 16,-1 19 40-16,9 8-40 0,6 3 48 16,-2 6 8-16,2-5-64 15,-1 0-8-15,-6-15 0 0,0-5 0 16,1-3 0-16,-9-1-8 31,8-7 8-31,1 0-8 0,4 0-8 16,9-26 8-16,5-10 96 0,-1-6 8 15,3-10-96-15,-2-3-8 16,-14 3-24-16,9 6 16 0,-14 9-240 16,-8 13-56-1,2 3-216 1,-7 11-208-16,0 5-736 15,0 5-577-15</inkml:trace>
        </inkml:traceGroup>
        <inkml:traceGroup>
          <inkml:annotationXML>
            <emma:emma xmlns:emma="http://www.w3.org/2003/04/emma" version="1.0">
              <emma:interpretation id="{56B8959E-3ACE-4BF8-B224-22ED5806F9B6}" emma:medium="tactile" emma:mode="ink">
                <msink:context xmlns:msink="http://schemas.microsoft.com/ink/2010/main" type="inkWord" rotatedBoundingBox="14610,12114 14590,10258 15059,10253 15079,1210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749.71">1873 2526 7057 0,'0'0'2296'0,"0"0"-1311"16,0 0-641-16,0 0 408 31,0 0-96-31,0 0-392 0,0 0-264 16,0 0-8-16,0 3 0 16,0 18 0-16,0 5 8 15,7 5 96-15,0 5 56 0,4-5-104 16,-4 0-40-16,0-10 64 31,-1-7-72-31,1-7 16 0,-7-4-8 0,7-3-8 16,4 0 0-16,16-3 24 15,-2-28 240-15,14-5 192 16,6-22-256-16,-7 7-72 0,1-1-72 16,-12 7 0-1,-2 3-48 1,-12 17 0-16,0 4 0 0,-13 11-8 0,0 4 24 15,7 2-24-15,-7 4-8 16,0 0-272-16,0-6-360 16,0 6-584-16,0-4-1144 0</inkml:trace>
          <inkml:trace contextRef="#ctx0" brushRef="#br0" timeOffset="3082.62">1898 1908 96 0,'0'0'7769'16,"0"0"-6216"-16,0 0-985 15,0 0 208-15,0 0 112 16,0 0-496 15,0 0-248-31,0 0-144 16,0 0-8-16,0 0-56 0,0 0 56 15,0 7-96-15,0 7 104 16,7 7 56-16,6 0-40 16,1-1 72-16,-3 1-80 0,9 0 64 15,-13-1-72-15,12-9 8 16,-13 4 0-16,1-10-8 0,6 0 0 15,-8-5 0-15,2 0 8 16,0 0 0-16,6 0 40 16,0 0-48-1,6-25 128-15,8-12-16 0,-9-9 32 16,14-6-96-16,-5-9-40 16,-2-1 0-16,8 12 0 0,-15-2 0 15,3 9 8-15,-10 19 16 16,-4 3-24-1,-7 11 40-15,0 5-40 16,7 5-8-16,-7 0 8 0,0 0 48 16,0 0-56-16,0 0 8 15,0 0-16-15,0 0 0 0,0 0 0 16,0 0-104-16,0 0 40 31,0 0-104-31,0 0-104 0,0 0-272 16,0 10-856-16,0 1-1057 0</inkml:trace>
          <inkml:trace contextRef="#ctx0" brushRef="#br0" timeOffset="4446.72">1853 3250 6513 0,'0'0'1912'0,"0"0"-1384"16,0 0-352-16,0 0 161 15,0 0 127-15,0 0-176 16,20 113-168-16,-13-82-64 0,5-7 0 16,-6-8-48-16,1-1-8 15,6-9 8-15,-13-1 16 0,14-5 80 31,-9 0-88-31,15 0 80 16,0 0-40-16,5-26 72 0,0-4-24 16,8-11-96-16,-1-1 8 0,-7-4-16 15,2 0 0 1,-9 10 0 0,-4 6-104-16,-7 4-240 0,6 5-344 15,-13 11-249-15,0 5-575 16,0 5-608-16</inkml:trace>
        </inkml:traceGroup>
        <inkml:traceGroup>
          <inkml:annotationXML>
            <emma:emma xmlns:emma="http://www.w3.org/2003/04/emma" version="1.0">
              <emma:interpretation id="{EE867AAF-A239-494D-BBD2-9013C636A205}" emma:medium="tactile" emma:mode="ink">
                <msink:context xmlns:msink="http://schemas.microsoft.com/ink/2010/main" type="inkWord" rotatedBoundingBox="14473,9910 14463,8927 14903,8922 14914,990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26.04">1808 1257 6065 0,'0'0'2520'0,"0"0"-1455"31,0 0-689-31,0 0 400 0,0 0-184 16,0 0-280-16,0 0-312 16,0-26-8-16,0 21-96 0,0-6 40 15,0 1-32-15,0-5-24 16,0 4 112-16,7-5 8 0,-7 6-16 16,6-5 32-1,-6 5-32 1,7-1 8-16,-7 1 8 15,7 1 0-15,-7 3 0 0,6 6 8 0,-6-5 56 16,0 5 104-16,0 0 48 16,0 0 136-1,0 0-192-15,0 0-16 16,0 0 24-16,0 0 0 16,0 0-32-16,0 0-16 0,0 0-72 15,0 0-40-15,0 0-8 16,0 0-56-16,0 5 48 15,0 1-120-15,5 3 128 0,2 12-8 32,0-6 8-32,6 1 48 15,1-1-32-15,-9-5 48 0,1 6-56 16,1-11 0-16,0 0 8 16,-1-5-8-16,-6 5 0 15,7-5 48-15,-7 0-56 0,7 0 8 31,-7 0-8-31,0 0 0 16,5 0 8-16,1 0-8 0,1 0 56 0,6 0-56 16,1 0 56-16,4-15-48 15,7-16 64-15,2 0-64 16,-9 0 0-16,9-5-8 16,-8 1 0-1,1 9 0-15,-7 1-32 16,-6 14 16-16,-7 1-8 0,5 4 24 15,-5 6 16-15,0 0-16 0,0 0 0 16,0 0-8-16,0 0-72 16,0 0-24-1,0 0 8-15,0 0-104 16,0 0 128-16,0 0-8 0,0 0 72 16,0 0-88-16,0 0-136 15,0 0-416-15,0 6-1432 16,0 4-2121-16</inkml:trace>
          <inkml:trace contextRef="#ctx0" brushRef="#br0" timeOffset="1253.7">1711 413 8209 0,'0'0'2585'31,"0"0"-1665"-31,0 0-216 15,0 0 336-15,0 0-151 0,0 0-489 16,0 0-248-16,0 0-88 16,0 0-64-16,0 0 8 0,0 0-8 15,0 0-8-15,0 0-80 32,0 6 88-32,0 5-48 15,0 13-8-15,0 13 56 0,0 9 0 16,7-5 48-16,6 1-40 15,0-6 0-15,-6-15-8 0,-2 0 0 16,-5-13 0-16,7-2 0 16,-1-6-96-1,1 0 40-15,0 0-64 16,0 0-8-16,4 0 120 0,3-6 8 16,12-9 56-16,6-9-32 15,0-7 24-15,0-16 24 0,8-5-8 16,-2-10-56-1,-6 6 32-15,0 5-40 16,-5 15-168-16,-16 10 56 16,-4 5 16-16,6 11 96 0,-13 5-8 15,0 5 8-15,0 0-8 16,0 0-56-16,0 0 56 0,0 0 0 31,0 0-56-31,0 0-48 16,0 0 96-16,0 0-145 0,0 0-111 31,0 0-200-31,0 0-208 16,0 0-264-16,0 10-928 0,0 1-1281 15</inkml:trace>
        </inkml:traceGroup>
      </inkml:traceGroup>
    </inkml:traceGroup>
    <inkml:traceGroup>
      <inkml:annotationXML>
        <emma:emma xmlns:emma="http://www.w3.org/2003/04/emma" version="1.0">
          <emma:interpretation id="{0F5E791B-1A14-4747-B828-72A6E30BC285}" emma:medium="tactile" emma:mode="ink">
            <msink:context xmlns:msink="http://schemas.microsoft.com/ink/2010/main" type="paragraph" rotatedBoundingBox="16384,13770 15969,8713 16586,8662 17001,13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81741B-3144-4EEC-9B70-D58AC9DEF717}" emma:medium="tactile" emma:mode="ink">
              <msink:context xmlns:msink="http://schemas.microsoft.com/ink/2010/main" type="line" rotatedBoundingBox="16384,13770 15969,8713 16586,8662 17001,13719"/>
            </emma:interpretation>
          </emma:emma>
        </inkml:annotationXML>
        <inkml:traceGroup>
          <inkml:annotationXML>
            <emma:emma xmlns:emma="http://www.w3.org/2003/04/emma" version="1.0">
              <emma:interpretation id="{F3D235D9-EB29-4815-9F99-EC74B0CE3559}" emma:medium="tactile" emma:mode="ink">
                <msink:context xmlns:msink="http://schemas.microsoft.com/ink/2010/main" type="inkWord" rotatedBoundingBox="16460,13763 16429,13390 16851,13355 16882,13729"/>
              </emma:interpretation>
              <emma:one-of disjunction-type="recognition" id="oneOf7">
                <emma:interpretation id="interp15" emma:lang="" emma:confidence="0">
                  <emma:literal>〈</emma:literal>
                </emma:interpretation>
                <emma:interpretation id="interp16" emma:lang="" emma:confidence="0">
                  <emma:literal>&lt;</emma:literal>
                </emma:interpretation>
                <emma:interpretation id="interp17" emma:lang="" emma:confidence="0">
                  <emma:literal>ㄑ</emma:literal>
                </emma:interpretation>
                <emma:interpretation id="interp18" emma:lang="" emma:confidence="0">
                  <emma:literal>人</emma:literal>
                </emma:interpretation>
                <emma:interpretation id="interp19" emma:lang="" emma:confidence="0">
                  <emma:literal>匚</emma:literal>
                </emma:interpretation>
              </emma:one-of>
            </emma:emma>
          </inkml:annotationXML>
          <inkml:trace contextRef="#ctx0" brushRef="#br0" timeOffset="13913.12">3678 4760 5449 0,'0'0'5249'0,"0"0"-4089"16,0 0-544-1,0 0 600-15,0 0-151 16,0 0-481-16,0 0-312 0,0 0-264 16,0 0 96-16,0 0-104 15,0 0-40-15,0 0-88 32,0 16 120-32,20 4 8 0,-2 9 0 15,2 13 8-15,5-5 0 16,2 9 0-16,-9-5 64 0,2-6-72 15,-1-2 0-15,1-13 8 0,-7-5-16 16,-6-15-64-16,-2 0-40 16,2 0 40-16,6 0-24 15,7-25 96 1,5-12 128-16,0-9 72 16,9-5-144-16,-16-7 48 0,9 13-104 15,-15 4 0-15,1 5 0 16,-6 15-16-16,-7 11-80 15,0 0 88-15,6 4-96 16,-6 6-64-16,0 0-64 16,0 0-72-16,0 0-96 15,0 0-209-15,0-5-415 0,0 5-288 16,0 0-905-16,-6 0-4344 0</inkml:trace>
        </inkml:traceGroup>
        <inkml:traceGroup>
          <inkml:annotationXML>
            <emma:emma xmlns:emma="http://www.w3.org/2003/04/emma" version="1.0">
              <emma:interpretation id="{0A2A61FB-4629-4F8A-AED7-4323302FC60E}" emma:medium="tactile" emma:mode="ink">
                <msink:context xmlns:msink="http://schemas.microsoft.com/ink/2010/main" type="inkWord" rotatedBoundingBox="16307,12832 16287,12585 16658,12554 16678,12802"/>
              </emma:interpretation>
              <emma:one-of disjunction-type="recognition" id="oneOf8">
                <emma:interpretation id="interp20" emma:lang="" emma:confidence="0">
                  <emma:literal>〈</emma:literal>
                </emma:interpretation>
                <emma:interpretation id="interp21" emma:lang="" emma:confidence="0">
                  <emma:literal>〔</emma:literal>
                </emma:interpretation>
                <emma:interpretation id="interp22" emma:lang="" emma:confidence="0">
                  <emma:literal>[</emma:literal>
                </emma:interpretation>
                <emma:interpretation id="interp23" emma:lang="" emma:confidence="0">
                  <emma:literal>&lt;</emma:literal>
                </emma:interpretation>
                <emma:interpretation id="interp24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13132.21">3535 3964 8265 0,'0'0'2513'0,"0"0"-1713"15,0 0-440-15,0 0 552 16,0 0-424-16,0 0-440 31,0 0-48-31,0 0 0 0,20 71 0 16,-6-40 48-16,-7 0-32 16,4-10-16-16,3 0 8 0,-8-6 8 15,1-5 56-15,0-4-24 31,-2-6-48-31,8 0-48 16,0 0 0-16,6 0 48 0,14-11 8 16,-8-9 104-16,7-7-48 15,2-8-40-15,-9 4-24 0,0 0-144 0,-5-4-8 16,-7 8-88 0,-1 12-8-1,-5-1 16-15,-7 6 48 16,0 5 64-16,6 0 112 0,-6 5-96 15,0 0-40-15,0 0-112 0,0 0-440 16,0 0-696-16,0 0-793 0,0 0-3000 16</inkml:trace>
        </inkml:traceGroup>
        <inkml:traceGroup>
          <inkml:annotationXML>
            <emma:emma xmlns:emma="http://www.w3.org/2003/04/emma" version="1.0">
              <emma:interpretation id="{1C1E5868-F099-4BE9-8451-51461EA9EF97}" emma:medium="tactile" emma:mode="ink">
                <msink:context xmlns:msink="http://schemas.microsoft.com/ink/2010/main" type="inkWord" rotatedBoundingBox="16396,12051 16368,11704 16775,11671 16803,12018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288.56">3632 3116 1672 0,'0'0'9130'0,"0"0"-7282"16,0 0-1168-16,0 0 305 16,0 0 95-16,0 0-616 0,0 0-416 15,-11 0-48-15,11 0-104 16,0 6-72-16,0 15 72 0,11 13 104 31,9 3 0-31,-1 9 48 16,-6-10-48-16,1 0 48 0,-3-11-48 15,3-9 8-15,-1-1-8 16,-6-15-72-16,-1 0 72 0,6 0-200 16,2 0 96-16,6-5 104 31,5-15 64-31,13-16 8 16,-6-5 56-16,1-6-112 0,-1-4-16 15,-12 10-8-15,-1 0-248 16,-6 5 72-16,-6 15-16 0,-1 5 128 15,-6 6-80-15,0 5 152 16,0 5-8 0,0 0-56-16,0 0-40 15,0 0-16-15,0 0-136 0,0 0-305 16,0 0-471-16,0 0-680 16,0 0-1353-16</inkml:trace>
        </inkml:traceGroup>
        <inkml:traceGroup>
          <inkml:annotationXML>
            <emma:emma xmlns:emma="http://www.w3.org/2003/04/emma" version="1.0">
              <emma:interpretation id="{6FBF8920-ACBD-4797-ACC8-3A2DF0CB64E7}" emma:medium="tactile" emma:mode="ink">
                <msink:context xmlns:msink="http://schemas.microsoft.com/ink/2010/main" type="inkWord" rotatedBoundingBox="16329,11202 16247,10202 16710,10165 16791,11164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534.51">3524 1718 5313 0,'0'0'2576'0,"0"0"-1480"0,0 0-343 0,0 0 351 16,0 0-96-16,0-10-608 16,0 10-144-16,0 0 64 0,0 0-24 15,0 0 72-15,0 0-176 32,0 0 40-32,0 0-71 0,0 0 39 15,0 0-96-15,0 0-104 16,0 0 0-16,0 0-128 0,6 7 80 31,13 3 48-31,1 4-56 16,-8 3 48-16,8-3 8 15,0 1 8-15,-9-4-8 0,3 5-40 16,-1-6 40-16,-8 0-8 16,2 1 0-16,0-7 8 0,-1-4-40 15,1 0 32-15,-7 0-9 16,7 0-31-16,-7 0-32 31,6 0 8-31,-6 0 64 0,5 0 8 0,15-4 0 16,0-17 0-16,6-10 0 15,5-11 0-15,3-3 0 0,-2-2-8 16,-7 1 8-16,1 5-176 16,-14 14 72-1,1 7-16 1,-6 9 112-16,-7 11-48 0,0 0 48 15,0 0 0-15,0 0-48 0,0 0-88 16,0 0-16-16,0 0 56 0,0 0-200 16,0 0-72-16,0 0-584 31,0 6-1209-31,0 4-2055 16</inkml:trace>
          <inkml:trace contextRef="#ctx0" brushRef="#br0" timeOffset="11436.71">3555 2299 6785 0,'0'0'2729'15,"0"0"-1617"-15,0 0-520 0,0 0 440 16,0 0-64-16,0 0-712 16,0 0-256-16,0 0 0 0,0 0-128 15,0 16 128 1,14 5 8 0,-2-1 72-16,8 0-72 0,-14 5 56 15,8-4-56-15,4 5 0 16,-5-5 8-16,-1 0-8 0,2-6 48 15,-1-1 24 1,-6-7-80-16,-1 3 0 16,-1-10 8-16,-5 0 40 15,7 0-48-15,6 0-88 0,-6 0 88 16,11-27 160-16,9 2-104 16,-2-11 121-16,9-5-169 15,-9-6 64-15,0 2-72 0,2 3-8 31,-9 1-40-31,2 11-33 0,-6 4-47 16,-8 6-24-16,-1 4 96 16,-5 16-24-16,0 0-40 31,0 0-136-31,0 0-96 0,0 0 8 16,0 0-64-16,0 0-152 15,0 0-312-15,0 0-937 0,-5 0-3440 0</inkml:trace>
        </inkml:traceGroup>
        <inkml:traceGroup>
          <inkml:annotationXML>
            <emma:emma xmlns:emma="http://www.w3.org/2003/04/emma" version="1.0">
              <emma:interpretation id="{3FE5552B-FBF4-4565-AE8F-160DB2317AC1}" emma:medium="tactile" emma:mode="ink">
                <msink:context xmlns:msink="http://schemas.microsoft.com/ink/2010/main" type="inkWord" rotatedBoundingBox="16082,9803 15992,8711 16540,8666 16629,9758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349">3259 126 7601 0,'0'0'2873'0,"0"0"-1553"0,0 0-408 31,0 0 240-31,0 0 81 0,0 0-321 16,0 0-360-16,0 0-224 15,-6 6-8-15,6-6 64 16,0 0-184-16,0 0-64 0,0 0-136 31,0 0 0-31,0 4-160 16,0 12 32-16,0 5-32 0,0 8 152 15,0 13 8-15,6 5 56 0,6-6-48 16,-5-5-8-16,0-12-8 16,6-3-72-16,-13-11 80 15,7-3-8-15,-2-7-152 16,-5 0-104 0,6 0 72-16,-6 0 40 0,14 0-96 15,-1 0 200-15,6-17 48 16,7-8 216-16,-1-10-64 15,7-7-104-15,2 1 8 0,-3-6-48 16,-11 2 64 0,-1 3-72-16,1 7 0 15,-8 3-184-15,-6 12 56 0,1 5 80 47,-7 10 40-47,7 5-32 78,-7 0 40-78,0 0-8 0,0 0 8 16,0 0-16-16,0 0 32 0,0 0-16 16,0 0-16-16,0 0 32 0,0 0-16 15,0 0-16-15,0 0 32 0,0 0-16 16,0 0-16-16,0 0-112 15,0 0 72-15,0 5-1792 16,0 20 487-16</inkml:trace>
          <inkml:trace contextRef="#ctx0" brushRef="#br0" timeOffset="9472.79">3440 974 8529 0,'0'0'2113'0,"0"0"-1241"0,0 0 256 0,0 0-120 15,0 0-383-15,0 0-321 16,0 0-64 0,0 0 0-16,0 0 24 15,0 0 56-15,0-5-40 16,0 5 144-16,0 0-120 16,0 0-32-16,0 0-112 0,0 0-112 15,0 0-48-15,0 0-8 0,0 0-96 31,0 0-80-31,0 0 72 16,0 0-80-16,5 5 144 16,8 6-24-16,14 4 72 0,-15-5-8 15,8 0 0-15,-2 1-48 16,-11-2 40-16,6 2-32 31,1-6-48-31,-7 6 96 0,-2-1-8 16,1-5 0-16,8 0-136 15,-8 0 48-15,1 1 0 0,0-2 16 16,-7 1 24-16,11 5-16 16,-11-10 72-16,7 0-40 15,-7 6 32 1,7-6-160-16,-7 0 168 0,0 0 0 16,6 0-72-16,1 0 16 15,5-6 56-15,8-13 104 0,-2-12-24 16,16-11-48-16,-9 2-32 15,2-7-80 1,-9 7-72-16,2 3 24 16,-8 16 8-16,-6 7 40 0,-6 8 80 15,0 1 0-15,0 5-8 16,0 0-48-16,0 0-72 0,0 0-112 16,0 0 72-16,0 0-153 31,0 0 17-31,0 0-88 0,0 0-288 15,0 0-680-15,0 0-2625 0</inkml:trace>
        </inkml:traceGroup>
      </inkml:traceGroup>
    </inkml:traceGroup>
    <inkml:traceGroup>
      <inkml:annotationXML>
        <emma:emma xmlns:emma="http://www.w3.org/2003/04/emma" version="1.0">
          <emma:interpretation id="{6702BBAE-ED47-4301-89CE-196880E2F91F}" emma:medium="tactile" emma:mode="ink">
            <msink:context xmlns:msink="http://schemas.microsoft.com/ink/2010/main" type="paragraph" rotatedBoundingBox="18011,13457 18022,8572 18576,8574 18565,13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23F43-1881-4AA0-A7FD-6496304933F1}" emma:medium="tactile" emma:mode="ink">
              <msink:context xmlns:msink="http://schemas.microsoft.com/ink/2010/main" type="line" rotatedBoundingBox="18011,13457 18022,8572 18576,8574 18565,13458"/>
            </emma:interpretation>
          </emma:emma>
        </inkml:annotationXML>
        <inkml:traceGroup>
          <inkml:annotationXML>
            <emma:emma xmlns:emma="http://www.w3.org/2003/04/emma" version="1.0">
              <emma:interpretation id="{8B724E19-BC7B-483F-9359-3C6B7FE4AAB4}" emma:medium="tactile" emma:mode="ink">
                <msink:context xmlns:msink="http://schemas.microsoft.com/ink/2010/main" type="inkWord" rotatedBoundingBox="18159,13457 18160,13134 18458,13134 18457,13458"/>
              </emma:interpretation>
              <emma:one-of disjunction-type="recognition" id="oneOf12">
                <emma:interpretation id="interp28" emma:lang="" emma:confidence="0">
                  <emma:literal>人</emma:literal>
                </emma:interpretation>
                <emma:interpretation id="interp29" emma:lang="" emma:confidence="0">
                  <emma:literal>〈</emma:literal>
                </emma:interpretation>
                <emma:interpretation id="interp30" emma:lang="" emma:confidence="0">
                  <emma:literal>、</emma:literal>
                </emma:interpretation>
                <emma:interpretation id="interp31" emma:lang="" emma:confidence="0">
                  <emma:literal>〝</emma:literal>
                </emma:interpretation>
                <emma:interpretation id="interp32" emma:lang="" emma:confidence="0">
                  <emma:literal>“</emma:literal>
                </emma:interpretation>
              </emma:one-of>
            </emma:emma>
          </inkml:annotationXML>
          <inkml:trace contextRef="#ctx0" brushRef="#br0" timeOffset="19591.59">5405 4745 6665 0,'0'0'2416'0,"0"0"-1303"0,0 0-457 15,0 0 496-15,0 0-48 16,0 0-528-16,0 0-312 0,0 0-7 16,0 0-81-1,0 0-56 1,0 0-112-16,0 0-16 0,0 10 16 15,0 0 32-15,13 1-32 0,1 4 0 16,-3-10 0-16,3 0 0 16,-7-5 40-16,6 4-40 0,-1-4-8 31,8 0 0-31,-7 0-88 16,-1 0-88-16,8-4 168 0,-7-17-144 15,12-10 24-15,2-4-233 16,-9-13-327-16,9-17-456 0,-8-2-1328 15,1 15-5362-15</inkml:trace>
        </inkml:traceGroup>
        <inkml:traceGroup>
          <inkml:annotationXML>
            <emma:emma xmlns:emma="http://www.w3.org/2003/04/emma" version="1.0">
              <emma:interpretation id="{03420458-2129-4DC1-A8BD-29EF07D7CC73}" emma:medium="tactile" emma:mode="ink">
                <msink:context xmlns:msink="http://schemas.microsoft.com/ink/2010/main" type="inkWord" rotatedBoundingBox="18192,12718 18193,12471 18464,12472 18463,12719"/>
              </emma:interpretation>
              <emma:one-of disjunction-type="recognition" id="oneOf1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858.44">5438 3943 8529 0,'0'0'2225'0,"0"0"-1601"16,0 0 144-16,0 0 184 15,0 0-576-15,0 0-376 0,0 0-16 16,0 16-64-1,0 5 80-15,0 4 0 16,5-5 8-16,9 1 8 0,-7-11 32 16,-1-3-40-16,8-4-8 15,-9-3-8-15,8 0 0 16,7 0 8-16,-2-14 56 0,9-17 0 31,5 0-8-31,-7-12-48 0,9 3-32 16,-16 9-56-16,2 7-256 15,-7 1-568-15,-13 13-384 16,0 10-769-16,0 0-2384 0</inkml:trace>
        </inkml:traceGroup>
        <inkml:traceGroup>
          <inkml:annotationXML>
            <emma:emma xmlns:emma="http://www.w3.org/2003/04/emma" version="1.0">
              <emma:interpretation id="{652F741B-98FF-4257-9598-4D844B91A70A}" emma:medium="tactile" emma:mode="ink">
                <msink:context xmlns:msink="http://schemas.microsoft.com/ink/2010/main" type="inkWord" rotatedBoundingBox="18166,11969 18167,11717 18469,11718 18468,11970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223.88">5412 3224 4032 0,'0'0'2737'0,"0"0"-1409"0,0 0-648 32,0 0 345-32,0 0 191 15,0 0-648-15,0 0-288 0,0 0-128 16,0 0-8-16,0 0-136 16,0 0 120-16,0 10-120 15,6 6 0-15,8-1 64 0,-3 6-72 31,3-11 88-31,-7 0-80 0,6-5-8 16,-1 1 0-16,8-6 8 16,-7 0 0-16,-1 0 88 15,15-6-88-15,-2-14 80 0,1-11 8 16,-1 0-96-16,-4-5-8 31,-3 0-232-31,2 6-96 0,-13 4-232 16,4 10-336-16,-11 1-136 15,0 15-249-15,0-5-239 0,0 5-3849 16</inkml:trace>
        </inkml:traceGroup>
        <inkml:traceGroup>
          <inkml:annotationXML>
            <emma:emma xmlns:emma="http://www.w3.org/2003/04/emma" version="1.0">
              <emma:interpretation id="{45AA0C37-566D-450A-A3D9-9E99F8AF264A}" emma:medium="tactile" emma:mode="ink">
                <msink:context xmlns:msink="http://schemas.microsoft.com/ink/2010/main" type="inkWord" rotatedBoundingBox="18016,11337 18020,9399 18575,9401 18570,11338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7541.72">5373 2628 8921 0,'0'0'1801'0,"0"0"-1297"0,0 0 136 0,0 0 136 16,0 0-472-16,0 0-256 31,0 0-48-31,0 0-72 0,0 5 8 16,7 5 64-16,0 0 8 15,-1 6 64-15,6-5-72 0,-5-6 8 16,-1-5 0-16,8 0 0 15,-8 0 0-15,6 0 0 32,2 0 40-32,6 0-48 0,-9 0 64 15,3 0 8-15,-1-5 8 16,5-16-16-16,3 5-56 0,-3-15 80 16,2 0-88-16,0-4 8 15,-2-6-8-15,-4-1-8 31,-1 1-64-31,-1 5-8 0,-5 0-32 0,6 11-8 16,-6 4-56-16,-1 6-192 16,-6 5-56-16,5 0-24 0,-5 10-224 15,0 0-384-15,0 0-673 16,0 0-2384-16</inkml:trace>
          <inkml:trace contextRef="#ctx0" brushRef="#br0" timeOffset="16682.34">5367 1996 7817 0,'0'0'2265'15,"0"0"-1625"-15,0 0-544 16,0 0 168-16,0 0-192 0,0 0-16 16,0 0-48-16,51 93-8 15,-37-63 56-15,-8-9-48 0,13-5 16 32,-6-7 24-32,1-3-48 15,-3-6 128-15,3 0-24 0,6 0 0 16,5-10 24-16,0-21 176 15,8-10-152-15,6-15-32 0,-7-6-104 16,6-15-32-16,-6 5 40 16,-5 6-48-16,-9-2 24 31,-11 27-8-31,6 5-40 0,-13 20-120 16,0 1-104-16,0 15-312 15,0 0-832-15,-13 0-7050 0</inkml:trace>
          <inkml:trace contextRef="#ctx0" brushRef="#br0" timeOffset="16063.46">5265 1128 4993 0,'0'0'1064'0,"0"0"-632"16,0 0 280-16,0 0 432 16,0 0-136-16,0 0-447 15,0 0 295-15,0 0-152 16,0 0-48-16,0 0-240 16,0 0-24-16,0 0-96 0,0 0-192 15,5 0-104-15,1 0 8 0,8 10-8 31,-1 5 0-31,-1 6 16 16,8-5-8-16,-7-1 48 16,6 1 0-16,1-6-48 0,-9 0 0 15,9 0 8-15,-6-10-8 16,-3 0 64-16,3 0 32 0,-1 0-96 31,6 0 0-31,1 0 0 16,5-15-8-16,2-11-8 15,4-15-8-15,1-5 8 0,2-10-96 16,-9-6 96-16,1 0-48 0,-1 7-24 16,-11 13-112-16,-2 1 88 15,-6 15 32 1,1 11-96-16,-7 4-216 16,0 6-120-16,0 5-576 15,0 0-448-15,-20 0-97 0,8 16-543 16</inkml:trace>
        </inkml:traceGroup>
        <inkml:traceGroup>
          <inkml:annotationXML>
            <emma:emma xmlns:emma="http://www.w3.org/2003/04/emma" version="1.0">
              <emma:interpretation id="{812DA847-9E6E-4611-B98C-63DB6AC07497}" emma:medium="tactile" emma:mode="ink">
                <msink:context xmlns:msink="http://schemas.microsoft.com/ink/2010/main" type="inkWord" rotatedBoundingBox="18127,8922 18128,8573 18458,8574 18457,8923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291.82">5380 39 8249 0,'0'0'2617'0,"0"0"-1513"15,0 0 128 1,0 0 353-16,0 0-169 0,0 0-552 15,0 0-400-15,0 0-72 16,0 0 16-16,0 0-144 0,0 5-71 16,0-5-137-16,-7 0-56 15,7 5-56 1,0 0-8-16,0 5-97 16,0 6-7-16,0 9 88 15,0 6 80-15,20 6 48 0,-8-8-48 16,1-2 0-16,-6-7-48 15,0-10 40-15,-1-5-112 0,-1 1-8 32,-5-6-96-32,7 0-72 15,0 0 32-15,6 0 64 16,6 0 200-16,1-21 72 0,5-5 56 16,2-9-24-16,-2-1 64 15,1 0-120-15,-7-11-40 0,1 12 32 31,-7-1-40-31,-1 11-112 16,-5 4-24-16,6 6 64 16,-13 5-192-16,0 4 8 0,7 6-176 15,-7 0-72-15,0 0-376 0,0 0-329 16,0 0-815-16,0 10-2889 0</inkml:trace>
        </inkml:traceGroup>
      </inkml:traceGroup>
    </inkml:traceGroup>
    <inkml:traceGroup>
      <inkml:annotationXML>
        <emma:emma xmlns:emma="http://www.w3.org/2003/04/emma" version="1.0">
          <emma:interpretation id="{C3DADFFE-A4F9-449C-A3C5-6006907D567C}" emma:medium="tactile" emma:mode="ink">
            <msink:context xmlns:msink="http://schemas.microsoft.com/ink/2010/main" type="paragraph" rotatedBoundingBox="19564,13419 19665,8531 20111,8540 20011,13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05C1DB-0D79-4F3A-8F18-D5C346E43573}" emma:medium="tactile" emma:mode="ink">
              <msink:context xmlns:msink="http://schemas.microsoft.com/ink/2010/main" type="line" rotatedBoundingBox="19564,13419 19665,8531 20111,8540 20011,13428"/>
            </emma:interpretation>
          </emma:emma>
        </inkml:annotationXML>
        <inkml:traceGroup>
          <inkml:annotationXML>
            <emma:emma xmlns:emma="http://www.w3.org/2003/04/emma" version="1.0">
              <emma:interpretation id="{7E79E577-B27B-4D7E-A1E4-3FD84F6878B6}" emma:medium="tactile" emma:mode="ink">
                <msink:context xmlns:msink="http://schemas.microsoft.com/ink/2010/main" type="inkWord" rotatedBoundingBox="19673,13421 19680,13092 20018,13098 20011,13428"/>
              </emma:interpretation>
              <emma:one-of disjunction-type="recognition" id="oneOf17">
                <emma:interpretation id="interp37" emma:lang="" emma:confidence="0">
                  <emma:literal>〈</emma:literal>
                </emma:interpretation>
                <emma:interpretation id="interp38" emma:lang="" emma:confidence="0">
                  <emma:literal>(</emma:literal>
                </emma:interpretation>
                <emma:interpretation id="interp39" emma:lang="" emma:confidence="0">
                  <emma:literal>人</emma:literal>
                </emma:interpretation>
                <emma:interpretation id="interp40" emma:lang="" emma:confidence="0">
                  <emma:literal>{</emma:literal>
                </emma:interpretation>
                <emma:interpretation id="interp41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25395.26">6920 4687 832 0,'0'0'7817'15,"0"0"-5872"1,0 0-1145-16,0 0 232 16,0 0-48-16,0 0-496 15,0 0-408-15,0 0-72 0,0 0 145 16,0 16 119-16,7 5 16 16,6-6-16-16,1-5-168 0,-9 6 0 15,8-16-56-15,-6 5-48 16,6-5 8-16,5 0-8 15,-4 0 0-15,18 0-208 0,-6-25 40 16,13-6-224-16,-1-17-393 16,-6-2-303-1,0-17-144-15,-5 10-216 0,-14 11-1097 16</inkml:trace>
        </inkml:traceGroup>
        <inkml:traceGroup>
          <inkml:annotationXML>
            <emma:emma xmlns:emma="http://www.w3.org/2003/04/emma" version="1.0">
              <emma:interpretation id="{6681AACA-1250-4DC6-9AA7-15529096E8BA}" emma:medium="tactile" emma:mode="ink">
                <msink:context xmlns:msink="http://schemas.microsoft.com/ink/2010/main" type="inkWord" rotatedBoundingBox="19588,12774 19594,12475 19928,12482 19921,12781"/>
              </emma:interpretation>
              <emma:one-of disjunction-type="recognition" id="oneOf18">
                <emma:interpretation id="interp42" emma:lang="" emma:confidence="0">
                  <emma:literal>人</emma:literal>
                </emma:interpretation>
                <emma:interpretation id="interp43" emma:lang="" emma:confidence="0">
                  <emma:literal>〈</emma:literal>
                </emma:interpretation>
                <emma:interpretation id="interp44" emma:lang="" emma:confidence="0">
                  <emma:literal>〔</emma:literal>
                </emma:interpretation>
                <emma:interpretation id="interp45" emma:lang="" emma:confidence="0">
                  <emma:literal>[</emma:literal>
                </emma:interpretation>
                <emma:interpretation id="interp46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24592.59">6836 4011 8249 0,'0'0'2425'0,"0"0"-1577"15,0 0-72 1,0 0 88-16,0 0-480 16,0 0-272-16,0 0-64 15,0 0 96-15,0 0-80 0,0 0-64 16,14 14 8-16,-7 3 88 31,-1 7 1-31,6-3-89 0,-5-11 56 16,6 5-56-16,-6-9 40 15,-1-1-48-15,13-5-48 0,1 0-56 16,5 0-25-16,2-26 65 16,4-8-104-16,1-8-200 31,-7 1-248-31,9-1 32 0,-16-5-320 15,2 12-904-15,-6 8-921 0</inkml:trace>
        </inkml:traceGroup>
        <inkml:traceGroup>
          <inkml:annotationXML>
            <emma:emma xmlns:emma="http://www.w3.org/2003/04/emma" version="1.0">
              <emma:interpretation id="{E6BBC7B1-8C55-4124-8766-990731C4D9D3}" emma:medium="tactile" emma:mode="ink">
                <msink:context xmlns:msink="http://schemas.microsoft.com/ink/2010/main" type="inkWord" rotatedBoundingBox="19708,11963 19713,11722 19978,11728 19973,11969"/>
              </emma:interpretation>
              <emma:one-of disjunction-type="recognition" id="oneOf1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3758.77">6954 3265 7737 0,'0'0'2785'0,"0"0"-1737"16,0 0-304-16,0 0 288 15,0 0-400-15,0 0-359 16,0 0-273-16,0 0 64 16,0 0-64-16,0 16 80 0,0-1-72 15,0-10 40-15,0 5-40 32,11-10 0-32,-4 0 64 0,6 0-72 15,1 0 0-15,17 0-8 16,1-20-104-16,-7-11-136 0,15-5-105 31,-8 0-335-31,-13 1-112 16,7-2-664-16,-19 12-1065 15,5 9-551-15</inkml:trace>
        </inkml:traceGroup>
        <inkml:traceGroup>
          <inkml:annotationXML>
            <emma:emma xmlns:emma="http://www.w3.org/2003/04/emma" version="1.0">
              <emma:interpretation id="{55B36D85-A100-4DC5-A56B-6B791247322E}" emma:medium="tactile" emma:mode="ink">
                <msink:context xmlns:msink="http://schemas.microsoft.com/ink/2010/main" type="inkWord" rotatedBoundingBox="19718,11110 19737,10206 20011,10212 19993,11116"/>
              </emma:interpretation>
              <emma:one-of disjunction-type="recognition" id="oneOf2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3028.17">6965 2386 9273 0,'0'0'2225'0,"0"0"-1257"16,0 0 40-16,0 0-247 0,0 0-489 15,0 0-272 1,0 0-32-16,0 0-40 16,7 5-48-16,0 5 120 15,-1 1 0-15,1 5 0 16,0-6 0-16,-2 0 8 0,1-5 48 16,8 1-56-16,4-6-80 15,-4 0-281 1,6 0 49-16,5 0-56 15,1-21 136-15,0-5-104 16,-6 0-72-16,-2-10 104 0,-5 6-40 16,6-1-392-16,-13-5-584 31,8 15-913-31,-14 6-4776 0</inkml:trace>
          <inkml:trace contextRef="#ctx0" brushRef="#br0" timeOffset="22364.49">6985 1718 7697 0,'0'0'2201'15,"0"0"-1441"-15,0 0-168 0,0 0 248 16,0 0-520-16,0 0-312 0,0 0 56 31,0 0-56-31,19 73 0 16,-13-52 0-16,1-6 112 15,0-5-120-15,-1-4 8 0,1-6 56 16,5 0 24-16,1 0-32 16,7 0 0-16,5-21-56 0,0 0 0 31,9-10-176-31,-9-4-112 15,-5-2-72-15,-2 0-120 16,3 6-392-16,-15 2-617 0,-6 3-655 0,0 10-3313 16</inkml:trace>
        </inkml:traceGroup>
        <inkml:traceGroup>
          <inkml:annotationXML>
            <emma:emma xmlns:emma="http://www.w3.org/2003/04/emma" version="1.0">
              <emma:interpretation id="{65B1A3B9-F82D-4F4E-BEA8-E8B4F8A11019}" emma:medium="tactile" emma:mode="ink">
                <msink:context xmlns:msink="http://schemas.microsoft.com/ink/2010/main" type="inkWord" rotatedBoundingBox="19640,9717 19647,9367 20018,9375 20011,9724"/>
              </emma:interpretation>
              <emma:one-of disjunction-type="recognition" id="oneOf2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756.6">6888 958 6209 0,'0'0'1704'15,"0"0"-976"-15,0 0 73 0,0 0 567 16,0 0-488-16,0 0-240 15,0 0 8-15,0 0 8 16,0 0-87-16,0 0-249 0,0 0-120 31,0 0-200-31,0 0 0 16,0 0-72-16,7 0-8 0,0 0-16 16,-1 11 96-16,13 5 0 15,-6-6 0-15,1 5 24 16,4-5-24-16,-5 1 0 0,1-2-16 15,-3 2 8-15,-4-6-8 16,0 6-88 0,6-11-80-16,-8 0 15 0,2 0 169 15,6 0-72-15,1 0 72 16,4-16 16-16,2-15-16 16,5-4 0-16,9-17-8 15,-9 7-88 1,-5-3-104-16,-2 7-264 15,-4 10 32-15,-1 11 144 0,-13-1-328 0,0 16-504 16,0 5-729-16,0 0-639 16</inkml:trace>
        </inkml:traceGroup>
        <inkml:traceGroup>
          <inkml:annotationXML>
            <emma:emma xmlns:emma="http://www.w3.org/2003/04/emma" version="1.0">
              <emma:interpretation id="{4A121CB7-28BC-4199-9998-18692CB5FF28}" emma:medium="tactile" emma:mode="ink">
                <msink:context xmlns:msink="http://schemas.microsoft.com/ink/2010/main" type="inkWord" rotatedBoundingBox="19679,8792 19685,8531 20005,8538 19999,8799"/>
              </emma:interpretation>
              <emma:one-of disjunction-type="recognition" id="oneOf2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0999.68">6927 34 9882 0,'0'0'2832'0,"0"0"-1568"0,0 0-303 31,0 0 615-31,0 0-360 31,0 0-528-31,0 0-311 0,0 0-57 16,0 0 24-16,0 0-128 15,0 0-168-15,0 0-48 16,0 0-64-16,0 0-112 0,0 0 0 16,0 0 0-16,13 15 32 15,1 5 144-15,4-4 8 0,-5 4 24 16,1-4-24-16,-3-5-16 15,3-7-80-15,-8 2-80 16,1-6-81-16,5 0 81 0,-5 0 168 16,-1 0 0-1,8-6 64-15,-3-4-56 16,9-11 40-16,0-4-48 0,6-1 0 16,-6 1 0-16,-2-12-80 15,2 7-144-15,-8 5-120 16,8 4-96-16,-13 5-8 15,-7 6 88-15,0 5-192 16,0 5-128-16,0 0-280 16,0 0-665-16,0 10-2488 0</inkml:trace>
        </inkml:traceGroup>
      </inkml:traceGroup>
    </inkml:traceGroup>
    <inkml:traceGroup>
      <inkml:annotationXML>
        <emma:emma xmlns:emma="http://www.w3.org/2003/04/emma" version="1.0">
          <emma:interpretation id="{4C2F4627-83C9-4B78-AACA-AC16EA3486EE}" emma:medium="tactile" emma:mode="ink">
            <msink:context xmlns:msink="http://schemas.microsoft.com/ink/2010/main" type="paragraph" rotatedBoundingBox="23489,13671 23535,8660 24172,8666 24126,13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52EA11-1F47-46F3-BB49-C4994A462ECF}" emma:medium="tactile" emma:mode="ink">
              <msink:context xmlns:msink="http://schemas.microsoft.com/ink/2010/main" type="line" rotatedBoundingBox="23489,13671 23535,8660 24172,8666 24126,13677"/>
            </emma:interpretation>
          </emma:emma>
        </inkml:annotationXML>
        <inkml:traceGroup>
          <inkml:annotationXML>
            <emma:emma xmlns:emma="http://www.w3.org/2003/04/emma" version="1.0">
              <emma:interpretation id="{66E05098-19DA-4480-AEC7-37BD87787EDD}" emma:medium="tactile" emma:mode="ink">
                <msink:context xmlns:msink="http://schemas.microsoft.com/ink/2010/main" type="inkWord" rotatedBoundingBox="23743,13673 23747,13235 24130,13239 24126,13677"/>
              </emma:interpretation>
              <emma:one-of disjunction-type="recognition" id="oneOf23">
                <emma:interpretation id="interp51" emma:lang="" emma:confidence="0">
                  <emma:literal>〈</emma:literal>
                </emma:interpretation>
                <emma:interpretation id="interp52" emma:lang="" emma:confidence="0">
                  <emma:literal>人</emma:literal>
                </emma:interpretation>
                <emma:interpretation id="interp53" emma:lang="" emma:confidence="0">
                  <emma:literal>&lt;</emma:literal>
                </emma:interpretation>
                <emma:interpretation id="interp54" emma:lang="" emma:confidence="0">
                  <emma:literal>久</emma:literal>
                </emma:interpretation>
                <emma:interpretation id="interp55" emma:lang="" emma:confidence="0">
                  <emma:literal>之</emma:literal>
                </emma:interpretation>
              </emma:one-of>
            </emma:emma>
          </inkml:annotationXML>
          <inkml:trace contextRef="#ctx0" brushRef="#br0" timeOffset="31896.33">10989 5012 11282 0,'0'0'2688'0,"0"0"-1423"31,0 0 71-31,0 0-112 0,0 0-784 15,0 0-320-15,0 0-40 16,0 0-64-16,0 0 16 0,0 0 16 0,0 0 40 16,0 0-80-16,0 0 64 15,0 0-64 1,0 0 9 0,0 0-9-16,0 0-8 0,0 0 0 15,0 0-49-15,0 0 41 16,0 0 0-16,0 0 8 15,0 0 0-15,0-7-8 16,0 3-40-16,0-6 40 16,0 5-80-16,0-5 88 15,0-6 0-15,0-5-32 0,0 6-16 16,6-5 32-16,-6 9 16 0,0 6-48 16,0-6 48-16,0 11 8 15,0 0 48-15,0 0-56 31,0 0-120-31,0 0 112 0,0 0 8 16,0 0 40-16,0 0-32 16,0 0-8-16,0 6 0 0,0-6-48 15,5 5-16-15,-5-5 56 16,0 5-80-16,7 0-16 31,0 11 104-31,6-6 0 0,-6 11-168 16,5-6 16-16,1 1-24 15,0-6-88-15,-6 1-72 0,0-7-40 16,-2 0 40-16,1 3 248 0,1-4-96 16,0 4-88-1,0-7 56-15,-7 0 152 0,6 0-112 16,-6 0 24 0,7 0 56-16,-2 0-24 15,2 0 112-15,-1 0 16 0,8-21 64 16,11-4-72-16,-5-12-64 0,5-4-88 31,2-4-256-31,-2-7-201 16,-5 0-143-16,5 6 152 0,-12 6-368 15,6 2-344-15,-6 14-609 16,-13 9-375-16</inkml:trace>
        </inkml:traceGroup>
        <inkml:traceGroup>
          <inkml:annotationXML>
            <emma:emma xmlns:emma="http://www.w3.org/2003/04/emma" version="1.0">
              <emma:interpretation id="{41FE0BDC-E93D-4870-92E6-E8B450860442}" emma:medium="tactile" emma:mode="ink">
                <msink:context xmlns:msink="http://schemas.microsoft.com/ink/2010/main" type="inkWord" rotatedBoundingBox="23588,12693 23597,11682 24116,11687 24106,12698"/>
              </emma:interpretation>
              <emma:one-of disjunction-type="recognition" id="oneOf2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0813.1">10937 3969 8481 0,'0'0'3945'0,"0"0"-2745"15,0 0-135-15,0 0 407 16,0 0-560-16,0 0-656 31,0 0-200-31,0 0-48 0,0 0-16 0,0 0-32 16,0 5 40-16,13 11 0 15,-8-1 8-15,9 1-8 0,-8-5 8 16,14-1-8 0,-8-10 0-1,8 0 0-15,-1 0-72 16,1 0 64-16,5 0-144 0,2 0-24 0,-2-10-96 15,-5-7 144-15,11-14 56 16,1-6 16-16,-12-3 48 0,12-5-48 16,-12-3 48-16,5 8-168 31,-11 4-80-31,-8 5-320 16,6 10-256-16,-12 5-241 0,0 12-255 15,0-2-1272-15,0 6-6530 0</inkml:trace>
          <inkml:trace contextRef="#ctx0" brushRef="#br0" timeOffset="30096.67">10840 3352 960 0,'0'0'8746'15,"0"0"-6754"-15,0 0-824 16,0 0 265-16,0 0-121 0,0 0-648 15,0 0-400-15,0 0-136 16,0 0-96-16,7 0-32 0,-7 0-8 16,6 0 8-1,6 11-8-15,1-1 16 16,-6 0 32-16,6-5-32 16,-1 5-8-16,-5-10 0 0,6 0 0 15,-6 0-16-15,11 0 8 16,-4 0-64-16,-1 0 16 15,5 0 8-15,9 0-96 16,-8-15 80-16,7-11 64 16,-1-4-64-16,2-6 16 15,-8-5 32-15,1-1-48 0,5 1-56 32,-12 1-288-32,1 4 120 15,-3 10-120-15,-4 10 80 0,-7 6-8 16,0 4-97-16,7 6-335 15,-7 0-200-15,0 0-1240 0,0 0-2985 16</inkml:trace>
        </inkml:traceGroup>
        <inkml:traceGroup>
          <inkml:annotationXML>
            <emma:emma xmlns:emma="http://www.w3.org/2003/04/emma" version="1.0">
              <emma:interpretation id="{AA2299B7-E6FD-452F-ADAE-27766D74944F}" emma:medium="tactile" emma:mode="ink">
                <msink:context xmlns:msink="http://schemas.microsoft.com/ink/2010/main" type="inkWord" rotatedBoundingBox="23511,11231 23519,10364 23967,10368 23959,11236"/>
              </emma:interpretation>
              <emma:one-of disjunction-type="recognition" id="oneOf2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8543.96">10763 1929 7961 0,'0'0'2329'0,"0"0"-1289"16,0 0-96-1,0 0 72-15,0 0-552 0,0 0-216 16,0-14-87-16,0 14 199 0,0 0-32 16,0 0 88-16,0 0 120 15,0 0 72-15,0 0-16 16,0 0-288 0,0 0-96-16,0 0-104 15,0 0-104-15,0 0 0 0,0 0-8 16,0 0-40-16,0 0 24 31,0 4-104-31,0 6 40 16,7-3 88-16,4 3 0 0,-4 4 0 15,6-3 0-15,1-1-136 16,-9 0 128-16,8 1-120 0,1-7-56 16,-8-4-64-16,6 6 96 15,1-1 48-15,-6-5 16 16,0 0-96-16,6 0 72 0,-8 5 96 31,-5-5-56-31,7 0 16 0,0 0 56 16,-7 0-96-16,0 0 40 0,6 0 48 15,1 0-8-15,6 0 8 16,6-20 8-16,1-1 0 16,5-14-8-16,2 4-136 15,-9-10 16 1,9 4-64-16,-9 6 192 0,-4 6-16 15,4 0-112-15,-11 8 128 0,-1 3 0 16,-6 7 0-16,7 4-160 16,-7 3-160-16,0 0-297 15,0 0-47 1,0 0-536-16,0 0-760 16,0 0-1017-16</inkml:trace>
          <inkml:trace contextRef="#ctx0" brushRef="#br0" timeOffset="29332.54">10860 2448 6617 0,'0'0'1888'0,"0"0"-1216"0,0 0 777 31,0 0-137-31,0 0-496 16,0 0-304-16,0 0 32 0,0 0 89 15,0 0-201-15,0 0-176 16,0 0-208-16,0 0-8 31,0 0-32-31,5 5-8 0,8 5 8 16,-6 1 0-16,6-1 40 15,-1 0-48-15,2 5-8 0,-8 2 0 16,1-7 0 0,6 4 8-16,-8-4-8 15,2 1-88-15,0-6 16 16,-1 0-16-16,1-5-48 0,-7 0 32 16,7 0-144-16,-1 0 256 15,-1 0-216-15,2 0 216 16,7-10 0-16,-1-15 56 0,5-2-56 0,2-8 0 15,-1-1 0-15,8-11-8 16,-9 12-40 0,-5-1-24-16,1 0-16 15,4 5-193-15,-11 10 161 16,6 1-136-16,-13 10-232 16,7 5 112-16,-7 5 8 0,0 0-200 15,0 0-688-15,0 0-353 0,0 10-1119 16</inkml:trace>
        </inkml:traceGroup>
        <inkml:traceGroup>
          <inkml:annotationXML>
            <emma:emma xmlns:emma="http://www.w3.org/2003/04/emma" version="1.0">
              <emma:interpretation id="{B7899A06-1469-45F1-8E93-F92406E8D661}" emma:medium="tactile" emma:mode="ink">
                <msink:context xmlns:msink="http://schemas.microsoft.com/ink/2010/main" type="inkWord" rotatedBoundingBox="23593,9882 23597,9536 24040,9541 24036,9886"/>
              </emma:interpretation>
              <emma:one-of disjunction-type="recognition" id="oneOf2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7610.72">10840 1102 6993 0,'0'0'5169'0,"0"0"-4217"15,0 0-496 1,0 0 433-16,0 0-137 16,0 0-448-16,0 0-296 0,0 0 88 15,0 0-8-15,0 0 8 16,0 0 0-16,0 0 104 0,0 0-16 15,0 0-88 1,0 0-96-16,7 0-40 16,-7 0-8-16,13 15-64 15,-1 1 112-15,1 4 96 0,7-4-96 16,-1 5-24-16,-6-6 24 16,5 1-8-16,-11-11-72 0,6 0 72 31,-6-5-104-31,0 0 8 15,-1 0-40-15,6 0 88 0,2 0-40 16,-1 0 40-16,5 0 40 16,9-21 16-16,5-10 0 0,-7 0 8 15,2-10 32-15,4 1-40 32,-5-7-48-32,-6 12-8 15,0 4 48-15,-9 0-224 0,-4 15 32 16,0 1 0-16,-7 11-128 15,0 4-128-15,0 0-305 0,0 0-311 16,0 0-992-16,0 0-2697 0</inkml:trace>
        </inkml:traceGroup>
        <inkml:traceGroup>
          <inkml:annotationXML>
            <emma:emma xmlns:emma="http://www.w3.org/2003/04/emma" version="1.0">
              <emma:interpretation id="{70BB1351-DF2B-43C6-B519-196A8B249750}" emma:medium="tactile" emma:mode="ink">
                <msink:context xmlns:msink="http://schemas.microsoft.com/ink/2010/main" type="inkWord" rotatedBoundingBox="23883,8947 23886,8663 24169,8666 24166,8949"/>
              </emma:interpretation>
              <emma:one-of disjunction-type="recognition" id="oneOf2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6774.49">11131 34 11026 0,'0'0'2224'16,"0"0"-1680"-16,0 0-143 0,0 0 311 15,0 0-368-15,0 0-344 0,0 15-88 16,0-10 80-16,5 0-40 16,2 5 40-1,-7 1-40 1,6-1 40-16,1 1 8 0,0-1 0 0,-1 5 8 15,-6 6 48-15,12-1-48 16,-5 5 8-16,-7 6-16 0,6-5-16 31,1-5 16-31,-7-11 0 16,7 1-40-16,-7-7-64 0,7-4 48 16,-7 0-136-16,5 0-16 15,1 0 56-15,8 0 152 0,-1 0 0 16,5-15 8-16,2-6 48 31,-1 6-56-31,1-10-48 16,5-2-40-16,-12-8-217 0,7 4-255 15,-8-15-576-15,-5 10-1040 16,0 5-2369-16</inkml:trace>
        </inkml:traceGroup>
      </inkml:traceGroup>
    </inkml:traceGroup>
    <inkml:traceGroup>
      <inkml:annotationXML>
        <emma:emma xmlns:emma="http://www.w3.org/2003/04/emma" version="1.0">
          <emma:interpretation id="{909620A7-F0E6-4B60-B6F6-DA8FCBA74C1C}" emma:medium="tactile" emma:mode="ink">
            <msink:context xmlns:msink="http://schemas.microsoft.com/ink/2010/main" type="paragraph" rotatedBoundingBox="28284,13572 28570,8723 29184,8759 28899,13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4A0D5A-0CB6-4AD6-994B-7F4C210A916F}" emma:medium="tactile" emma:mode="ink">
              <msink:context xmlns:msink="http://schemas.microsoft.com/ink/2010/main" type="line" rotatedBoundingBox="28284,13572 28570,8723 29184,8759 28899,13608"/>
            </emma:interpretation>
          </emma:emma>
        </inkml:annotationXML>
        <inkml:traceGroup>
          <inkml:annotationXML>
            <emma:emma xmlns:emma="http://www.w3.org/2003/04/emma" version="1.0">
              <emma:interpretation id="{52C48266-E14C-47F9-ABD4-1FFAECED5A69}" emma:medium="tactile" emma:mode="ink">
                <msink:context xmlns:msink="http://schemas.microsoft.com/ink/2010/main" type="inkWord" rotatedBoundingBox="28523,13586 28543,13246 28918,13269 28899,13608">
                  <msink:destinationLink direction="with" ref="{6C3AEDE1-F5F4-4580-BC75-9EEF2FD791C5}"/>
                </msink:context>
              </emma:interpretation>
              <emma:one-of disjunction-type="recognition" id="oneOf28">
                <emma:interpretation id="interp60" emma:lang="" emma:confidence="0">
                  <emma:literal>〈</emma:literal>
                </emma:interpretation>
                <emma:interpretation id="interp61" emma:lang="" emma:confidence="0">
                  <emma:literal>[</emma:literal>
                </emma:interpretation>
                <emma:interpretation id="interp62" emma:lang="" emma:confidence="0">
                  <emma:literal>人</emma:literal>
                </emma:interpretation>
                <emma:interpretation id="interp63" emma:lang="" emma:confidence="0">
                  <emma:literal>&lt;</emma:literal>
                </emma:interpretation>
                <emma:interpretation id="interp64" emma:lang="" emma:confidence="0">
                  <emma:literal>乀</emma:literal>
                </emma:interpretation>
              </emma:one-of>
            </emma:emma>
          </inkml:annotationXML>
          <inkml:trace contextRef="#ctx0" brushRef="#br0" timeOffset="38257.48">15785 4776 5265 0,'0'0'6177'16,"0"0"-4529"-16,0 0-479 16,0 0 759-16,0 0-424 15,0 0-776-15,0 0-335 0,-7 0 167 16,7 0-160-16,0 0-128 31,0 0-152-31,0 0 144 0,0 0-64 16,0 0 16-16,0 0-64 15,0 0-96-15,0 0-48 0,0 0-16 16,0 10-64-16,0 0-64 16,0 9 72-16,7 8 64 31,11-2 56-31,-4 6-56 0,-1-15-40 15,-1 1-16-15,-6-13-32 0,8 0-80 16,-8-4-80-16,8 0-192 0,-2 0 96 16,8-4 240-16,11-23-96 15,8-4 184 1,-6-10-80 0,6-4-24-16,-7-1-89 0,-7 4 57 15,-5 5 8-15,-7 13-56 16,-1 7 16-16,-12 13-24 0,6-1-16 0,-6 5-128 15,0 0-184-15,0 0-624 32,0 0-433-32,0 0-1199 15,0 0-4682-15</inkml:trace>
        </inkml:traceGroup>
        <inkml:traceGroup>
          <inkml:annotationXML>
            <emma:emma xmlns:emma="http://www.w3.org/2003/04/emma" version="1.0">
              <emma:interpretation id="{9113F5F6-A8A1-493F-82B6-27FB249B964C}" emma:medium="tactile" emma:mode="ink">
                <msink:context xmlns:msink="http://schemas.microsoft.com/ink/2010/main" type="inkWord" rotatedBoundingBox="28624,9923 28652,9448 29076,9473 29048,9948"/>
              </emma:interpretation>
              <emma:one-of disjunction-type="recognition" id="oneOf29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4560.71">15886 1082 5401 0,'0'0'2360'0,"0"0"-1264"0,0 0 9 0,0 0 183 31,0 0-360-31,0 0-488 16,0 0 176-16,-5 0 48 15,5 0-31-15,0 0-9 0,0 0-64 16,0 0-136-16,0 0-96 0,0 0 24 16,0 0-160-16,0 0-104 31,0 0-88-31,0 0-8 31,0 10-72-31,0 5 80 0,18 6 80 16,-4-1-80-16,11 1 8 15,-5 5 56-15,-2-6-32 0,2 6-24 16,-6-10-8-16,-3-6 8 16,-4 0-8-16,6-6 56 15,-13-4-56-15,7 0 0 0,-7 0-112 16,0 0 112-16,7 0 48 15,-1 0-32-15,6-4-16 0,2-16 88 16,11-6 24-16,1-5 0 16,-1-16 8-1,2 1-104-15,-8 6 24 16,1-7-32-16,-2 12-8 0,-5 8 0 16,-6 2 64-16,7 9-64 15,-9-3 0-15,1 9 0 0,1-7-72 16,0 3 0-16,-7 3-96 15,13 1 160 1,-13 0-56-16,0 4 56 16,0 6-72-16,0 0-32 0,0 0 40 15,0 0-120-15,0 0-80 16,0 0-664-16,0 10-584 0,0 6-1393 31,0 5-2992-31</inkml:trace>
        </inkml:traceGroup>
        <inkml:traceGroup>
          <inkml:annotationXML>
            <emma:emma xmlns:emma="http://www.w3.org/2003/04/emma" version="1.0">
              <emma:interpretation id="{4CEA73D1-2189-42F4-8B33-35393DE6619C}" emma:medium="tactile" emma:mode="ink">
                <msink:context xmlns:msink="http://schemas.microsoft.com/ink/2010/main" type="inkWord" rotatedBoundingBox="28415,11349 28570,8723 29043,8751 28888,11377"/>
              </emma:interpretation>
              <emma:one-of disjunction-type="recognition" id="oneOf30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6028.11">15796 2529 10362 0,'0'0'2672'0,"0"0"-1655"0,0 0 527 15,0 0 136-15,0 0-968 16,0 0-512-16,0 0-48 0,0 0-152 31,0 0 112-31,0 0-112 16,0 0-72-16,0 7 72 0,0 7 24 15,0 7 16-15,6-1-40 16,8 7 0-16,-1-2 56 16,-1-4-56-16,1 0-8 0,-6-11 8 31,-1 0-8-31,1-6 8 15,0-4 0-15,-7 0-48 0,0 0-24 16,5 0 72-16,-5 0-16 0,7 0-136 16,-1 0 96-16,8-10 32 15,11-9 24-15,8-18 0 16,-8-9-96 0,7-5 8-16,6-5-48 15,-11 4-24-15,-2 5-40 0,-5 16 64 16,-13 7 0-16,5 13 48 15,-12 1-40-15,0 10 48 0,0 0-40 16,0 0-64 0,0 0-224-16,0 0-368 15,0 0-160-15,0 0-457 16,0 10-791-16,-5 1-2873 0</inkml:trace>
          <inkml:trace contextRef="#ctx0" brushRef="#br0" timeOffset="33711.28">15809 295 11522 0,'0'0'3089'0,"0"0"-2177"16,0 0 312-16,0 0 248 16,0 0-455-16,-7 0-561 15,7 0-280 1,0 0 136-16,0 0-88 0,0 0 24 15,0 0-136-15,0 0-8 16,0 0 16-16,0 0-40 0,0 0-72 31,0 0-8-31,0 0-88 16,0 11-40-16,0-1 8 0,7 6-32 16,13 9 88-16,5 0-112 15,-5 6-88-15,-1-4 64 0,1-2 120 16,-7-3-64-16,5-8-128 31,-11 1-112-31,6 1 63 16,-1-5 89-16,-5-7-40 0,0 2 72 15,-7-6-32-15,6 0 0 16,-6 0 152-16,0 0 80 0,7 0 96 16,6-6-96-16,-1-9 72 31,8-16-8-31,5 0 24 15,2-9-72-15,-9-2-16 0,2 7-8 16,-1-7-144-16,-6 1-48 0,7 4-144 16,-8-4-152-16,1 12-264 0,-6-2 88 15,6 10 216 1,-13 5 0 0,0 16 143-16,0 0-111 15,0 0 8-15,0 0 40 0,0 6-72 16,0 14-528-16,-6 6-1857 15</inkml:trace>
        </inkml:traceGroup>
        <inkml:traceGroup>
          <inkml:annotationXML>
            <emma:emma xmlns:emma="http://www.w3.org/2003/04/emma" version="1.0">
              <emma:interpretation id="{5E758229-E8A3-4B8E-B900-E9019F935C2C}" emma:medium="tactile" emma:mode="ink">
                <msink:context xmlns:msink="http://schemas.microsoft.com/ink/2010/main" type="inkWord" rotatedBoundingBox="28409,12808 28567,10115 29067,10144 28908,12837"/>
              </emma:interpretation>
              <emma:one-of disjunction-type="recognition" id="oneOf3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7544.5">15712 4056 9522 0,'0'0'2600'0,"0"0"-1712"31,0 0 161-31,0 0 287 16,0 0-584-16,0 0-520 0,0 0 72 15,-5 0 192-15,5 0-64 16,0 0-40-16,0 0-120 16,0 0-96-16,0 0-48 0,0 0-120 15,0 0-8-15,0 7-128 16,0 7 128-16,5 1 0 0,8 1 0 15,1-1 0-15,-8-5 0 16,13 0-8 0,-13-4-72-16,8-1 32 15,-2 0-96-15,-6 0-8 0,8-5-176 16,-1 0 88-16,-1 0 40 16,1 0-120-16,7 0 112 15,-1-10 96 1,-6-5 112-16,7-12-192 15,5 2 184-15,-5-10-192 0,-8-2 0 16,8 2-152-16,-7-2-8 0,-8 12-72 16,9-2-48-16,-8 12-209 15,1 5-271 1,0 0-408-16,-7 10-945 16,0 0-3016-16</inkml:trace>
          <inkml:trace contextRef="#ctx0" brushRef="#br0" timeOffset="35286.75">15899 1698 10082 0,'0'0'2384'16,"0"0"-1360"-16,0 0 393 15,0 0 111-15,0 0-856 16,0 0-304 0,-6 0-216-16,6 0 40 15,0 0-144-15,0 0-40 0,0 0-8 16,0 0 0-16,0 0-8 15,0 10-56-15,6 17 64 16,8-6 8-16,4 4 32 0,2 0-40 16,0 1 0-16,-8 0-8 31,1-6 8-31,-6-4 0 0,6-12 64 16,-8 6-64-16,-5-10-48 15,7 0 40-15,-7 0-96 16,0 0 80-16,13 0-56 0,-6 0 16 31,0-3 56-31,11-13 8 0,9-10 80 16,-2-10 48-16,7 0 16 0,-12-9-128 15,12-3 80-15,-12 7-96 16,5 0 0-16,-12 10 0 16,6 0 0-16,-13 10-16 15,1 0-88 1,0 11 48-16,-7 6-88 15,6-2 136-15,-6 6-120 0,0 0 80 0,0 0-112 16,0 0-64-16,0 0-120 31,0 0-232-31,0 0-240 16,-6 10-320-16,-8 11-697 0,3-5-3368 16</inkml:trace>
          <inkml:trace contextRef="#ctx0" brushRef="#br0" timeOffset="36749.28">15707 3265 7041 0,'0'0'5265'0,"0"0"-4121"0,0 0-479 0,0 0 295 16,0 0-32-16,0 0-728 15,0 0-120 1,0-5 248-16,0 5-72 15,0 0-56-15,0 0 64 16,0 0 32-16,0 0-200 0,0 0 40 16,0 0-136-16,0 5 0 15,0 11-8-15,0 4 8 0,18 0 8 32,-4 1 112-32,4 0-120 15,-5-11 72-15,8 0-48 16,-16-5-24-16,1 5 8 0,1-10-8 15,0 0-96-15,-7 0 96 32,13 0 0-32,-6 0-72 0,-2 0-168 0,15 0 144 15,0-10 88-15,-2-11-8 16,9-9-168-16,-2-11 168 16,7 5-96-16,-12-5-24 0,-2 5 136 15,-4 6-48-15,-8 14-80 16,1 1-96-16,-7 9 24 15,0 2-224-15,0 4-256 16,0 0-224-16,0 0-633 16,0 0-2328-16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36.9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CC2EAD-C960-4B0A-AB41-73D9CC5BDC24}" emma:medium="tactile" emma:mode="ink">
          <msink:context xmlns:msink="http://schemas.microsoft.com/ink/2010/main" type="inkDrawing" rotatedBoundingBox="17984,15214 21694,15129 21701,15444 17991,15529" shapeName="Other"/>
        </emma:interpretation>
      </emma:emma>
    </inkml:annotationXML>
    <inkml:trace contextRef="#ctx0" brushRef="#br0">0 145 5393 0,'0'0'2000'0,"0"0"-1168"0,0 0-472 16,0 0 288-16,0 0 217 0,0 0-329 16,0 0-168-1,0 0-136 1,0 0 48-16,0 0 8 0,0 0 16 15,0 0-80-15,0 0 184 0,0 0-24 16,0 0-56-16,0 0 64 16,0 0-71-16,0 0-41 0,0 0-104 31,0 0-88-31,7 0 8 16,-7 0 48-16,0 0-16 0,0 0-72 15,0 0 40-15,0 0-88 16,0 0 72-16,6 0-80 0,1 0 56 15,7 0-48-15,-3 0-8 32,3 0 8-32,6 0-8 0,-9 0 0 31,3 6 16-31,4-6 40 16,-4 0-56-16,-1 0-8 15,5 5 8-15,2-5 0 0,0 0 56 16,-1 0-56-16,8 0 8 15,-16 0 0-15,9 5-8 0,-1-5 0 0,-6 0 8 16,7 0-8-16,-8 0 8 16,8 0-8-16,-7 0 8 15,-1 0-8-15,8 0 0 0,-6 0-40 16,4 0 40 0,2 0 40-1,-7 0-40-15,-1 0-8 0,1 0 0 16,1 0 0-16,-9 0-40 15,2 0 32-15,-1 0 8 0,1 0 8 16,6 0 0-16,-6 0 0 0,5 0 8 16,1 0 8-16,-6 0 32 15,6 0-48 1,6 0 0-16,-6 0-16 16,0 0 8-16,6 0 8 15,-6 0-56-15,0 5 56 0,-8-5 0 16,16 0 8-16,-8 0-8 31,-1 0 8-31,8 0-8 0,-7 0 0 16,5 0 56-16,-4 0-48 15,6 0-16-15,-8 0 16 16,8 0-8-16,-7 0 8 0,5 0-16 16,-11 6-32-16,13-6 40 31,-8 4-24-31,1-4 16 0,1 6-8 15,-3-6-40-15,3 5 56 16,-1-5 0-16,-1 0 48 0,8 4-48 16,0-4 0-16,-2 6 8 0,-4-6-8 15,-1 5 0 1,6 0-8 0,-6 0 8-16,5-5-48 15,-4 10 48-15,6-10-8 0,-2 6 8 16,-4-1 0-16,11 0 8 15,-5 0-8-15,0 1 8 0,5-2 0 16,0 1 0 0,2 1 64-1,-2-2-72-15,-5 2 0 0,-2-6 8 16,2 5-16-16,-1-5 8 0,1 5 0 16,-7 0 0-16,6 1 8 15,-6-1 0-15,0-5-8 0,-6 5 0 31,5-5 8-31,-6 4-16 16,8-4 16-16,-8 7-8 0,13-7 16 16,-13 3-16-16,8 3 16 15,4-6-16-15,2 0 128 0,12 0 496 16,-5 5-320-16,-2-5-208 31,2 0-88-31,-2 5 0 16,0-5 48-16,-5 0-48 0,12 5-8 15,-6-5 200-15,-7 6-192 16,1-6 8-16,-8 0-8 0,8 0 48 16,-14 0-56-16,8 0 8 15,-3 4-8 1,10-4 0-16,-8 0-8 16,-1 0 56-16,1 0-72 0,0 0 72 15,12 0-40-15,2 0-8 16,12 0 0-16,6 0 520 0,5 0-224 15,2 0-200-15,0-10-96 16,-7-5 64 0,0 6-56-16,-7-7-16 15,-4 0-24-15,4 0 32 0,-6 1 64 16,0 0-64-16,-5 5 8 16,-2-6 40-16,-5 11-40 0,-2 0-8 31,-4 0-8-31,-1-1-48 31,5 2 48-31,2-1 8 0,-8-1 0 16,8 6-56-16,-6 0 56 15,4-4 0-15,-5 4-8 0,1-6 8 16,-3 6-8-16,3 0 8 16,6 0-40-16,-8 0 32 15,8 0 16-15,5-5 40 0,1 5-48 16,0-5 0-16,0 0 8 15,6-5-8-15,-7 4 8 0,9-4-8 16,-3 0 0-16,-5 0-24 16,-6 4 24-16,5-4 0 15,-12 5-40 1,0-1 32-16,6 6 16 0,-13-4-16 16,1-2 8-16,7 6-8 15,-8 0 8-15,13-5-56 0,-6 5 56 0,5-5 8 31,2 1-8-31,-6-2 64 16,4 2-64 0,2 4-120-16,-8 0 120 0,8 0-136 0,-7 0 64 15,-1 0 72-15,2 0 56 16,-1 0-56-16,5 0 48 0,-4-6-32 31,6 1-8-31,-2 5 64 16,2-5-72-16,-1 5 64 0,1-5-64 15,-7-1 0-15,-1 6-8 16,1-4 0-16,-6 4 8 0,-7 0 0 16,0 0 72-16,7 0-72 15,-7 0 40-15,0 0-32 32,0 0-8-32,0 0 0 0,0 0 40 15,0 0-40-15,0 0-56 16,0 0 0-16,0 0-504 0,0-6-968 15,0 6-1257-15,0-5-4576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40.13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3AEDE1-F5F4-4580-BC75-9EEF2FD791C5}" emma:medium="tactile" emma:mode="ink">
          <msink:context xmlns:msink="http://schemas.microsoft.com/ink/2010/main" type="inkDrawing" rotatedBoundingBox="25032,15256 29564,15158 29569,15356 25037,15454" semanticType="callout" shapeName="Other">
            <msink:sourceLink direction="with" ref="{52C48266-E14C-47F9-ABD4-1FFAECED5A69}"/>
            <msink:sourceLink direction="with" ref="{15C290DA-642B-4131-90C3-DC04AD1000AC}"/>
          </msink:context>
        </emma:interpretation>
      </emma:emma>
    </inkml:annotationXML>
    <inkml:trace contextRef="#ctx0" brushRef="#br0">0 92 5337 0,'0'0'6025'0,"0"0"-5017"0,0 0-648 16,0 0 552-16,0 0 201 15,0 0-345-15,0 0-464 0,0 0-64 31,0 0-8-31,0 0-8 16,0 0-96-16,0 0-8 0,0 0-8 16,12 0 40-16,8 0 120 15,-7 0-24-15,6 0-136 16,7 0-8-16,-7 0-32 0,1 0-64 31,-2 0 112-31,9 6-120 16,-2-2 104-16,2 2-16 0,-2-1-80 15,0-5 56-15,2 5-64 16,-2 0 0-16,-5-5 8 0,5 0-8 16,-5 0 0-16,-7 0 0 15,-1 0-32-15,-5 6 32 16,0-6 0 0,-1 4-16-16,1-4 16 0,0 6 0 15,4-6 40-15,3 0-40 16,-1 5 0-16,-1-5 0 0,1 0-40 15,7 0 40 1,-1 0 48-16,1 0-48 16,-2 0 0-16,-5 0 8 15,8 0-8-15,-3 0 0 0,2 0-40 16,-2 0 40-16,2 0 0 16,-1 4 0-16,1 2 0 15,5-1 0 1,-5 5-72-16,0-4 72 15,-1-2-8-15,1 2 16 16,-2 4-8-16,-5-10 8 0,7 11-8 16,-8-11 40-16,2 4-32 15,6-4-8-15,11 0 8 0,-6 0 96 32,7 0 88-32,2 0-88 15,-9 0-56-15,-5 0-48 16,-8 0-8-16,1 0-40 0,0 0 48 15,1 0-80-15,-3 0 72 16,3 0 8-16,-8 0 48 0,13 0-48 31,1 0 8-31,12 0 169 0,6 0 119 16,2 0-184-16,-1 0-112 16,-1 0 8-16,1 0-8 0,-1 5 80 15,7-5-80-15,-6 0 0 0,-8 0 0 16,-4 0 0-1,-2 0 0-15,2 0 0 16,-9 0 0-16,9 0 88 16,-2 0 184-16,-5-5-264 15,-8 1 88-15,-5 4-96 0,-1 0 0 16,1 0 0-16,0 0-8 16,0 0 8-1,-7 0 0-15,6 0 8 16,6 0-8-16,1 0 8 15,1 0-8-15,4 0 16 0,14 0 40 16,1 0 184-16,-1 0-240 16,0 0 48-16,1 0-40 0,-1 0 0 31,7 4-8-31,-1-4 8 16,0 0 64-16,8 5-72 15,-8-5 104-15,7 0-104 0,-6 0 16 16,1 0-16-16,-8 0 72 15,-1 6-64-15,-4-6-8 0,-2 0 0 32,-5 0-40-32,-8 0 40 0,8 0 0 15,-7 0 8 1,6 0 40-16,-6 0-40 0,6 0 88 0,-6 0-96 16,14 0 8-16,5 0 8 15,6 0 208-15,7 0 24 0,7 0-152 16,0 0-96-1,-2 0 48-15,-10-6-48 16,5 6 0 0,-6-9 0-16,-8 9 0 0,-5-11 0 0,0 11 16 15,-7 0-32-15,1-5 16 16,-2 0 0 0,2 5 0-16,0 0 0 15,-1-6 0-15,1 6-8 16,5 0 0-16,-12-4 16 15,12-2-16 1,-5 6 16-16,-1 0 0 16,1 0-8-16,0 0 0 0,-2 0 8 15,2-5-8-15,5 5 0 16,-4 0 0-16,4-5 0 16,0 5 0-16,1-5 0 0,6 5 0 15,-5-6 0-15,5 6-40 16,0-4 40-16,-6-7-8 0,6 11-88 31,-7-10 40-31,9 5-16 0,-9 0 72 16,-5 5-72-16,-2-5 56 15,2 5 8-15,-1-6-40 0,1 6 32 16,-2-4-64-16,-5 4 72 16,8 0 0-16,-10 0 8 15,16-6-8 1,-15 6 8-16,14-5-8 15,-7 0 0-15,8 0-104 16,-2 0 24-16,1 0-32 0,0 0 0 0,0-1 112 16,-7 1-72-16,7 0 80 15,-7 5 0 1,1-11 8-16,-2 11 0 16,9-10-8-16,-9 10-8 15,2-5 8-15,-1 0 0 16,-6 1 0-16,1 4 0 0,-3-6 0 15,3 6-8-15,-8 0 0 0,8-4-24 16,-8 4 8-16,0 0 48 31,-6 0-8-31,6 0-16 16,-6 0-56-16,7 0 56 0,-7 0 0 16,0 0 56-16,0 0-48 15,7 0 40-15,-1 0-40 0,-6 0 8 31,0 0-8-31,7 0 48 16,-7 0-48-16,0 0 64 0,0 0-72 16,0 0 88-16,0 0-88 0,0-6 64 15,0 6-8-15,0 0-48 16,0 0 56-16,0 0-64 16,0-5 64-1,0 5-56-15,0 0-16 16,0 0-16-16,0 0-104 15,0 0-144-15,0 0-168 0,0 0-144 0,0 0-353 16,-20 0-503 0,1 0-888-1,-1 0-3498-15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43.47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C290DA-642B-4131-90C3-DC04AD1000AC}" emma:medium="tactile" emma:mode="ink">
          <msink:context xmlns:msink="http://schemas.microsoft.com/ink/2010/main" type="inkDrawing" rotatedBoundingBox="20918,17705 24472,17103 24728,18614 21173,19216" hotPoints="24759,17710 23084,18775 21131,18430 22805,17366" semanticType="enclosure" shapeName="Ellipse">
            <msink:destinationLink direction="with" ref="{6C3AEDE1-F5F4-4580-BC75-9EEF2FD791C5}"/>
          </msink:context>
        </emma:interpretation>
      </emma:emma>
    </inkml:annotationXML>
    <inkml:trace contextRef="#ctx0" brushRef="#br0">772 1229 7665 0,'0'0'1801'31,"0"0"-1321"-31,0 0 280 0,0 0 280 16,0 0-296-16,0 0-264 16,-58 4-152-16,58-4 104 15,0 0 137-15,-7-4-113 0,7-7-80 16,0 6-128-16,-7-10-88 31,1-1-152-31,-6-4-8 0,-1-1-160 16,6 0 152-16,-6-4 16 15,6-6-16-15,-5 6-56 0,-1-12 56 16,6-4-144-16,7 0-16 0,0 0 88 16,0 5-24-1,0-6 48 1,0 12 56-16,0-7 64 0,0 12-56 0,0 0 0 15,0-1 72 1,0 5-72-16,0-5-8 0,0 6 0 16,7 0 16-16,0-1-16 0,-1 1-40 15,6-1 40-15,-5 0 72 16,6 6-72 0,-6-5 8-16,-1 9 40 15,1 1 40-15,-7-1 40 16,5 6 0-16,2 0-32 0,-1 5-8 15,-6-10 40-15,14-1-80 32,-7 2 24-32,11-8-72 0,2 3 8 15,5-7 56-15,-5 1-56 16,5-1 88-16,2 0-16 16,5 1-24-16,-7 4 72 0,8 1-8 15,-1-1-56-15,0-3-48 31,6 3 64-31,7 1-64 0,-6 4 112 16,13-4-128-16,-14 5 56 16,7 0-48-16,1-1 48 0,-8 1-56 15,2 5 0-15,-1-1 0 0,-1 2 0 16,-6-2 0 0,13 6 64-1,-7-5-24-15,1 5-32 0,13 0-16 16,0-5 16-16,13 0 432 15,5-1-48-15,7-4-264 16,2 0-40-16,-16-1-88 0,7 7 40 0,-4-2-32 31,-8 6-16-31,6 0 16 16,-13 0 72-16,8 0-80 0,-7 0 0 16,-7 0 32-16,5 6 32 15,2-2-64-15,0 2 32 0,0 4-32 16,-7-5 192-16,0 5-104 31,0-4-88-31,-13 4 0 0,6 1 0 16,-4 4-48-16,-2 1 0 15,-1-1 16-15,8 0 24 16,-6 6 16-16,-1-6-16 0,0 5-32 16,0 1 40-16,-6-1-8 31,-1-4-96-31,2 4-32 0,-2 1 48 15,0 0 72-15,2 4-40 16,-8 0 48-16,7-5 8 16,-1 7-8-16,-5-7-48 0,6 6 40 0,-13 0-40 15,0-5 40 1,-1 0-64 0,-5 8-16-16,-1-9 80 0,-6 1-72 15,0 10 40-15,0-4 48 16,0 4 8-16,0 4 0 15,0-4 0-15,-13 0-8 0,-5 6 0 16,-2-12 0 0,1 6-32-16,-8-11 24 15,2 6 16-15,-1-6 40 0,-13 1-40 16,7 0 32-16,-6-1-24 16,-1-4 0-16,1 5 40 15,-1 0-48-15,-1-7 24 0,-5 7-24 31,7-1-16-31,-7-5 8 0,6 1-56 16,-6-1 8-16,6 1 48 16,-6-1 0-16,7 5 0 15,-7-4 80-15,6-5-72 0,1 9-8 16,4-10 0-16,-4 0-16 31,-1 6 24-31,1-11-8 0,-7 10 8 16,0-5 0-16,-7 6-8 15,0-6 8-15,-12 11 24 32,-1-6-32-32,-5 0-48 0,-7 6 48 0,-2 5 16 15,-11 4-8-15,7-4 40 16,-1 5 48-16,7-5-16 16,0 0 16-16,12-6-88 0,1 1 72 15,12-11-80-15,-6 1 8 16,13-2-8-16,-7-4 8 0,7-5-8 15,-7 0 8 1,-5 0 56-16,-1-11-56 16,-1 1-8-16,2-4 136 15,5-7-72-15,0 4 48 0,-6-2-104 32,13-7 80-32,-19 11-88 0,12-11 8 15,-6 5 96-15,-1 0-64 16,9 1-32-16,-2 0-8 15,7-1 0-15,0 1 0 0,7 0-64 16,-1 4 64-16,12 1-8 16,-4-1 0-16,11 6 8 0,1 0-8 15,-8 0-72-15,9-1 80 32,5 1 56-32,6 5-56 15,-6-5-8-15,7 4-64 0,0 2 64 16,-1-2 16-16,7 1 0 15,0 5 8-15,0-5-16 0,0 5-40 16,0 0 24-16,0 0 16 16,0 0-184-16,0 0 168 15,0 0-144 1,0 0-88-16,0 0 0 0,0 0 24 16,0 0 104-16,0 0-136 15,0 0 0-15,0 0-264 0,0 0-440 16,0-11-280-1,7-4-473-15,-1 6-1015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1:36.42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3FF147-A309-4FBD-A038-999E0F3CF018}" emma:medium="tactile" emma:mode="ink">
          <msink:context xmlns:msink="http://schemas.microsoft.com/ink/2010/main" type="writingRegion" rotatedBoundingBox="18632,14619 19314,14619 19314,16480 18632,16480"/>
        </emma:interpretation>
      </emma:emma>
    </inkml:annotationXML>
    <inkml:traceGroup>
      <inkml:annotationXML>
        <emma:emma xmlns:emma="http://www.w3.org/2003/04/emma" version="1.0">
          <emma:interpretation id="{1F27A1D1-4027-4539-80E6-431EA6D7BC65}" emma:medium="tactile" emma:mode="ink">
            <msink:context xmlns:msink="http://schemas.microsoft.com/ink/2010/main" type="paragraph" rotatedBoundingBox="18632,14619 19314,14619 19314,16480 18632,16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F3D574-2916-40BB-99D1-8CCFD70E4490}" emma:medium="tactile" emma:mode="ink">
              <msink:context xmlns:msink="http://schemas.microsoft.com/ink/2010/main" type="line" rotatedBoundingBox="18632,14619 19314,14619 19314,16480 18632,16480"/>
            </emma:interpretation>
          </emma:emma>
        </inkml:annotationXML>
        <inkml:traceGroup>
          <inkml:annotationXML>
            <emma:emma xmlns:emma="http://www.w3.org/2003/04/emma" version="1.0">
              <emma:interpretation id="{0F23686E-11F6-4D7D-8A39-A4E34112519A}" emma:medium="tactile" emma:mode="ink">
                <msink:context xmlns:msink="http://schemas.microsoft.com/ink/2010/main" type="inkWord" rotatedBoundingBox="18864,14619 19314,14619 19314,15205 18864,15205"/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©</emma:literal>
                </emma:interpretation>
                <emma:interpretation id="interp4" emma:lang="" emma:confidence="0">
                  <emma:literal>¥</emma:literal>
                </emma:interpretation>
              </emma:one-of>
            </emma:emma>
          </inkml:annotationXML>
          <inkml:trace contextRef="#ctx0" brushRef="#br0">2566-15 7665 0,'0'0'1753'16,"0"0"-1185"-16,0 0 80 0,0 0-24 15,0 0-192-15,0 0-376 16,-26 0-56 0,19 0 0-16,7 0-8 15,-12 15-40-15,-1-1 40 0,-14 7 0 16,9 12 0-16,-14-2-8 15,5 4 16-15,2 6-8 0,-2 1 0 16,9-7 0 0,4 2-96-16,1-2 88 15,8-4-120-15,5 0-136 16,0-6-40-16,0 2-8 0,0-7-88 16,18 1 128-16,-4-12 120 15,11-4-24-15,2 5 136 0,-2-10 48 31,7 0 0-31,1 0 8 16,-1 0 0-16,0 0 0 0,-1 0 0 16,-4-4 0-16,-2-7 64 15,-11 2-64-15,6-7-8 16,-9 6 48-16,3-5 8 0,-8-1 48 31,1-5 24-31,5-4-56 16,1-2-56-16,1-2 72 0,-8-9-80 15,1 4 232-15,-2 3-88 16,-5-6-72-16,0 6 64 16,0 5-96-16,0 2 32 0,0 7-72 0,0-3 64 15,0 3 0 1,0-3 8 0,0 9 112-16,-5-3-16 0,-2 4-24 15,-6 0-72-15,6 5 0 16,7-6-8-16,-13 1-16 15,8 4-48-15,5-4 24 16,-7 5-24-16,-6-5-8 16,6 10 168-16,0 0-8 15,1 0 40-15,1 0-8 0,5 0 0 16,-7 0-56-16,7 0-8 16,-7 0-24-16,1 0-88 15,6 0 56-15,-7 0-64 0,0-6-16 31,7 6 0-31,-7 0 0 0,2 0-48 16,5 0-112-16,0 0-264 16,0 0-368-16,0 0-560 15,0 0-1449-15</inkml:trace>
        </inkml:traceGroup>
        <inkml:traceGroup>
          <inkml:annotationXML>
            <emma:emma xmlns:emma="http://www.w3.org/2003/04/emma" version="1.0">
              <emma:interpretation id="{A6A96ABB-A816-4D4D-B125-3C8F4FA1EA1C}" emma:medium="tactile" emma:mode="ink">
                <msink:context xmlns:msink="http://schemas.microsoft.com/ink/2010/main" type="inkWord" rotatedBoundingBox="18632,16008 19102,16008 19102,16480 18632,1648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95.71">2449 1389 7561 0,'0'0'2073'0,"0"0"-1417"0,0 0-200 15,0 0 88-15,0 0-208 16,0 0-232-16,-90 0-104 0,65 3 0 15,5 8 0-15,1 4 24 16,-7 5-16-16,-6 1-8 31,7 6 8-31,-2-2 0 0,-5 1-8 0,5 4 0 16,9 1-8-16,5-5-64 16,-6-1-80-16,13-4 72 0,6 0-40 15,0-11-32 1,0 11-56-1,0-11-24-15,0 5 40 16,11-10 40-16,16 11 144 0,-2-12-16 0,9 2-56 16,4-6 88-16,1 0-8 15,-1 0 120-15,0 0-120 0,1-10 64 16,-12-6-56-16,4 5 48 31,-12 2-56-31,-6-7 0 16,7 1 0-16,-13 9 8 0,-2-13 48 15,8 3 16-15,-13 0 8 0,7-4 64 16,0-6-136-16,-1 0 160 16,1-5-168-16,-7 7 64 31,12-7-56-31,-12-1 104 0,7 12-56 16,-7-1 80-16,0 0 136 15,0 11-184-15,0-4 8 0,0 4-88 16,0-1 56-16,0 5 0 31,-7-4-56-31,-5 10 0 16,5-4-8-16,1 4 144 0,-1-6-96 0,0 6-40 15,1 0 8-15,-1-5-16 16,2 5-16-16,-2 0 0 0,1-5-56 16,-1 0-8-1,0 5-104-15,1 0-104 16,6 0-216-16,0 0-1248 15,0 0-6170-15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1:29.3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DE0563-1BDF-4F18-A57C-2073886EF000}" emma:medium="tactile" emma:mode="ink">
          <msink:context xmlns:msink="http://schemas.microsoft.com/ink/2010/main" type="writingRegion" rotatedBoundingBox="17078,14653 17242,16518 14715,16741 14551,14876"/>
        </emma:interpretation>
      </emma:emma>
    </inkml:annotationXML>
    <inkml:traceGroup>
      <inkml:annotationXML>
        <emma:emma xmlns:emma="http://www.w3.org/2003/04/emma" version="1.0">
          <emma:interpretation id="{1FECF766-B3E8-4A2F-B461-118202579176}" emma:medium="tactile" emma:mode="ink">
            <msink:context xmlns:msink="http://schemas.microsoft.com/ink/2010/main" type="paragraph" rotatedBoundingBox="17079,14666 17242,16518 16682,16567 16519,14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E2AE5B-D0DE-48F0-9DB5-DBD49BC45362}" emma:medium="tactile" emma:mode="ink">
              <msink:context xmlns:msink="http://schemas.microsoft.com/ink/2010/main" type="line" rotatedBoundingBox="17079,14666 17242,16518 16682,16567 16519,14716"/>
            </emma:interpretation>
          </emma:emma>
        </inkml:annotationXML>
        <inkml:traceGroup>
          <inkml:annotationXML>
            <emma:emma xmlns:emma="http://www.w3.org/2003/04/emma" version="1.0">
              <emma:interpretation id="{34B13481-0C34-4BEE-8334-F453FC02C8C7}" emma:medium="tactile" emma:mode="ink">
                <msink:context xmlns:msink="http://schemas.microsoft.com/ink/2010/main" type="inkWord" rotatedBoundingBox="17079,14666 17125,15191 16565,15240 16519,147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 0 9818 0,'0'0'2696'0,"0"0"-1544"16,0 0-607-16,0 0 111 15,0 0 416-15,0 0-360 0,0 0-680 16,0 0-32-16,0 0-184 16,0 0-32-1,12 0 48-15,15 0 72 16,-9 0 96-16,16 0 0 16,4 11 40-16,-6-1-40 0,6 0 16 15,-6 1-16-15,-5-1 0 16,-2 0 0-16,2-4-48 0,-16 4-8 31,10-6-16-31,-15 6 24 16,1-3-16-16,0-3-48 0,-7 2-24 15,0-6 16-15,0 4 112 16,0-4-120-16,0 0 40 16,0 7 80-16,0-4-88 0,-14 14 96 31,-13 2 8-31,-11 8 8 15,-7 8 40-15,0 7-48 0,-5-2 0 16,-2-2 40-16,13-9-48 16,-6 2 0-16,5-5 0 0,8 0 0 15,7-10-8-15,12-6-56 16,-1-6-40 0,14 1-8-16,0-5 104 15,0 0-64-15,0 0-48 0,0 0-184 16,0 0-96-16,7 0 31 0,20 0 137 15,5 0 232-15,-1 0 8 16,21 5 120 0,-7-5-16-16,7 0-16 15,0 0-16-15,-2 0 40 16,-10 0-39-16,5 0-81 0,-13 0 56 16,-13 0-48-16,1 0-8 15,-7 0 0-15,-6 0 8 16,-7 0-8-1,0 0 72-15,0 0-64 16,0 0 80-16,0 0-80 0,0 0 48 16,0 0-56-16,0 0-184 15,5-5-657-15,15-14-751 16,-7 8-913-16</inkml:trace>
        </inkml:traceGroup>
        <inkml:traceGroup>
          <inkml:annotationXML>
            <emma:emma xmlns:emma="http://www.w3.org/2003/04/emma" version="1.0">
              <emma:interpretation id="{9F058E61-8C92-4A1F-8DAA-F15B729EEB90}" emma:medium="tactile" emma:mode="ink">
                <msink:context xmlns:msink="http://schemas.microsoft.com/ink/2010/main" type="inkWord" rotatedBoundingBox="17120,16079 17159,16525 16813,16556 16773,161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27.89">329 1490 8001 0,'0'0'1865'31,"0"0"-1401"-31,0 0-296 0,0 0 296 16,-20 0 72-16,20 0-288 15,0 0-248-15,0 0 0 16,0 0-40-16,0 0 40 0,0 0 40 16,0 11-40-16,-7 5-48 31,-5 4-8-31,6 15 48 0,-14 1 0 15,15 0 0-15,-2 0-8 16,0-5-72-16,7-5-16 0,0-1-168 16,0-4 56-16,14-5-16 0,4 4 112 15,7-16-16 1,8 7 40 0,-7-11 96-16,0 0 0 0,6 0 72 15,-7 0-72-15,-5 0-16 16,-1 0 16-16,-6-11 56 0,0-4 24 15,1-5-72-15,-9 4 64 16,1-9 40-16,8 0-104 16,-7-2 40-1,-1 2-16-15,-6 4-16 16,7-4 24-16,-7-1-32 0,0 0-8 16,0 5 16-16,0-3 24 15,0 3-32-15,0 1 8 0,-7 4-8 31,1 0-8-31,-1 11 0 16,7-6 8-16,-14 1-8 0,14 0 0 16,-6 10-48-16,1-5 48 15,5 5 0-15,-14 0 128 0,14-6-72 16,-6 6-56-16,-8-4-16 16,8 4-48-16,-6 0-8 31,-1-4 72-31,-1-3 0 0,7 7 0 15,2 0 144-15,5 0-16 16,0 0-120-16,0 0-8 0,0-3-64 16,0 3-264-16,0 0-288 0,0 0-1017 15,0 0-2352-15</inkml:trace>
        </inkml:traceGroup>
      </inkml:traceGroup>
    </inkml:traceGroup>
    <inkml:traceGroup>
      <inkml:annotationXML>
        <emma:emma xmlns:emma="http://www.w3.org/2003/04/emma" version="1.0">
          <emma:interpretation id="{259D6964-53A8-491C-A26A-5EC15D5D773D}" emma:medium="tactile" emma:mode="ink">
            <msink:context xmlns:msink="http://schemas.microsoft.com/ink/2010/main" type="paragraph" rotatedBoundingBox="15228,14828 15161,16563 14697,16545 14764,14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B858B-C046-4BAA-A314-32A2285567F5}" emma:medium="tactile" emma:mode="ink">
              <msink:context xmlns:msink="http://schemas.microsoft.com/ink/2010/main" type="line" rotatedBoundingBox="15228,14828 15161,16563 14697,16545 14764,14810"/>
            </emma:interpretation>
          </emma:emma>
        </inkml:annotationXML>
        <inkml:traceGroup>
          <inkml:annotationXML>
            <emma:emma xmlns:emma="http://www.w3.org/2003/04/emma" version="1.0">
              <emma:interpretation id="{F3EEAD9E-0481-4FFF-A0AB-8C7BC067C8F4}" emma:medium="tactile" emma:mode="ink">
                <msink:context xmlns:msink="http://schemas.microsoft.com/ink/2010/main" type="inkWord" rotatedBoundingBox="15143,14825 15120,15418 14788,15405 14811,148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803.45">-1425 144 5393 0,'0'0'1432'0,"0"0"-1096"0,0 0-328 16,6-14 136-16,-6 14 248 15,0 0-120-15,0 0-200 0,0-7-16 16,0 7 192-16,0 0 96 16,0 0-56-1,0 0-88-15,0 0-48 16,0 0 81-16,0 0-17 15,0 0 16-15,0 0 0 0,0 0 48 16,0 0 32-16,0 0 0 31,0 0 0-31,0 0 16 0,0 0-16 16,0 0-32-16,0 0-8 16,0 0-56-16,0 0-64 15,0 0 0-15,0 0-24 0,0 0 56 16,0 0-120-16,0 0-56 31,0 0-8-31,0 0 8 0,0 0 72 0,0 0-8 16,0 0 48-16,0 0-40 15,0 0 24-15,0 0-79 16,0 0 55-16,0 0-72 0,0 0-8 16,0 0-8-1,-6 0 0-15,6 11 0 16,-5-5 8-16,-9 8 0 15,-6 12 0-15,8 0 8 0,-8 10 0 16,-11-5-8-16,10 16 0 16,-4-7-8-16,5 1 8 0,2 0 0 15,-9-4 0-15,9-2 0 16,-2-4-8 0,6 0 8-16,-4-6-8 15,5-4 16-15,6 0-8 16,-7-6 8-16,9 1 0 0,-1-7 0 15,-1-3 0-15,7-6 48 32,0 4-48-32,-7-4 80 0,7 6-80 15,0-6 112-15,0 0-16 16,0 0-8-16,0 0-8 16,-6 0 32-16,6 5-24 0,0-5-32 15,0 0 0-15,0 0 40 31,0 0 0-31,0 0 0 0,0 0-16 16,0 0-72-16,0 0 32 0,0 0-40 16,0 0-8-1,0 0 56-15,0 0-40 0,0 0 40 0,0 0-48 16,0 0 88 0,0 0-16-1,0 0-32-15,0 0-48 0,0 0-64 16,0 0-200-16,0 0-408 15,13 0-721-15,19-15-823 16,-5 0-2409-16</inkml:trace>
        </inkml:traceGroup>
        <inkml:traceGroup>
          <inkml:annotationXML>
            <emma:emma xmlns:emma="http://www.w3.org/2003/04/emma" version="1.0">
              <emma:interpretation id="{3BFAF4A5-8B2F-47DE-9A8C-FC2888C7FFA6}" emma:medium="tactile" emma:mode="ink">
                <msink:context xmlns:msink="http://schemas.microsoft.com/ink/2010/main" type="inkWord" rotatedBoundingBox="15184,15967 15161,16563 14697,16545 14720,15949"/>
              </emma:interpretation>
              <emma:one-of disjunction-type="recognition" id="oneOf3">
                <emma:interpretation id="interp3" emma:lang="" emma:confidence="0">
                  <emma:literal>川</emma:literal>
                </emma:interpretation>
                <emma:interpretation id="interp4" emma:lang="" emma:confidence="0">
                  <emma:literal>十</emma:literal>
                </emma:interpretation>
                <emma:interpretation id="interp5" emma:lang="" emma:confidence="0">
                  <emma:literal>力</emma:literal>
                </emma:interpretation>
                <emma:interpretation id="interp6" emma:lang="" emma:confidence="0">
                  <emma:literal>又</emma:literal>
                </emma:interpretation>
                <emma:interpretation id="interp7" emma:lang="" emma:confidence="0">
                  <emma:literal>九</emma:literal>
                </emma:interpretation>
              </emma:one-of>
            </emma:emma>
          </inkml:annotationXML>
          <inkml:trace contextRef="#ctx0" brushRef="#br0" timeOffset="25332.85">-1805 1254 3344 0,'0'0'1353'15,"0"0"-649"-15,0 0-128 16,0 0-24-16,0 0 8 0,0 0-56 16,0 0-40-16,0 0-136 15,0 0-56-15,0 0 80 16,0 0 17-16,7 0-25 0,-7 0-40 31,6 0-152-31,-6 0-144 16,0 0 0-16,5 0-8 0,2 0-8 15,6 0-96-15,7 0 88 16,12 0 16-16,0 0 0 0,6 10 0 16,8-5 0-16,-13 6 40 0,6-1-40 15,-8-4 0 1,-6 4-8 0,2 0-80-16,-2 1-56 0,-18-7-48 15,6-4 16-15,-13 6 80 16,0-2 96-16,0 2 0 15,0 5 88-15,-20-1-40 16,-12 4-48-16,-6 7 0 16,-14-1-8-16,7 6 0 15,0-10 8-15,0 5 0 0,6-6-8 16,7-5 8-16,6-4 80 16,12 4-72-16,3-10 40 0,4 0 8 31,7 0-56-31,0 0-144 15,0 0-65-15,0 0-15 0,7 0 16 16,11 0 128-16,15 0-16 16,6 0 96-16,6 0 0 15,7 0 8-15,-7 0 32 0,0 0-32 32,-6 0-16-32,-21 0-160 15,9 5 8-15,-9 0-104 0,-4 6-360 16,-1-1 128-16,-13 4 216 15,0 2 128-15,0 4 152 16,0 1 0-16,-20 5 128 0,-5-1 104 16,-9 1 104-1,3 0-80-15,-8-6-128 16,1 6 136-16,-1-11 128 0,1 0-24 16,-7 0-16-16,4-4-120 15,3-6 9-15,13 0-241 16,0-5-8-16,11 0-112 15,1 0-169 1,6-5-1191-16,7-5-256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1.6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EA25BD-053F-4901-BBB1-B5B76A593979}" emma:medium="tactile" emma:mode="ink">
          <msink:context xmlns:msink="http://schemas.microsoft.com/ink/2010/main" type="writingRegion" rotatedBoundingBox="24485,14044 29645,14300 29508,17046 24348,16790"/>
        </emma:interpretation>
      </emma:emma>
    </inkml:annotationXML>
    <inkml:traceGroup>
      <inkml:annotationXML>
        <emma:emma xmlns:emma="http://www.w3.org/2003/04/emma" version="1.0">
          <emma:interpretation id="{D5E0E78F-9FBF-495D-A77A-ACD92C095060}" emma:medium="tactile" emma:mode="ink">
            <msink:context xmlns:msink="http://schemas.microsoft.com/ink/2010/main" type="paragraph" rotatedBoundingBox="24508,13980 28322,14258 28224,15603 24410,15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991D9-3649-4896-AA77-0D37BB52A5A4}" emma:medium="tactile" emma:mode="ink">
              <msink:context xmlns:msink="http://schemas.microsoft.com/ink/2010/main" type="inkBullet" rotatedBoundingBox="24486,14284 25523,14360 25463,15179 24426,1510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188-24 4000 0,'0'0'1353'0,"0"0"-777"0,0 0 120 16,0 0-64-16,0 0 16 15,0 0-232-15,-199 165-208 0,166-134-136 16,1 5-72-16,7-11-8 31,-9 2-40-31,9-7 40 0,12-3-248 16,0-13 80-16,1 6-56 16,12-10-32-16,-7 7-48 15,7-7-104-15,0 0-184 0,0 0-368 16,0 0-3921-16</inkml:trace>
        <inkml:trace contextRef="#ctx0" brushRef="#br0" timeOffset="-224">91-168 5049 0,'-174'160'1480'0,"194"-160"-976"0,19 0-360 0,-1-5-96 16,14-10-48-16,0 4-536 0,11-5-480 15,-17 1-633-15,-8 9-2303 0</inkml:trace>
        <inkml:trace contextRef="#ctx0" brushRef="#br0" timeOffset="-1573.73">175 1 1592 0,'0'0'2528'16,"0"0"-1391"-16,0 0-321 0,0 0-16 15,0 0-96-15,0 0-128 0,-7 31-160 16,-5 6 40 0,-8 14 97-1,2 12-185-15,4 4-160 16,-6 1-144-16,9-8-64 0,-9-3 48 16,13-1-48-16,-5-18 0 15,6-9 8-15,-1-8-8 0,7-5-48 16,0-12-80-16,-7 2-352 31,7-6-617-31,-7 0-591 0,7-10-296 16,-6-6-2489-16</inkml:trace>
        <inkml:trace contextRef="#ctx0" brushRef="#br0" timeOffset="-460.91">91-168 104 0,'0'0'6769'15,"0"0"-5025"-15,0 0-1072 0,0 0 81 16,0 0-9-1,0 0-264-15,0 0-264 16,0-5-120-16,0 5-24 0,0 0-56 16,0 0-16-16,0 0-16 15,0 0 8-15,0 0 8 16,0 0-8-16,0 0-56 0,7 0 8 31,-1 0 48-31,8 14-40 0,-2 3 40 16,1-2-80-16,-6 1-232 15,6-6-416-15,-8 5-665 16,2-5-727-16,-1-10-1961 0</inkml:trace>
        <inkml:trace contextRef="#ctx0" brushRef="#br0" timeOffset="-290.11">91-168 5049 0</inkml:trace>
        <inkml:trace contextRef="#ctx0" brushRef="#br0" timeOffset="-1134.42">59 404 3808 0,'0'0'1313'0,"0"0"-537"31,0 0-128-31,0 0 208 15,0 0 80-15,20 0-280 0,-1 0-135 16,13 0-41-16,1 0-56 16,-8-10-272-16,0 10-136 15,-5-6-16-15,-6 1-48 0,-8 5-224 32,-1 0-352-32,2 0-473 15,-7 0-855-15,0-5-3537 0</inkml:trace>
        <inkml:trace contextRef="#ctx0" brushRef="#br0" timeOffset="-1327.93">118 162 5465 0,'0'0'1552'0,"0"0"-824"0,0 0-272 15,0 0-176 1,0 0 88 0,0 0-184-16,0 0-184 0,0 0-208 15,147 60-56-15,-134-49-64 16,-6-1-168-16,-7 2-32 0,0-1-64 15,0 9 0-15,-20-9-328 0,-5 3-1417 16</inkml:trace>
        <inkml:trace contextRef="#ctx0" brushRef="#br0" timeOffset="945.87">439-49 5505 0,'-84'81'1536'0,"84"-81"-816"0,0 0-168 0,-6 17 192 0,1 18-63 16,-9 12-345-16,8 9-136 15,-8 0-96-15,2 2-96 0,-1-2 40 16,6 2-48-16,-6-12 0 15,6-6 0-15,2-4-152 16,5-9-264-16,0-7-329 16,0-15-119-16,0 1-712 15,0-6-881-15</inkml:trace>
        <inkml:trace contextRef="#ctx0" brushRef="#br0" timeOffset="1667.39">414 456 4256 0,'0'0'1921'0,"0"0"-593"0,0 0-624 16,0 0 288-16,0 0 89 15,0 0-409-15,0 0-288 0,0 0 8 16,58 0 64-16,-19 10-48 16,-1 11-248-1,7 0-88-15,-6 3-72 16,-1 2-72-16,-6 0-64 0,-5-5-96 16,-2-6-40-16,-5 1-40 15,-7-5-40 1,-8-7 56-1,2-4-8-15,-7 0-136 0,7 0-304 16,-7 0-265-16,7-4-759 0</inkml:trace>
        <inkml:trace contextRef="#ctx0" brushRef="#br0" timeOffset="793.97">439-49 5505 0</inkml:trace>
        <inkml:trace contextRef="#ctx0" brushRef="#br0" timeOffset="698.98">439-49 7585 0,'0'0'2097'0,"0"0"-1449"0,0 0-288 15,0 0 32-15,0 0-352 16,0 0-40-16,0 0 0 0,187-47 0 31,-128 36-112-31,-7 7-160 16,-7-2 208-16,-20 1-32 0,-12 5 96 16,1 0-16-16,-14 0 16 15,0 0 128-15,0 0 48 16,0 0-16-1,0 0 64-15,0 15-136 16,-20 1-88-16,-1 5-48 16,-17 4-160-16,6 2-328 0,-33 2-897 15,8-2-767-15,5-6-3713 0</inkml:trace>
        <inkml:trace contextRef="#ctx0" brushRef="#br0" timeOffset="1420.47">568-178 3928 0,'0'0'3913'0,"0"0"-2801"15,0 0-832-15,0 0-200 16,0 0 33-16,0 0-57 0,0 0-56 15,0 0-393-15,-25 179-39 16,6-131 32-16,-1 3-32 0,-5-15 144 16,12 0-184-1,-7-10 184-15,20-12 64 16,0-7-112-16,0-4-240 16,6-3 96-16,21 0 352 0,5 0 128 15,6-10-16-15,1 0-64 16,-7-5 32-16,1 5 48 15,-8 5 8 1,-12 5 216-16,-1 0 192 16,-12 0 288-16,0 0 48 0,0 5-64 15,0 16 32-15,-5 3-104 0,-8 9-31 16,-1-2-177-16,-4 4-96 16,-2 1-128-1,7 1-120-15,-6-6-64 16,6 0-8-16,-7-6-40 15,8 2-136-15,-8-6-208 0,8-7-441 16,-15 1-407-16,2-9-816 16</inkml:trace>
      </inkml:traceGroup>
      <inkml:traceGroup>
        <inkml:annotationXML>
          <emma:emma xmlns:emma="http://www.w3.org/2003/04/emma" version="1.0">
            <emma:interpretation id="{801A1CFF-058F-4DA0-901C-482AEA14366D}" emma:medium="tactile" emma:mode="ink">
              <msink:context xmlns:msink="http://schemas.microsoft.com/ink/2010/main" type="line" rotatedBoundingBox="25775,14072 28322,14258 28224,15603 25676,15417"/>
            </emma:interpretation>
          </emma:emma>
        </inkml:annotationXML>
        <inkml:traceGroup>
          <inkml:annotationXML>
            <emma:emma xmlns:emma="http://www.w3.org/2003/04/emma" version="1.0">
              <emma:interpretation id="{A32D1307-5D1F-4093-959D-915333DA270B}" emma:medium="tactile" emma:mode="ink">
                <msink:context xmlns:msink="http://schemas.microsoft.com/ink/2010/main" type="inkWord" rotatedBoundingBox="25775,14072 28322,14258 28224,15603 25676,154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38.78">3295 733 4536 0,'0'0'1601'0,"0"0"-105"16,0 0-112-16,0 0-7 0,0 0-713 15,213-56-200-15,-180 56-208 16,-21 0-256-16,1 20-88 0,-6 12-72 31,-7 3 40-31,-7 1-56 16,-25 6-32-16,-6 4 32 0,-7-11 112 15,6-9-56-15,6 0 64 16,1-16 56-16,19 0 0 0,6-10 0 16,7 0 0-16,0 0-168 31,0 0 40-31,7 0-96 16,19-4 64-16,-1-12 88 0,7 5 64 15,8 1-8-15,11-5-424 16,-13 5-577-16,2 0-1239 0</inkml:trace>
          <inkml:trace contextRef="#ctx0" brushRef="#br0" timeOffset="6828.55">2238 657 4048 0,'0'0'2361'0,"0"0"-833"0,0 0-888 15,0 0-8-15,0 0-87 0,122 0-545 16,-83-6-128-16,6 2-441 16,-18-2-575-16,-9 6 40 15,-4 0 208 1,-14 0 192-16,0 0 224 16,0 6 375-16,-21 9 105 15,-4 4 209-15,-6 13-121 0,-8 3 200 16,6-4 272-16,8 16-104 15,11-6-208-15,8 1-248 0,6-12-128 16,0 1 120-16,13-10 0 31,19-17 0-31,1 2-136 0,-1-6 144 16,0 0 72-16,-1-6-16 16,-10-9 224-16,-8-1 320 15,-6 12 496-15,-7-7-80 0,0 1-119 31,0 0-241-31,0-6-200 16,-20 6-152-16,-6-5-208 0,0 5-96 0,7-6-80 16,-14 6-136-16,14-6-344 15,-1-5-208-15,7 6-41 16,8-6-1551-16</inkml:trace>
          <inkml:trace contextRef="#ctx0" brushRef="#br0" timeOffset="6195.45">2380 373 4112 0,'-212'139'2225'0,"212"-139"-745"0,0 0-784 16,5 0 128-16,2 0-71 16,6 0-209-16,7 0-264 15,12 0 80-15,0-4-24 0,13 4-176 16,-7-7-160-1,1 4-136-15,-1 3-24 16,-11-7-240-16,-9 7-80 16,-4 0-392-16,-14-4-289 0,0-2-607 15,0 6-729-15</inkml:trace>
          <inkml:trace contextRef="#ctx0" brushRef="#br0" timeOffset="5994.13">2380 373 7241 0,'0'0'1944'0,"0"0"-1487"16,0 0-241-16,0 0-96 16,0 0 112-16,0 0-232 0,19 46-16 31,-6-19-552-31,-6-12 23 16,-7 1-55-16,0-2-160 0,0-4-168 15,-27 1-160-15,-5-5-697 0</inkml:trace>
          <inkml:trace contextRef="#ctx0" brushRef="#br0" timeOffset="8330.52">3153 620 8089 0,'0'0'2065'15,"0"0"-1465"-15,0 0-72 0,0 0-184 16,0 0-136-16,-12 195-208 16,-1-148-192-1,0-6-368-15,-1 0-856 16,-4-5-825-16,-2-15-3160 0</inkml:trace>
          <inkml:trace contextRef="#ctx0" brushRef="#br0" timeOffset="7914.82">3173 470 4560 0,'0'0'1849'0,"0"0"-993"32,0 0 464-32,0 0-119 15,0 0-449-15,212-24-400 16,-153 8-216-16,-2 1-136 0,-12 4-152 15,-5-5-528-15,-21 11-505 16,-6-5-927-16,-13 10-2849 0</inkml:trace>
          <inkml:trace contextRef="#ctx0" brushRef="#br0" timeOffset="7732.02">3243 1 7801 0,'0'0'2577'16,"0"0"-1321"-16,0 0-464 0,0 0 112 16,0 0-424-16,0 0-328 15,0 0-152 1,-11 41-152-16,-9-4-112 16,0 4-32-16,8-5 80 15,5-9 64-15,7-8-24 0,0-9-56 16,7 0 168-16,25-3-80 15,19-3 88-15,13-4 48 16,8 0-152-16,-9 0-208 16,-4 0-152-16,-7 0-328 15,-27 0-345-15,-12 0 25 16,-13 0 320-16,0 0 168 0,-20 0 344 16,-18 0-464-16,-1 10-537 15</inkml:trace>
          <inkml:trace contextRef="#ctx0" brushRef="#br0" timeOffset="8149.85">3508-13 8793 0,'0'0'1969'15,"0"0"-1401"-15,0 0 16 0,0 0 8 16,0 0-336-16,0 0-256 0,-12 82-160 31,-2-41-48-31,-6 11-248 16,9-6-216-16,-28 15-536 15,12-9-1073-15,-4-10-3456 0</inkml:trace>
          <inkml:trace contextRef="#ctx0" brushRef="#br0" timeOffset="3152.58">1078 187 3040 0,'6'155'2817'15,"-6"-155"-1097"-15,7 0-848 16,18 0-192-16,14 0 49 16,6-6-425-16,7 2-272 0,-14-7-32 15,1 1-448-15,-6 10-329 16,-21-4-359-16,-6 4-320 0,-6 0-24 31,0 0-137-31,-11 4 1617 16,-23 17 16-16,-4-6 488 15,-7 11 112-15,6 0-119 0,1 5-1 16,-1 0 56-16,13 6 352 31,7-3-336-31,6-2-120 0,13-1-208 16,0-6-88-16,6-4 8 15,20-5-32-15,7-6 0 16,5-10-32-16,1 0-40 0,-1 0 16 16,-6 0-64-16,-12-10-8 31,-1-6 0-31,-6 6-8 0,-13-1 8 0,0 1 64 16,0-1 449-16,-13 1-281 15,-12 0-232-15,-1-1-104 16,0-4-128-16,1 10-369 0,-2 0-175 15,15-9-288-15,5 3-264 0,7 1-2689 16</inkml:trace>
          <inkml:trace contextRef="#ctx0" brushRef="#br0" timeOffset="2723.09">1078 187 6649 0,'0'0'1736'0,"0"0"-1056"31,0 0 145-31,0 0-73 16,0 0-288-16,0 0-304 0,187-15-160 0,-148 15-160 16,-14-5-216-1,-5 5-336-15,-14 0-521 16,-6 0-639 0,0 16 16-16,-26 3-2769 0</inkml:trace>
          <inkml:trace contextRef="#ctx0" brushRef="#br0" timeOffset="2496.77">1091 38 6513 0,'0'0'1864'0,"0"0"-1240"0,0 0 257 16,0 0-169-16,0 0-344 31,0 0-296-31,0 0-72 16,97 0 0-16,-58 0-48 0,-1 0-344 16,-6 0-456-16,-5 4-209 0,-9 3-423 15,-5-3 0-15,-13 6-1729 16</inkml:trace>
          <inkml:trace contextRef="#ctx0" brushRef="#br0" timeOffset="2299.98">1238-235 5265 0,'0'0'2008'32,"0"0"-1064"-32,0 0-144 0,0 0 289 15,0 0-369-15,0 0-408 16,14 0-88-16,-8 10-120 0,1-4-96 16,6-1-8-16,-8 5-48 15,2 1 48-15,0 4 16 31,-7-5 32-31,7 6-96 0,-1-2-80 16,-6 13-328-16,0 4-976 0,0-6-873 16,0-4-3736-16</inkml:trace>
          <inkml:trace contextRef="#ctx0" brushRef="#br0" timeOffset="3843.62">1529 255 2264 0,'0'0'2136'0,"0"0"-1111"0,0 0 7 31,0 0-240-31,0 0-128 0,0 0-320 16,213-12-248-16,-193 8-96 15,-9 4-120-15,-11 0 72 16,0 0-32-16,0 0 80 0,-18 11 64 16,-14 15-64-16,-8 5 16 31,8 9 176-31,-6 7 160 0,6-6-16 16,12 11-7-16,7-7-145 15,8 2-160-15,5-6-24 16,0-10 8-16,0-5 40 0,18-6 8 15,2-4 112-15,5-11 48 32,14-5 16-32,-1 0 96 0,2-16-120 15,5-15-144-15,-1-9-64 0,-11-2-80 16,-1-15-456-16,-7 16-1209 16,-18 6-3248-16</inkml:trace>
          <inkml:trace contextRef="#ctx0" brushRef="#br0" timeOffset="3554.32">1626-24 6529 0,'0'0'1568'15,"0"0"-1112"-15,0 0-144 0,0 0 321 16,0 0-281-16,0 0-264 16,142-4-80-16,-123 4-8 0,1 0-8 15,-15 0-64 1,2 0 64-16,-1 0-64 16,-6 4 72-16,0-4 88 15,0 0-32-15,0 11-8 0,-6-1 32 16,-13 4-32-1,-8 13-48 1,-11 8-504-16,-7 2-721 0,-12 9-591 0,12-4-249 16</inkml:trace>
          <inkml:trace contextRef="#ctx0" brushRef="#br0" timeOffset="4919.04">1947 84 5313 0,'0'0'1928'0,"0"0"-1072"0,0 0-592 16,0 0-64-16,0 0-88 0,0 0-112 15,0 0-200-15,97 10 8 16,-45-31 24-16,7 7-304 0,-1-3-96 15,-14 7 376-15,1 6 192 32,-12 4 288-32,-8 0 240 0,-11 0-32 15,-1 0-88-15,-8 4 144 16,2 13-87-16,-7 7-105 0,0-3-24 16,0 5 128-16,0 6-192 31,-7-7-104-31,-11 0-120 15,4-5-48-15,1 1-40 0,-5-9-440 16,-14 2-921-16,-2-3-855 16,9-11-4145-16</inkml:trace>
          <inkml:trace contextRef="#ctx0" brushRef="#br0" timeOffset="5249.22">1947 84 184 0,'72'217'5777'0,"-78"-207"-4329"0,-8 7-584 0,7-9-344 16,2 3-232-16,-1-1-272 0,6-10-16 0,0 0-288 16,0 0-64-1,0 0-376-15,6 0 280 16,20 0 240-16,-1-10 64 0,1-5 128 16,6-6 16-16,0 7 56 0,-12-3 80 15,0 6 0-15,-8 11 304 31,-6 0 144-31,-6 0-144 16,0 0 8-16,0 0-39 0,0 0-9 16,0 0-280-16,0 0-80 15,0 0-40-15,0 0-56 0,14 0-400 16,4 0-233-16,21 0-87 31,33-36-176-31,-9-4-744 16,2-7-3297-16</inkml:trace>
          <inkml:trace contextRef="#ctx0" brushRef="#br0" timeOffset="4989.22">1947 84 184 0</inkml:trace>
          <inkml:trace contextRef="#ctx0" brushRef="#br0" timeOffset="4186.02">2168-250 6545 0,'0'0'2760'0,"0"0"-1735"16,0 0-705-16,0 0-16 31,0 0-248-31,238-36-56 0,-167 26-552 0,6-6-857 16,-18 5-655-16,-21 2-2577 15</inkml:trace>
          <inkml:trace contextRef="#ctx0" brushRef="#br0" timeOffset="4416.76">2207-317 6489 0,'0'0'1920'16,"0"0"-1248"-16,0 0 33 0,0 0-241 15,0 0-176-15,0 0-288 16,-27 139-160-16,27-120-544 0,0 2-409 15,0-5-727-15,0-11-2961 0</inkml:trace>
          <inkml:trace contextRef="#ctx0" brushRef="#br0" timeOffset="4613.58">2207-317 7361 0,'167'15'2201'0,"-174"6"-1449"16,-6 10-288-16,6-6-104 15,-5 11-264-15,-1-6-96 0,6 2-456 16,-18 4-536 0,5-10-609-1,2 0-975-15</inkml:trace>
          <inkml:trace contextRef="#ctx0" brushRef="#br0" timeOffset="5686.34">2767-34 4000 0,'0'0'2001'0,"0"0"-289"0,0 0-560 16,0 0-295-1,0 0-449 1,0 0 0-16,0 0-88 16,0 0-224-16,0 0-24 0,0 0-16 15,65 35 24-15,-92-4-72 16,2-4 16-16,-8 3-24 0,-6 1-72 15,-6 1-88 1,0-7-272-16,0-4-745 16,6-7-191-16,14-4-80 15,25-10 352-15,0 0-241 0,14-14-1911 16,17-17 2856-16,-6 16 392 0,2-1 2608 16,5 1-1128-16,6-1-695 31,1 1 111-31,-7-1-168 15,1 5 48-15,-21 7-80 0,8-2-296 16,-13 6-168-16,-1 0 81 16,1 0-113-16,-7 0-184 0,0 6 72 15,5 9-24-15,2 11-48 32,-1-11-8-32,1 12-8 15,0-7-80-15,-1 1 64 0,-6-6-88 16,7-1-72-16,-7-3-41 15,0 6-327-15,5-7-288 0,9-4-120 16,-8 4-192-16,8-6-89 16,-3 2-2911-1</inkml:trace>
        </inkml:traceGroup>
      </inkml:traceGroup>
    </inkml:traceGroup>
    <inkml:traceGroup>
      <inkml:annotationXML>
        <emma:emma xmlns:emma="http://www.w3.org/2003/04/emma" version="1.0">
          <emma:interpretation id="{CA576515-9410-4654-AA7A-2CC7265E3C04}" emma:medium="tactile" emma:mode="ink">
            <msink:context xmlns:msink="http://schemas.microsoft.com/ink/2010/main" type="paragraph" rotatedBoundingBox="24412,15655 29565,15911 29508,17046 24356,16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EE3E0-BFAB-4D11-9B52-FEA4BCBAC53A}" emma:medium="tactile" emma:mode="ink">
              <msink:context xmlns:msink="http://schemas.microsoft.com/ink/2010/main" type="line" rotatedBoundingBox="24412,15655 29565,15911 29508,17046 24356,16791"/>
            </emma:interpretation>
          </emma:emma>
        </inkml:annotationXML>
        <inkml:traceGroup>
          <inkml:annotationXML>
            <emma:emma xmlns:emma="http://www.w3.org/2003/04/emma" version="1.0">
              <emma:interpretation id="{D33AF7FE-D4B4-476C-9CE0-6D4A55954E38}" emma:medium="tactile" emma:mode="ink">
                <msink:context xmlns:msink="http://schemas.microsoft.com/ink/2010/main" type="inkWord" rotatedBoundingBox="24419,15691 27711,15935 27630,17020 24338,167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51.68">-257 1517 5097 0,'0'0'3896'16,"0"0"-2423"-16,0 0-857 0,0 0-176 16,0 0 64-16,0 0-136 15,7 10-208-15,0 7-8 0,11 3 120 32,2 5-96-32,-7 0-168 15,6 6 0-15,-12 0 0 16,6-4-8-16,-1-3-200 0,1 2-232 15,0-5-288-15,1-1-184 16,-2-4-528 0,1-1-497-16,-6-5-647 0</inkml:trace>
          <inkml:trace contextRef="#ctx0" brushRef="#br0" timeOffset="11637.77">163 1466 5169 0,'174'-211'2680'0,"-174"211"-1071"16,0 0-857-16,0 0-88 0,0 10-128 15,0 21-368-15,0 16-16 16,-13 9-48-16,-8 11-104 0,-4-6-80 31,-6 1 8-31,-3-11-8 16,2-9-24-16,1-11 0 0,11-10 16 15,-6-7 32-15,13-4-24 0,-5-4 72 16,18-2 0 0,0-4 0-1,0 0 8-15,0 0 8 0,0 0 0 16,6 0-8-16,19-4 0 15,7-12 96-15,0 5-88 0,1 1 80 16,-7 1-8-16,0 4-80 0,-21 5 0 16,2 0-8-16,-7 0-48 15,0 0 56 1,0 10 40-16,0 25-40 16,-25 11-8-16,-7 12-48 15,-8-2-120-15,8-5 96 16,0-11-24-16,12-9 104 0,9-10 0 31,4-11 72-31,7 1 88 16,0-1-152-16,0-4 80 0,32 4 0 15,0-2 24-15,13-1-112 16,0-3 0-16,7-4-112 0,0 0-160 16,-7 0-352-16,-7 0-504 31,1-14-481-31,-19-1-583 15</inkml:trace>
          <inkml:trace contextRef="#ctx0" brushRef="#br0" timeOffset="10876.48">-96 1645 1640 0,'0'0'3177'0,"0"0"-1689"15,0 0-1048-15,0 0 376 16,0 0 248-16,0 0-400 16,0 0-343-16,0 0 7 15,200-128-176-15,-136 118 64 0,1-5-208 16,5 5 0-16,-4 4 0 16,-8-4 0-1,-6 10-8-15,-2 0 64 16,-11 0 40-16,-6 0-32 15,-14 0 80-15,-6 0 0 0,-6 10 40 16,-7 6-16-16,0 5 96 31,0 3 48-31,0 7 56 0,-7 0-168 16,-13 5-96-16,-5-5-104 16,0-5-8-16,-9 0-160 15,9-7-360-15,-20 2-304 0,7-11-1025 16,11-4-2439-16</inkml:trace>
          <inkml:trace contextRef="#ctx0" brushRef="#br0" timeOffset="10283.15">-180 1317 10202 0,'0'0'2720'0,"0"0"-1519"0,0 0-73 16,0 0 88-16,0 0-512 16,0 0-704-16,20-10-80 0,19 3 80 15,13 3 48 1,18-2-40-16,2-5-8 16,-9 1-240-16,-4 6-320 15,-14-6-240-15,-7 10-136 0,-13-5-105 16,-18 5-159-1,-7 0-240-15,0 0-1177 16,-32 5-3432-16</inkml:trace>
          <inkml:trace contextRef="#ctx0" brushRef="#br0" timeOffset="11820">414 1979 5473 0,'0'0'2728'0,"0"0"-1023"16,0 0-873-16,-7 0-208 0,0 10-88 0,-4 16-256 15,-3 10-224-15,1 5-56 16,0 0-280-16,1-6-32 0,-1 2-232 16,-8 9-664-16,3-20-705 15,-2 0-2424-15</inkml:trace>
          <inkml:trace contextRef="#ctx0" brushRef="#br0" timeOffset="11107.11">163 1466 7433 0,'0'0'2025'0,"0"0"-1425"15,0 0-48-15,0 0-48 16,0 0-64-16,0 0-216 16,-45 78-168-16,38-44-56 0,0-3-80 31,7 0-88-31,0-5-200 16,0-5-456-16,0-11-825 0,0-10-1087 15</inkml:trace>
          <inkml:trace contextRef="#ctx0" brushRef="#br0" timeOffset="12070.18">-212 2009 8833 0,'0'0'2089'16,"0"0"-1153"-16,0 0-192 15,0 0 144-15,0 0-103 0,0 0-449 16,0 0-336-16,0 0 0 31,0 0 0-31,0 0 128 16,219-24-120-16,-147 18-8 0,-8 6-40 15,6-5-200-15,-11 5-281 16,-7-5-191-16,-1 0-312 0,-12-1-160 0,-14 2-881 16,2-7-3280-16</inkml:trace>
          <inkml:trace contextRef="#ctx0" brushRef="#br0" timeOffset="12947.62">872 1753 6785 0,'0'0'2368'16,"0"0"-895"-16,0 0-489 0,0 0-264 15,0 0-448-15,0 0-272 16,192 0-328-16,-185 5-384 16,-7 5-384-1,0 16-417-15,-13 10 73 0,-26-4-32 16,-6 14 408-16,0-16 1064 16,6 6 568-16,8-16 384 0,11-5 432 15,15-9 0 1,5-1-431-16,0-5-441 15,0 0-224 1,25 0-56-16,13 0-112 0,7-5-64 0,7-16-56 16,7-4-496-16,4-21-832 15,-18 10-809-15,-6 0-4008 16</inkml:trace>
          <inkml:trace contextRef="#ctx0" brushRef="#br0" timeOffset="12634.61">949 1486 9898 0,'0'0'2448'0,"0"0"-1584"16,0 0-304-16,0 0 25 0,0 0-201 15,0 0-208-15,0 0-176 16,0 0-8-16,154 0-416 0,-121 6-209 31,-8 4-279-31,-18 5-224 16,-7-5-872-16,0 7-1881 0</inkml:trace>
          <inkml:trace contextRef="#ctx0" brushRef="#br0" timeOffset="14071.08">1290 1994 7697 0,'0'0'1993'16,"0"0"-1385"0,0 0 152-16,0 0-368 15,0 0 96-15,0 0 96 0,239-36-224 16,-168 21-248-16,0 5 16 15,-14 0-128-15,-17 5-152 0,-15-5-424 16,-6 10-264 0,-19-11-352-16,0 11-409 15,0-10-599-15</inkml:trace>
          <inkml:trace contextRef="#ctx0" brushRef="#br0" timeOffset="13462.08">1329 1544 6225 0,'142'-156'2296'0,"-129"146"-951"0,12 0-777 16,14-1 72-16,-6 1-384 16,12 0-248-16,0 6 56 15,1 4-128-15,-1 0 0 0,0 0-8 32,-13 0 16-32,-1 0 48 0,-17 0 8 15,-1 0 40-15,-8 10 64 16,2 1 8-16,-7-1-40 15,0 4 32-15,0 1 8 0,0 1-40 32,0-1-72-32,0 1-120 15,0-1-192-15,-7 6-328 0,-18-5-753 16,12 5-719-16,-12-11-3665 0</inkml:trace>
          <inkml:trace contextRef="#ctx0" brushRef="#br0" timeOffset="13164.11">1329 1544 6913 0,'0'0'2432'0,"0"0"-1207"31,0 0-473-31,0 0-216 0,0 0-256 16,0 0-128-16,0 0-104 15,0 0-8-15,33 76-40 16,-26-51-456-16,-2 2-296 0,-5 4-752 31,0-11-849-31,0-6-3296 0</inkml:trace>
          <inkml:trace contextRef="#ctx0" brushRef="#br0" timeOffset="14463.91">1651 2040 6057 0,'0'0'2368'16,"0"0"-583"-16,0 0-873 15,0 0-384-15,0 0-80 0,0 0-320 0,0 0-48 32,-122 58-80-32,90-40-40 15,-1 10-344-15,-5-8-424 16,-1 0-1041-16,21-9-2752 0</inkml:trace>
          <inkml:trace contextRef="#ctx0" brushRef="#br0" timeOffset="13650.67">1529 1537 7641 0,'0'0'2257'0,"0"0"-1561"16,0 0-472-1,0 0-128 1,0 0-96-16,0 0-448 0,0 0-560 15,-72 190-729-15,61-159-1039 0</inkml:trace>
          <inkml:trace contextRef="#ctx0" brushRef="#br0" timeOffset="14287.46">1626 1804 7457 0,'0'0'2417'0,"0"0"-1473"15,0 0-296-15,0 0 16 16,0 0-320-16,0 0-248 0,0 205-96 31,0-153-80-31,0-5-240 16,0-8-152-16,0-2-224 0,0-6-560 15,0-10-489-15,-13-6-143 16,0-9-3681-16</inkml:trace>
          <inkml:trace contextRef="#ctx0" brushRef="#br0" timeOffset="13848.56">1651 1547 5009 0,'0'0'2088'16,"0"0"-800"-16,0 0-704 0,0 0-328 15,0 0-152-15,0 0-104 16,52 135-520-16,-38-104-616 16,-8-10-112-16,-6-2-993 0</inkml:trace>
          <inkml:trace contextRef="#ctx0" brushRef="#br0" timeOffset="14702.4">1645 2051 7889 0,'0'0'2153'0,"0"0"-1417"15,0 0-120-15,0 0-304 16,0 0-208-16,0 0-104 0,167 51 0 15,-140-37-72-15,-2-3-40 16,-12-1-8-16,0-3-96 0,-6-4-104 16,5-3-288-16,1 0-801 31,-6 0-3048-31</inkml:trace>
          <inkml:trace contextRef="#ctx0" brushRef="#br0" timeOffset="15615.17">2078 1393 5905 0,'-97'211'2568'0,"97"-211"-935"0,0 0-729 31,0 0-160-31,18 0-48 16,16 10-240-16,-3-10-208 16,15 10-184-16,-8-10-64 0,-6 6-248 15,1-6-200-15,-8 5-112 16,0-5 184-16,-11 0 56 0,-1 0-272 31,-6 5-256-31,-7-5 39 16,0 0 41-16,0 0-16 0,0 5-232 15,0 1 240-15,-7 4 776 0,-13 1 56 16,-5 4 896-16,-7 1 40 16,-1 15-80-16,1-1-424 15,0 5-143 1,5 1-169-16,16 1-96 15,-9-12 72-15,20-4 48 0,0-6-96 16,0-10 128-16,0 11-16 0,0-12-56 16,25-4 120-16,2 11-160 15,4-11-120 1,-4 5-16-16,12-5-296 16,-1 0-672-16,-6 0-905 15,-7 0-3416-15</inkml:trace>
          <inkml:trace contextRef="#ctx0" brushRef="#br0" timeOffset="15206.46">2078 1393 4913 0,'0'0'5817'16,"0"0"-4257"-16,0 0-1176 15,0 0-376-15,0 0 80 16,0 0-88-1,0 0-16-15,0 0-112 0,32 37 0 16,-14-22-200-16,-11 1-88 16,-1-1 72-16,-6-9-16 0,0 14-440 15,0-9-505-15,-13 3-1015 16</inkml:trace>
          <inkml:trace contextRef="#ctx0" brushRef="#br0" timeOffset="15824.03">2342 1887 5513 0,'0'0'2728'0,"0"0"-1191"16,0 0-897-16,0 0-40 31,0 0-328-31,0 0-272 16,-104 159-232-16,98-128-248 0,-8-6-704 0,9-4-969 15,-1-11-4544-15</inkml:trace>
          <inkml:trace contextRef="#ctx0" brushRef="#br0" timeOffset="16040.58">2568 1912 7737 0,'0'0'2673'16,"0"0"-1697"-16,0 0-680 16,0 0 24-16,0 0-24 15,0 0-296-15,-142 186-320 0,108-147 24 16,9 3-24-16,0-6-224 31,-27 10-424-31,19-15-545 0,1-6-615 16</inkml:trace>
          <inkml:trace contextRef="#ctx0" brushRef="#br0" timeOffset="16252.64">2444 2113 6329 0,'0'0'2776'0,"0"0"-1247"0,0 0-1041 16,0 0 24-16,0 0-56 15,0 0-456 1,0 0-40 0,124 71-328-16,-106-60-168 0,2-7-528 15,-8-4-465-15,1 0-551 16,-13 0-3673-16</inkml:trace>
          <inkml:trace contextRef="#ctx0" brushRef="#br0" timeOffset="16461.14">2722 1784 7801 0,'0'0'2241'0,"0"0"-1353"16,0 0-288-16,0 0-240 0,0 0-360 15,0 0-112-15,90 164-784 16,-70-143-913-16,-8-5-2215 0</inkml:trace>
          <inkml:trace contextRef="#ctx0" brushRef="#br0" timeOffset="16748.76">3013 1614 5905 0,'0'0'2560'0,"0"0"-1079"0,0 0-601 31,0 170-192-31,-7-103-304 16,0 9-344-16,7-4-40 0,0-4-312 15,0-8-288-15,0-12-424 16,0-18 271-16,0-5 241 0,0-14-64 16,0-6 104-16,-6-5 136 15,-8 0-216-15,2 0-2017 16</inkml:trace>
        </inkml:traceGroup>
        <inkml:traceGroup>
          <inkml:annotationXML>
            <emma:emma xmlns:emma="http://www.w3.org/2003/04/emma" version="1.0">
              <emma:interpretation id="{43618491-CCB8-4901-AE52-9C1F1CA0791F}" emma:medium="tactile" emma:mode="ink">
                <msink:context xmlns:msink="http://schemas.microsoft.com/ink/2010/main" type="inkWord" rotatedBoundingBox="27917,15829 29512,15908 29468,16802 27872,167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755.47">4237 1368 8905 0,'0'0'2433'0,"0"0"-1457"0,0 0-240 16,0 0 232-16,0 0-383 15,0 0-473-15,-111 169-112 0,106-131-464 16,-8-14-49-16,0 1-191 31,6-9-344-31,7-5-216 16,-7-11-865-16,7 0-1143 0</inkml:trace>
          <inkml:trace contextRef="#ctx0" brushRef="#br0" timeOffset="19233.59">4365 1368 7769 0,'0'0'2361'15,"0"0"-1129"-15,0 0-336 16,0 0-320-16,0 0-64 0,0 0-272 15,0 0-144 1,0 145-96-16,-6-114-248 16,-1 0-216-16,0-7-280 15,2-3-128-15,-1-6-720 0,6-10-305 16,0-5-47-16,0 0 239 16,0 0 1705-16,6 0 8 0,19-5 1129 31,7-10 463-31,7-1-288 15,13 5-31-15,6-4-385 0,12 12-352 16,-4-8-408-16,-3 1-136 16,-18 0-336-16,-5 3-968 0,-21 3-553 15,-13 4-119-15,-6 0-961 16,-6 0 1393-16,-26 4 1544 31,-13 23 1952-31,0-2 409 0,-7 10-633 16,-12 7-456-16,-1 5-231 15,0 4-73-15,-5 5-200 0,4 1-96 16,3-1-240-16,4-10-280 31,7 0 0-31,7-10-96 0,14 1-56 16,5-12-160-16,6-11-432 0,14-4-168 16,6-10-768-16,0 0-449 15,0 0-367-15</inkml:trace>
          <inkml:trace contextRef="#ctx0" brushRef="#br0" timeOffset="17483.24">3250 1640 6969 0,'0'0'3073'0,"0"0"-1425"0,0 0-816 15,0 0 16-15,0 0-304 16,0 0-319-16,0 0-97 15,162-20-64 1,-112 4-64-16,9 11 0 0,-7-9-224 16,-7 4-73-16,-7-1-215 15,-13-6-176-15,-11 14-128 0,-1-8 8 32,-13 5-304-32,0 2-409 0,-6-2-999 15</inkml:trace>
          <inkml:trace contextRef="#ctx0" brushRef="#br0" timeOffset="17736.54">3367 1599 6913 0,'0'0'2545'0,"0"0"-1273"15,0 0-432-15,0 0-248 0,0 0-264 16,0 0-120-16,0 0-208 15,0 149 8-15,-7-87 48 0,-6 5-56 32,0-1 0-32,6-4-152 15,-11-6-72-15,11-9-216 0,0-11-40 16,0-5-176-16,1-11-472 0,6-10-1081 31,0-5-4784-31</inkml:trace>
          <inkml:trace contextRef="#ctx0" brushRef="#br0" timeOffset="18035.91">3424 1881 4745 0,'0'0'1776'31,"0"0"-320"-31,0 0-688 0,0 0-328 16,0 0-175-16,219-102-265 15,-167 87-313-15,-7 9-167 16,0-4 248-16,-13 10 16 0,-12 0 40 15,-7 0 176-15,-6 0 304 16,-2 16 192-16,-5 9 161 0,0 6 207 31,0 11-440-31,-5-2-48 16,-8 1-272-16,-7 1 64 16,8-7-72-16,-8 1-16 0,6-5-72 15,-4-2-8-15,-2-1-48 16,7-8-296-16,-19 0-688 0,7-5-1169 31,5-4-5160-31</inkml:trace>
          <inkml:trace contextRef="#ctx0" brushRef="#br0" timeOffset="18247.49">3605 1985 7937 0,'0'0'2409'0,"0"0"-1505"15,0 0-200-15,0 0-40 16,0 0-200-16,0 0-216 0,0 0-200 16,173 71-48-1,-134-56-16-15,-6 6-96 16,-8-11-168-16,7 1 72 16,-12-8-88-16,12-3-192 15,-5 0-416-15,-15 0-1649 16</inkml:trace>
        </inkml:traceGroup>
        <inkml:traceGroup>
          <inkml:annotationXML>
            <emma:emma xmlns:emma="http://www.w3.org/2003/04/emma" version="1.0">
              <emma:interpretation id="{0242291B-EECC-4151-A6BA-42421F025110}" emma:medium="tactile" emma:mode="ink">
                <msink:context xmlns:msink="http://schemas.microsoft.com/ink/2010/main" type="inkWord" rotatedBoundingBox="29109,16283 29545,16304 29519,16825 29084,16803"/>
              </emma:interpretation>
              <emma:one-of disjunction-type="recognition" id="oneOf4">
                <emma:interpretation id="interp4" emma:lang="" emma:confidence="0">
                  <emma:literal>同</emma:literal>
                </emma:interpretation>
                <emma:interpretation id="interp5" emma:lang="" emma:confidence="0">
                  <emma:literal>回</emma:literal>
                </emma:interpretation>
                <emma:interpretation id="interp6" emma:lang="" emma:confidence="0">
                  <emma:literal>罔</emma:literal>
                </emma:interpretation>
                <emma:interpretation id="interp7" emma:lang="" emma:confidence="0">
                  <emma:literal>岡</emma:literal>
                </emma:interpretation>
                <emma:interpretation id="interp8" emma:lang="" emma:confidence="0">
                  <emma:literal>固</emma:literal>
                </emma:interpretation>
              </emma:one-of>
            </emma:emma>
          </inkml:annotationXML>
          <inkml:trace contextRef="#ctx0" brushRef="#br0" timeOffset="20475.86">4514 2046 5641 0,'-78'184'2384'0,"78"-184"-1064"16,0 0-47-16,0 6-377 0,20-1-224 15,5 0-24-15,15 6-48 0,-2-1-280 16,1 0-168-16,-1-5-152 16,-6 1-32-1,2-2-200-15,-16 2-232 16,7-1-264-16,-5-5-336 16,-13 0-768-16,6 0-1401 0</inkml:trace>
          <inkml:trace contextRef="#ctx0" brushRef="#br0" timeOffset="19835.91">4488 1846 5209 0,'0'0'1360'0,"0"0"-784"0,0 0-408 0,0 0 16 15,0 0-176 1,194-57-8-1,-169 52-256-15,1 5 24 0,-7 0 184 16,-6 0 48-16,0 0 360 0,-1 0 312 16,-5 0-232-16,0 5-72 15,6 5 152-15,0 6 97 0,-8 4-313 32,9 1 32-32,-8 4-104 15,1 2-48-15,0 3-8 0,-1 6-64 16,-6 5 72-16,0 0-32 15,0-5-152-15,0-1-8 0,0-4 8 16,0-5-48-16,-6 0-208 31,-1-6-136-31,-6 1-304 16,-1-11-425-16,3 1-847 0,-9-6-3257 0</inkml:trace>
          <inkml:trace contextRef="#ctx0" brushRef="#br0" timeOffset="20294.91">4514 2046 6481 0,'0'0'3089'0,"0"0"-1737"16,0 0-704-16,0 0 72 15,0 0-576-15,0 0-144 0,0 0-376 31,188 31-344-31,-183-26-448 16,-5 5-329-16,-5 6 9 0,-29 3-256 16,-4-2-3625-16</inkml:trace>
          <inkml:trace contextRef="#ctx0" brushRef="#br0" timeOffset="20044.7">4566 1985 5025 0,'0'0'2064'15,"0"0"-1112"1,0 0-712-16,0 0 304 0,0 0-336 15,0 0-208-15,0 0-576 0,224 0-280 16,-190 0-248-16,-16 0-1177 16</inkml:trace>
          <inkml:trace contextRef="#ctx0" brushRef="#br0" timeOffset="19480.3">4275 1979 4016 0,'0'0'2393'0,"0"0"-657"16,0 0-880-16,0 0 57 0,0 0-265 31,0 0-320-31,0 0-40 16,0 0 48-16,0 123-24 0,0-78 24 15,0-3-56-15,0-1-112 16,0 1-88-16,0-11-72 0,0-7-8 16,0-7-112-16,0-3-400 31,0-7-440-31,0-7-1385 16,0 0-4832-16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32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44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84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44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32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8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92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29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01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5.emf"/><Relationship Id="rId5" Type="http://schemas.openxmlformats.org/officeDocument/2006/relationships/image" Target="../media/image13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emf"/><Relationship Id="rId21" Type="http://schemas.openxmlformats.org/officeDocument/2006/relationships/customXml" Target="../ink/ink17.xml"/><Relationship Id="rId42" Type="http://schemas.openxmlformats.org/officeDocument/2006/relationships/image" Target="../media/image38.emf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51.emf"/><Relationship Id="rId84" Type="http://schemas.openxmlformats.org/officeDocument/2006/relationships/image" Target="../media/image59.emf"/><Relationship Id="rId16" Type="http://schemas.openxmlformats.org/officeDocument/2006/relationships/image" Target="../media/image23.emf"/><Relationship Id="rId11" Type="http://schemas.openxmlformats.org/officeDocument/2006/relationships/customXml" Target="../ink/ink12.xml"/><Relationship Id="rId32" Type="http://schemas.openxmlformats.org/officeDocument/2006/relationships/image" Target="../media/image33.emf"/><Relationship Id="rId37" Type="http://schemas.openxmlformats.org/officeDocument/2006/relationships/customXml" Target="../ink/ink25.xml"/><Relationship Id="rId53" Type="http://schemas.openxmlformats.org/officeDocument/2006/relationships/customXml" Target="../ink/ink33.xml"/><Relationship Id="rId58" Type="http://schemas.openxmlformats.org/officeDocument/2006/relationships/image" Target="../media/image46.emf"/><Relationship Id="rId74" Type="http://schemas.openxmlformats.org/officeDocument/2006/relationships/image" Target="../media/image54.emf"/><Relationship Id="rId79" Type="http://schemas.openxmlformats.org/officeDocument/2006/relationships/customXml" Target="../ink/ink46.xml"/><Relationship Id="rId5" Type="http://schemas.openxmlformats.org/officeDocument/2006/relationships/customXml" Target="../ink/ink11.xml"/><Relationship Id="rId61" Type="http://schemas.openxmlformats.org/officeDocument/2006/relationships/customXml" Target="../ink/ink37.xml"/><Relationship Id="rId82" Type="http://schemas.openxmlformats.org/officeDocument/2006/relationships/image" Target="../media/image58.emf"/><Relationship Id="rId19" Type="http://schemas.openxmlformats.org/officeDocument/2006/relationships/customXml" Target="../ink/ink16.xml"/><Relationship Id="rId14" Type="http://schemas.openxmlformats.org/officeDocument/2006/relationships/image" Target="../media/image22.emf"/><Relationship Id="rId22" Type="http://schemas.openxmlformats.org/officeDocument/2006/relationships/image" Target="../media/image27.emf"/><Relationship Id="rId27" Type="http://schemas.openxmlformats.org/officeDocument/2006/relationships/customXml" Target="../ink/ink20.xml"/><Relationship Id="rId30" Type="http://schemas.openxmlformats.org/officeDocument/2006/relationships/image" Target="../media/image32.emf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48" Type="http://schemas.openxmlformats.org/officeDocument/2006/relationships/image" Target="../media/image41.emf"/><Relationship Id="rId56" Type="http://schemas.openxmlformats.org/officeDocument/2006/relationships/image" Target="../media/image45.emf"/><Relationship Id="rId64" Type="http://schemas.openxmlformats.org/officeDocument/2006/relationships/image" Target="../media/image49.emf"/><Relationship Id="rId69" Type="http://schemas.openxmlformats.org/officeDocument/2006/relationships/customXml" Target="../ink/ink41.xml"/><Relationship Id="rId77" Type="http://schemas.openxmlformats.org/officeDocument/2006/relationships/customXml" Target="../ink/ink45.xml"/><Relationship Id="rId51" Type="http://schemas.openxmlformats.org/officeDocument/2006/relationships/customXml" Target="../ink/ink32.xml"/><Relationship Id="rId72" Type="http://schemas.openxmlformats.org/officeDocument/2006/relationships/image" Target="../media/image53.emf"/><Relationship Id="rId80" Type="http://schemas.openxmlformats.org/officeDocument/2006/relationships/image" Target="../media/image57.emf"/><Relationship Id="rId85" Type="http://schemas.openxmlformats.org/officeDocument/2006/relationships/customXml" Target="../ink/ink49.xml"/><Relationship Id="rId3" Type="http://schemas.openxmlformats.org/officeDocument/2006/relationships/customXml" Target="../ink/ink10.xml"/><Relationship Id="rId12" Type="http://schemas.openxmlformats.org/officeDocument/2006/relationships/image" Target="../media/image21.emf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36.emf"/><Relationship Id="rId46" Type="http://schemas.openxmlformats.org/officeDocument/2006/relationships/image" Target="../media/image40.emf"/><Relationship Id="rId59" Type="http://schemas.openxmlformats.org/officeDocument/2006/relationships/customXml" Target="../ink/ink36.xml"/><Relationship Id="rId67" Type="http://schemas.openxmlformats.org/officeDocument/2006/relationships/customXml" Target="../ink/ink40.xml"/><Relationship Id="rId20" Type="http://schemas.openxmlformats.org/officeDocument/2006/relationships/image" Target="../media/image26.emf"/><Relationship Id="rId41" Type="http://schemas.openxmlformats.org/officeDocument/2006/relationships/customXml" Target="../ink/ink27.xml"/><Relationship Id="rId54" Type="http://schemas.openxmlformats.org/officeDocument/2006/relationships/image" Target="../media/image44.emf"/><Relationship Id="rId62" Type="http://schemas.openxmlformats.org/officeDocument/2006/relationships/image" Target="../media/image48.emf"/><Relationship Id="rId70" Type="http://schemas.openxmlformats.org/officeDocument/2006/relationships/image" Target="../media/image52.emf"/><Relationship Id="rId75" Type="http://schemas.openxmlformats.org/officeDocument/2006/relationships/customXml" Target="../ink/ink44.xml"/><Relationship Id="rId83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31.emf"/><Relationship Id="rId36" Type="http://schemas.openxmlformats.org/officeDocument/2006/relationships/image" Target="../media/image35.emf"/><Relationship Id="rId49" Type="http://schemas.openxmlformats.org/officeDocument/2006/relationships/customXml" Target="../ink/ink31.xml"/><Relationship Id="rId57" Type="http://schemas.openxmlformats.org/officeDocument/2006/relationships/customXml" Target="../ink/ink35.xml"/><Relationship Id="rId10" Type="http://schemas.openxmlformats.org/officeDocument/2006/relationships/image" Target="../media/image12.png"/><Relationship Id="rId31" Type="http://schemas.openxmlformats.org/officeDocument/2006/relationships/customXml" Target="../ink/ink22.xml"/><Relationship Id="rId44" Type="http://schemas.openxmlformats.org/officeDocument/2006/relationships/image" Target="../media/image39.emf"/><Relationship Id="rId52" Type="http://schemas.openxmlformats.org/officeDocument/2006/relationships/image" Target="../media/image43.emf"/><Relationship Id="rId60" Type="http://schemas.openxmlformats.org/officeDocument/2006/relationships/image" Target="../media/image47.emf"/><Relationship Id="rId65" Type="http://schemas.openxmlformats.org/officeDocument/2006/relationships/customXml" Target="../ink/ink39.xml"/><Relationship Id="rId73" Type="http://schemas.openxmlformats.org/officeDocument/2006/relationships/customXml" Target="../ink/ink43.xml"/><Relationship Id="rId78" Type="http://schemas.openxmlformats.org/officeDocument/2006/relationships/image" Target="../media/image56.emf"/><Relationship Id="rId81" Type="http://schemas.openxmlformats.org/officeDocument/2006/relationships/customXml" Target="../ink/ink47.xml"/><Relationship Id="rId86" Type="http://schemas.openxmlformats.org/officeDocument/2006/relationships/image" Target="../media/image60.emf"/><Relationship Id="rId4" Type="http://schemas.openxmlformats.org/officeDocument/2006/relationships/image" Target="../media/image25.emf"/><Relationship Id="rId9" Type="http://schemas.openxmlformats.org/officeDocument/2006/relationships/image" Target="../media/image28.emf"/><Relationship Id="rId13" Type="http://schemas.openxmlformats.org/officeDocument/2006/relationships/customXml" Target="../ink/ink13.xml"/><Relationship Id="rId18" Type="http://schemas.openxmlformats.org/officeDocument/2006/relationships/image" Target="../media/image24.emf"/><Relationship Id="rId39" Type="http://schemas.openxmlformats.org/officeDocument/2006/relationships/customXml" Target="../ink/ink26.xml"/><Relationship Id="rId34" Type="http://schemas.openxmlformats.org/officeDocument/2006/relationships/image" Target="../media/image34.emf"/><Relationship Id="rId50" Type="http://schemas.openxmlformats.org/officeDocument/2006/relationships/image" Target="../media/image42.emf"/><Relationship Id="rId55" Type="http://schemas.openxmlformats.org/officeDocument/2006/relationships/customXml" Target="../ink/ink34.xml"/><Relationship Id="rId76" Type="http://schemas.openxmlformats.org/officeDocument/2006/relationships/image" Target="../media/image55.emf"/><Relationship Id="rId71" Type="http://schemas.openxmlformats.org/officeDocument/2006/relationships/customXml" Target="../ink/ink42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21.xml"/><Relationship Id="rId24" Type="http://schemas.openxmlformats.org/officeDocument/2006/relationships/image" Target="../media/image29.emf"/><Relationship Id="rId40" Type="http://schemas.openxmlformats.org/officeDocument/2006/relationships/image" Target="../media/image37.emf"/><Relationship Id="rId45" Type="http://schemas.openxmlformats.org/officeDocument/2006/relationships/customXml" Target="../ink/ink29.xml"/><Relationship Id="rId66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50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51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53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16.png"/><Relationship Id="rId7" Type="http://schemas.openxmlformats.org/officeDocument/2006/relationships/customXml" Target="../ink/ink55.xml"/><Relationship Id="rId12" Type="http://schemas.openxmlformats.org/officeDocument/2006/relationships/image" Target="../media/image6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0" Type="http://schemas.openxmlformats.org/officeDocument/2006/relationships/image" Target="../media/image63.emf"/><Relationship Id="rId4" Type="http://schemas.openxmlformats.org/officeDocument/2006/relationships/image" Target="../media/image17.png"/><Relationship Id="rId9" Type="http://schemas.openxmlformats.org/officeDocument/2006/relationships/customXml" Target="../ink/ink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500" y="4559700"/>
            <a:ext cx="9422576" cy="193987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479851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33500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832148" y="4248525"/>
            <a:ext cx="1401926" cy="307900"/>
            <a:chOff x="1838576" y="4963427"/>
            <a:chExt cx="2038350" cy="447675"/>
          </a:xfrm>
        </p:grpSpPr>
        <p:sp>
          <p:nvSpPr>
            <p:cNvPr id="88" name="Google Shape;88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971482" y="4000068"/>
            <a:ext cx="1162562" cy="255329"/>
            <a:chOff x="1838576" y="4963427"/>
            <a:chExt cx="2038350" cy="447675"/>
          </a:xfrm>
        </p:grpSpPr>
        <p:sp>
          <p:nvSpPr>
            <p:cNvPr id="91" name="Google Shape;91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3344562" y="795372"/>
            <a:ext cx="5201714" cy="3757072"/>
          </a:xfrm>
          <a:custGeom>
            <a:avLst/>
            <a:gdLst/>
            <a:ahLst/>
            <a:cxnLst/>
            <a:rect l="l" t="t" r="r" b="b"/>
            <a:pathLst>
              <a:path w="5201714" h="3757072" extrusionOk="0">
                <a:moveTo>
                  <a:pt x="0" y="1878845"/>
                </a:moveTo>
                <a:lnTo>
                  <a:pt x="650789" y="1219818"/>
                </a:lnTo>
                <a:lnTo>
                  <a:pt x="3838833" y="387796"/>
                </a:lnTo>
                <a:lnTo>
                  <a:pt x="5201714" y="0"/>
                </a:lnTo>
                <a:lnTo>
                  <a:pt x="5156887" y="3155710"/>
                </a:lnTo>
                <a:lnTo>
                  <a:pt x="4085968" y="3748834"/>
                </a:lnTo>
                <a:lnTo>
                  <a:pt x="222422" y="3757072"/>
                </a:lnTo>
                <a:lnTo>
                  <a:pt x="0" y="187884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1000">
                <a:srgbClr val="345E77">
                  <a:alpha val="0"/>
                </a:srgbClr>
              </a:gs>
              <a:gs pos="100000">
                <a:srgbClr val="345E77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 flipH="1">
            <a:off x="2091227" y="1646227"/>
            <a:ext cx="1933575" cy="2349660"/>
            <a:chOff x="7131311" y="-1"/>
            <a:chExt cx="3386143" cy="4114806"/>
          </a:xfrm>
        </p:grpSpPr>
        <p:sp>
          <p:nvSpPr>
            <p:cNvPr id="95" name="Google Shape;95;p1"/>
            <p:cNvSpPr/>
            <p:nvPr/>
          </p:nvSpPr>
          <p:spPr>
            <a:xfrm>
              <a:off x="8823757" y="3913192"/>
              <a:ext cx="1693697" cy="201613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569715" y="2135190"/>
              <a:ext cx="765176" cy="1778003"/>
            </a:xfrm>
            <a:custGeom>
              <a:avLst/>
              <a:gdLst/>
              <a:ahLst/>
              <a:cxnLst/>
              <a:rect l="l" t="t" r="r" b="b"/>
              <a:pathLst>
                <a:path w="1446" h="3361" extrusionOk="0">
                  <a:moveTo>
                    <a:pt x="1446" y="46"/>
                  </a:moveTo>
                  <a:lnTo>
                    <a:pt x="1270" y="3361"/>
                  </a:lnTo>
                  <a:lnTo>
                    <a:pt x="874" y="3361"/>
                  </a:lnTo>
                  <a:lnTo>
                    <a:pt x="1224" y="195"/>
                  </a:lnTo>
                  <a:lnTo>
                    <a:pt x="1256" y="185"/>
                  </a:lnTo>
                  <a:lnTo>
                    <a:pt x="1317" y="156"/>
                  </a:lnTo>
                  <a:lnTo>
                    <a:pt x="1374" y="118"/>
                  </a:lnTo>
                  <a:lnTo>
                    <a:pt x="1423" y="72"/>
                  </a:lnTo>
                  <a:lnTo>
                    <a:pt x="1446" y="46"/>
                  </a:lnTo>
                  <a:close/>
                  <a:moveTo>
                    <a:pt x="0" y="3361"/>
                  </a:moveTo>
                  <a:lnTo>
                    <a:pt x="394" y="3361"/>
                  </a:lnTo>
                  <a:lnTo>
                    <a:pt x="901" y="166"/>
                  </a:lnTo>
                  <a:lnTo>
                    <a:pt x="874" y="152"/>
                  </a:lnTo>
                  <a:lnTo>
                    <a:pt x="824" y="116"/>
                  </a:lnTo>
                  <a:lnTo>
                    <a:pt x="779" y="74"/>
                  </a:lnTo>
                  <a:lnTo>
                    <a:pt x="739" y="26"/>
                  </a:lnTo>
                  <a:lnTo>
                    <a:pt x="721" y="0"/>
                  </a:lnTo>
                  <a:lnTo>
                    <a:pt x="0" y="33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886961" y="-1"/>
              <a:ext cx="1087439" cy="1087440"/>
            </a:xfrm>
            <a:custGeom>
              <a:avLst/>
              <a:gdLst/>
              <a:ahLst/>
              <a:cxnLst/>
              <a:rect l="l" t="t" r="r" b="b"/>
              <a:pathLst>
                <a:path w="2055" h="2055" extrusionOk="0">
                  <a:moveTo>
                    <a:pt x="0" y="935"/>
                  </a:moveTo>
                  <a:lnTo>
                    <a:pt x="794" y="144"/>
                  </a:lnTo>
                  <a:lnTo>
                    <a:pt x="832" y="110"/>
                  </a:lnTo>
                  <a:lnTo>
                    <a:pt x="916" y="55"/>
                  </a:lnTo>
                  <a:lnTo>
                    <a:pt x="1007" y="19"/>
                  </a:lnTo>
                  <a:lnTo>
                    <a:pt x="1102" y="0"/>
                  </a:lnTo>
                  <a:lnTo>
                    <a:pt x="1198" y="0"/>
                  </a:lnTo>
                  <a:lnTo>
                    <a:pt x="1293" y="19"/>
                  </a:lnTo>
                  <a:lnTo>
                    <a:pt x="1384" y="56"/>
                  </a:lnTo>
                  <a:lnTo>
                    <a:pt x="1467" y="111"/>
                  </a:lnTo>
                  <a:lnTo>
                    <a:pt x="1505" y="147"/>
                  </a:lnTo>
                  <a:lnTo>
                    <a:pt x="1909" y="554"/>
                  </a:lnTo>
                  <a:lnTo>
                    <a:pt x="1945" y="592"/>
                  </a:lnTo>
                  <a:lnTo>
                    <a:pt x="2000" y="675"/>
                  </a:lnTo>
                  <a:lnTo>
                    <a:pt x="2036" y="766"/>
                  </a:lnTo>
                  <a:lnTo>
                    <a:pt x="2055" y="861"/>
                  </a:lnTo>
                  <a:lnTo>
                    <a:pt x="2053" y="958"/>
                  </a:lnTo>
                  <a:lnTo>
                    <a:pt x="2035" y="1054"/>
                  </a:lnTo>
                  <a:lnTo>
                    <a:pt x="1999" y="1143"/>
                  </a:lnTo>
                  <a:lnTo>
                    <a:pt x="1943" y="1227"/>
                  </a:lnTo>
                  <a:lnTo>
                    <a:pt x="1908" y="1264"/>
                  </a:lnTo>
                  <a:lnTo>
                    <a:pt x="1113" y="2055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366262" y="665164"/>
              <a:ext cx="927101" cy="938215"/>
            </a:xfrm>
            <a:custGeom>
              <a:avLst/>
              <a:gdLst/>
              <a:ahLst/>
              <a:cxnLst/>
              <a:rect l="l" t="t" r="r" b="b"/>
              <a:pathLst>
                <a:path w="1751" h="1774" extrusionOk="0">
                  <a:moveTo>
                    <a:pt x="218" y="1555"/>
                  </a:moveTo>
                  <a:lnTo>
                    <a:pt x="190" y="1526"/>
                  </a:lnTo>
                  <a:lnTo>
                    <a:pt x="141" y="1467"/>
                  </a:lnTo>
                  <a:lnTo>
                    <a:pt x="101" y="1404"/>
                  </a:lnTo>
                  <a:lnTo>
                    <a:pt x="67" y="1338"/>
                  </a:lnTo>
                  <a:lnTo>
                    <a:pt x="39" y="1269"/>
                  </a:lnTo>
                  <a:lnTo>
                    <a:pt x="19" y="1198"/>
                  </a:lnTo>
                  <a:lnTo>
                    <a:pt x="6" y="1126"/>
                  </a:lnTo>
                  <a:lnTo>
                    <a:pt x="0" y="1053"/>
                  </a:lnTo>
                  <a:lnTo>
                    <a:pt x="2" y="979"/>
                  </a:lnTo>
                  <a:lnTo>
                    <a:pt x="9" y="906"/>
                  </a:lnTo>
                  <a:lnTo>
                    <a:pt x="25" y="834"/>
                  </a:lnTo>
                  <a:lnTo>
                    <a:pt x="46" y="763"/>
                  </a:lnTo>
                  <a:lnTo>
                    <a:pt x="75" y="693"/>
                  </a:lnTo>
                  <a:lnTo>
                    <a:pt x="111" y="626"/>
                  </a:lnTo>
                  <a:lnTo>
                    <a:pt x="154" y="563"/>
                  </a:lnTo>
                  <a:lnTo>
                    <a:pt x="205" y="503"/>
                  </a:lnTo>
                  <a:lnTo>
                    <a:pt x="232" y="474"/>
                  </a:lnTo>
                  <a:lnTo>
                    <a:pt x="271" y="436"/>
                  </a:lnTo>
                  <a:lnTo>
                    <a:pt x="355" y="373"/>
                  </a:lnTo>
                  <a:lnTo>
                    <a:pt x="445" y="323"/>
                  </a:lnTo>
                  <a:lnTo>
                    <a:pt x="539" y="284"/>
                  </a:lnTo>
                  <a:lnTo>
                    <a:pt x="635" y="259"/>
                  </a:lnTo>
                  <a:lnTo>
                    <a:pt x="735" y="246"/>
                  </a:lnTo>
                  <a:lnTo>
                    <a:pt x="834" y="246"/>
                  </a:lnTo>
                  <a:lnTo>
                    <a:pt x="932" y="259"/>
                  </a:lnTo>
                  <a:lnTo>
                    <a:pt x="981" y="272"/>
                  </a:lnTo>
                  <a:lnTo>
                    <a:pt x="1231" y="22"/>
                  </a:lnTo>
                  <a:lnTo>
                    <a:pt x="1244" y="12"/>
                  </a:lnTo>
                  <a:lnTo>
                    <a:pt x="1272" y="0"/>
                  </a:lnTo>
                  <a:lnTo>
                    <a:pt x="1301" y="0"/>
                  </a:lnTo>
                  <a:lnTo>
                    <a:pt x="1328" y="10"/>
                  </a:lnTo>
                  <a:lnTo>
                    <a:pt x="1339" y="20"/>
                  </a:lnTo>
                  <a:lnTo>
                    <a:pt x="1730" y="413"/>
                  </a:lnTo>
                  <a:lnTo>
                    <a:pt x="1740" y="426"/>
                  </a:lnTo>
                  <a:lnTo>
                    <a:pt x="1751" y="454"/>
                  </a:lnTo>
                  <a:lnTo>
                    <a:pt x="1751" y="482"/>
                  </a:lnTo>
                  <a:lnTo>
                    <a:pt x="1740" y="510"/>
                  </a:lnTo>
                  <a:lnTo>
                    <a:pt x="1728" y="521"/>
                  </a:lnTo>
                  <a:lnTo>
                    <a:pt x="1492" y="756"/>
                  </a:lnTo>
                  <a:lnTo>
                    <a:pt x="1508" y="806"/>
                  </a:lnTo>
                  <a:lnTo>
                    <a:pt x="1527" y="910"/>
                  </a:lnTo>
                  <a:lnTo>
                    <a:pt x="1529" y="1015"/>
                  </a:lnTo>
                  <a:lnTo>
                    <a:pt x="1521" y="1119"/>
                  </a:lnTo>
                  <a:lnTo>
                    <a:pt x="1496" y="1222"/>
                  </a:lnTo>
                  <a:lnTo>
                    <a:pt x="1458" y="1322"/>
                  </a:lnTo>
                  <a:lnTo>
                    <a:pt x="1404" y="1417"/>
                  </a:lnTo>
                  <a:lnTo>
                    <a:pt x="1338" y="1505"/>
                  </a:lnTo>
                  <a:lnTo>
                    <a:pt x="1299" y="1546"/>
                  </a:lnTo>
                  <a:lnTo>
                    <a:pt x="1270" y="1574"/>
                  </a:lnTo>
                  <a:lnTo>
                    <a:pt x="1208" y="1623"/>
                  </a:lnTo>
                  <a:lnTo>
                    <a:pt x="1145" y="1666"/>
                  </a:lnTo>
                  <a:lnTo>
                    <a:pt x="1077" y="1700"/>
                  </a:lnTo>
                  <a:lnTo>
                    <a:pt x="1008" y="1729"/>
                  </a:lnTo>
                  <a:lnTo>
                    <a:pt x="938" y="1751"/>
                  </a:lnTo>
                  <a:lnTo>
                    <a:pt x="864" y="1765"/>
                  </a:lnTo>
                  <a:lnTo>
                    <a:pt x="791" y="1774"/>
                  </a:lnTo>
                  <a:lnTo>
                    <a:pt x="717" y="1774"/>
                  </a:lnTo>
                  <a:lnTo>
                    <a:pt x="645" y="1768"/>
                  </a:lnTo>
                  <a:lnTo>
                    <a:pt x="573" y="1754"/>
                  </a:lnTo>
                  <a:lnTo>
                    <a:pt x="503" y="1734"/>
                  </a:lnTo>
                  <a:lnTo>
                    <a:pt x="434" y="1706"/>
                  </a:lnTo>
                  <a:lnTo>
                    <a:pt x="368" y="1672"/>
                  </a:lnTo>
                  <a:lnTo>
                    <a:pt x="304" y="1630"/>
                  </a:lnTo>
                  <a:lnTo>
                    <a:pt x="245" y="1581"/>
                  </a:lnTo>
                  <a:lnTo>
                    <a:pt x="218" y="1555"/>
                  </a:lnTo>
                  <a:lnTo>
                    <a:pt x="218" y="15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131311" y="352425"/>
              <a:ext cx="1485902" cy="1490665"/>
            </a:xfrm>
            <a:custGeom>
              <a:avLst/>
              <a:gdLst/>
              <a:ahLst/>
              <a:cxnLst/>
              <a:rect l="l" t="t" r="r" b="b"/>
              <a:pathLst>
                <a:path w="2810" h="2815" extrusionOk="0">
                  <a:moveTo>
                    <a:pt x="0" y="583"/>
                  </a:moveTo>
                  <a:lnTo>
                    <a:pt x="80" y="507"/>
                  </a:lnTo>
                  <a:lnTo>
                    <a:pt x="238" y="374"/>
                  </a:lnTo>
                  <a:lnTo>
                    <a:pt x="399" y="262"/>
                  </a:lnTo>
                  <a:lnTo>
                    <a:pt x="562" y="171"/>
                  </a:lnTo>
                  <a:lnTo>
                    <a:pt x="725" y="101"/>
                  </a:lnTo>
                  <a:lnTo>
                    <a:pt x="887" y="49"/>
                  </a:lnTo>
                  <a:lnTo>
                    <a:pt x="1047" y="16"/>
                  </a:lnTo>
                  <a:lnTo>
                    <a:pt x="1207" y="0"/>
                  </a:lnTo>
                  <a:lnTo>
                    <a:pt x="1363" y="1"/>
                  </a:lnTo>
                  <a:lnTo>
                    <a:pt x="1515" y="18"/>
                  </a:lnTo>
                  <a:lnTo>
                    <a:pt x="1663" y="50"/>
                  </a:lnTo>
                  <a:lnTo>
                    <a:pt x="1806" y="95"/>
                  </a:lnTo>
                  <a:lnTo>
                    <a:pt x="1943" y="155"/>
                  </a:lnTo>
                  <a:lnTo>
                    <a:pt x="2072" y="226"/>
                  </a:lnTo>
                  <a:lnTo>
                    <a:pt x="2195" y="311"/>
                  </a:lnTo>
                  <a:lnTo>
                    <a:pt x="2307" y="404"/>
                  </a:lnTo>
                  <a:lnTo>
                    <a:pt x="2412" y="509"/>
                  </a:lnTo>
                  <a:lnTo>
                    <a:pt x="2506" y="623"/>
                  </a:lnTo>
                  <a:lnTo>
                    <a:pt x="2588" y="746"/>
                  </a:lnTo>
                  <a:lnTo>
                    <a:pt x="2660" y="875"/>
                  </a:lnTo>
                  <a:lnTo>
                    <a:pt x="2717" y="1012"/>
                  </a:lnTo>
                  <a:lnTo>
                    <a:pt x="2764" y="1156"/>
                  </a:lnTo>
                  <a:lnTo>
                    <a:pt x="2794" y="1304"/>
                  </a:lnTo>
                  <a:lnTo>
                    <a:pt x="2810" y="1457"/>
                  </a:lnTo>
                  <a:lnTo>
                    <a:pt x="2810" y="1612"/>
                  </a:lnTo>
                  <a:lnTo>
                    <a:pt x="2792" y="1771"/>
                  </a:lnTo>
                  <a:lnTo>
                    <a:pt x="2759" y="1932"/>
                  </a:lnTo>
                  <a:lnTo>
                    <a:pt x="2706" y="2093"/>
                  </a:lnTo>
                  <a:lnTo>
                    <a:pt x="2634" y="2256"/>
                  </a:lnTo>
                  <a:lnTo>
                    <a:pt x="2543" y="2417"/>
                  </a:lnTo>
                  <a:lnTo>
                    <a:pt x="2431" y="2578"/>
                  </a:lnTo>
                  <a:lnTo>
                    <a:pt x="2297" y="2737"/>
                  </a:lnTo>
                  <a:lnTo>
                    <a:pt x="2221" y="2815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912617" y="1765302"/>
              <a:ext cx="477838" cy="477838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0038028" y="1890715"/>
              <a:ext cx="227012" cy="22701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8972283" y="3821406"/>
              <a:ext cx="317810" cy="91786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864861" y="682625"/>
              <a:ext cx="1328739" cy="1339852"/>
            </a:xfrm>
            <a:custGeom>
              <a:avLst/>
              <a:gdLst/>
              <a:ahLst/>
              <a:cxnLst/>
              <a:rect l="l" t="t" r="r" b="b"/>
              <a:pathLst>
                <a:path w="2511" h="2532" extrusionOk="0">
                  <a:moveTo>
                    <a:pt x="365" y="34"/>
                  </a:moveTo>
                  <a:lnTo>
                    <a:pt x="2511" y="2054"/>
                  </a:lnTo>
                  <a:lnTo>
                    <a:pt x="2470" y="2049"/>
                  </a:lnTo>
                  <a:lnTo>
                    <a:pt x="2430" y="2047"/>
                  </a:lnTo>
                  <a:lnTo>
                    <a:pt x="2382" y="2049"/>
                  </a:lnTo>
                  <a:lnTo>
                    <a:pt x="2293" y="2067"/>
                  </a:lnTo>
                  <a:lnTo>
                    <a:pt x="2251" y="2083"/>
                  </a:lnTo>
                  <a:lnTo>
                    <a:pt x="315" y="161"/>
                  </a:lnTo>
                  <a:lnTo>
                    <a:pt x="169" y="292"/>
                  </a:lnTo>
                  <a:lnTo>
                    <a:pt x="2034" y="2282"/>
                  </a:lnTo>
                  <a:lnTo>
                    <a:pt x="2021" y="2306"/>
                  </a:lnTo>
                  <a:lnTo>
                    <a:pt x="2001" y="2357"/>
                  </a:lnTo>
                  <a:lnTo>
                    <a:pt x="1987" y="2411"/>
                  </a:lnTo>
                  <a:lnTo>
                    <a:pt x="1979" y="2469"/>
                  </a:lnTo>
                  <a:lnTo>
                    <a:pt x="1978" y="2498"/>
                  </a:lnTo>
                  <a:lnTo>
                    <a:pt x="1978" y="2515"/>
                  </a:lnTo>
                  <a:lnTo>
                    <a:pt x="1979" y="2532"/>
                  </a:lnTo>
                  <a:lnTo>
                    <a:pt x="37" y="334"/>
                  </a:lnTo>
                  <a:lnTo>
                    <a:pt x="0" y="292"/>
                  </a:lnTo>
                  <a:lnTo>
                    <a:pt x="41" y="255"/>
                  </a:lnTo>
                  <a:lnTo>
                    <a:pt x="289" y="34"/>
                  </a:lnTo>
                  <a:lnTo>
                    <a:pt x="326" y="0"/>
                  </a:lnTo>
                  <a:lnTo>
                    <a:pt x="364" y="34"/>
                  </a:lnTo>
                  <a:lnTo>
                    <a:pt x="365" y="3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8553709" y="365125"/>
              <a:ext cx="638176" cy="638176"/>
            </a:xfrm>
            <a:custGeom>
              <a:avLst/>
              <a:gdLst/>
              <a:ahLst/>
              <a:cxnLst/>
              <a:rect l="l" t="t" r="r" b="b"/>
              <a:pathLst>
                <a:path w="1205" h="1206" extrusionOk="0">
                  <a:moveTo>
                    <a:pt x="0" y="469"/>
                  </a:moveTo>
                  <a:lnTo>
                    <a:pt x="474" y="0"/>
                  </a:lnTo>
                  <a:lnTo>
                    <a:pt x="1110" y="641"/>
                  </a:lnTo>
                  <a:lnTo>
                    <a:pt x="1133" y="665"/>
                  </a:lnTo>
                  <a:lnTo>
                    <a:pt x="1169" y="720"/>
                  </a:lnTo>
                  <a:lnTo>
                    <a:pt x="1194" y="780"/>
                  </a:lnTo>
                  <a:lnTo>
                    <a:pt x="1205" y="844"/>
                  </a:lnTo>
                  <a:lnTo>
                    <a:pt x="1205" y="908"/>
                  </a:lnTo>
                  <a:lnTo>
                    <a:pt x="1194" y="970"/>
                  </a:lnTo>
                  <a:lnTo>
                    <a:pt x="1169" y="1031"/>
                  </a:lnTo>
                  <a:lnTo>
                    <a:pt x="1132" y="1087"/>
                  </a:lnTo>
                  <a:lnTo>
                    <a:pt x="1109" y="1111"/>
                  </a:lnTo>
                  <a:lnTo>
                    <a:pt x="1109" y="1111"/>
                  </a:lnTo>
                  <a:lnTo>
                    <a:pt x="1084" y="1134"/>
                  </a:lnTo>
                  <a:lnTo>
                    <a:pt x="1028" y="1170"/>
                  </a:lnTo>
                  <a:lnTo>
                    <a:pt x="968" y="1195"/>
                  </a:lnTo>
                  <a:lnTo>
                    <a:pt x="904" y="1206"/>
                  </a:lnTo>
                  <a:lnTo>
                    <a:pt x="841" y="1206"/>
                  </a:lnTo>
                  <a:lnTo>
                    <a:pt x="778" y="1195"/>
                  </a:lnTo>
                  <a:lnTo>
                    <a:pt x="717" y="1170"/>
                  </a:lnTo>
                  <a:lnTo>
                    <a:pt x="662" y="1133"/>
                  </a:lnTo>
                  <a:lnTo>
                    <a:pt x="638" y="111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41052" y="7397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64" y="330"/>
                  </a:moveTo>
                  <a:lnTo>
                    <a:pt x="199" y="328"/>
                  </a:lnTo>
                  <a:lnTo>
                    <a:pt x="258" y="303"/>
                  </a:lnTo>
                  <a:lnTo>
                    <a:pt x="302" y="258"/>
                  </a:lnTo>
                  <a:lnTo>
                    <a:pt x="327" y="199"/>
                  </a:lnTo>
                  <a:lnTo>
                    <a:pt x="330" y="166"/>
                  </a:lnTo>
                  <a:lnTo>
                    <a:pt x="327" y="133"/>
                  </a:lnTo>
                  <a:lnTo>
                    <a:pt x="302" y="74"/>
                  </a:lnTo>
                  <a:lnTo>
                    <a:pt x="258" y="28"/>
                  </a:lnTo>
                  <a:lnTo>
                    <a:pt x="199" y="3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2" y="28"/>
                  </a:lnTo>
                  <a:lnTo>
                    <a:pt x="27" y="74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199"/>
                  </a:lnTo>
                  <a:lnTo>
                    <a:pt x="27" y="258"/>
                  </a:lnTo>
                  <a:lnTo>
                    <a:pt x="72" y="303"/>
                  </a:lnTo>
                  <a:lnTo>
                    <a:pt x="131" y="328"/>
                  </a:lnTo>
                  <a:lnTo>
                    <a:pt x="164" y="3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4736954" y="2118515"/>
            <a:ext cx="563863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國中生涯發展紀錄手冊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</a:rPr>
              <a:t>八下</a:t>
            </a:r>
            <a:r>
              <a:rPr lang="zh-TW" alt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檢核重點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填寫說明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8363330" y="5477893"/>
            <a:ext cx="20122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11034" y="604371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獎懲紀錄</a:t>
            </a:r>
            <a:endParaRPr lang="en-US" altLang="zh-TW"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省思要寫喔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7499"/>
          <a:stretch/>
        </p:blipFill>
        <p:spPr>
          <a:xfrm>
            <a:off x="4290990" y="216202"/>
            <a:ext cx="6339114" cy="4977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/>
              <p14:cNvContentPartPr/>
              <p14:nvPr/>
            </p14:nvContentPartPr>
            <p14:xfrm>
              <a:off x="6707544" y="3301200"/>
              <a:ext cx="247680" cy="67104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384" y="3288960"/>
                <a:ext cx="26964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筆跡 13"/>
              <p14:cNvContentPartPr/>
              <p14:nvPr/>
            </p14:nvContentPartPr>
            <p14:xfrm>
              <a:off x="5292384" y="3347709"/>
              <a:ext cx="874800" cy="664200"/>
            </p14:xfrm>
          </p:contentPart>
        </mc:Choice>
        <mc:Fallback xmlns="">
          <p:pic>
            <p:nvPicPr>
              <p:cNvPr id="14" name="筆跡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3744" y="3333309"/>
                <a:ext cx="89424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筆跡 22"/>
              <p14:cNvContentPartPr/>
              <p14:nvPr/>
            </p14:nvContentPartPr>
            <p14:xfrm>
              <a:off x="8781864" y="3177846"/>
              <a:ext cx="1848240" cy="971280"/>
            </p14:xfrm>
          </p:contentPart>
        </mc:Choice>
        <mc:Fallback xmlns="">
          <p:pic>
            <p:nvPicPr>
              <p:cNvPr id="23" name="筆跡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986" y="3172806"/>
                <a:ext cx="1871276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3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503773" cy="267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服務學習紀錄</a:t>
            </a:r>
            <a:endParaRPr lang="en-US" altLang="zh-TW" sz="39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有才寫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506" y="417913"/>
            <a:ext cx="7475744" cy="6388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筆跡 4"/>
              <p14:cNvContentPartPr/>
              <p14:nvPr/>
            </p14:nvContentPartPr>
            <p14:xfrm>
              <a:off x="6950544" y="2233962"/>
              <a:ext cx="2496600" cy="57780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40464" y="2223882"/>
                <a:ext cx="25189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筆跡 26"/>
              <p14:cNvContentPartPr/>
              <p14:nvPr/>
            </p14:nvContentPartPr>
            <p14:xfrm>
              <a:off x="6066744" y="2417922"/>
              <a:ext cx="467280" cy="1022400"/>
            </p14:xfrm>
          </p:contentPart>
        </mc:Choice>
        <mc:Fallback xmlns="">
          <p:pic>
            <p:nvPicPr>
              <p:cNvPr id="27" name="筆跡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4864" y="2407122"/>
                <a:ext cx="4906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筆跡 60"/>
              <p14:cNvContentPartPr/>
              <p14:nvPr/>
            </p14:nvContentPartPr>
            <p14:xfrm>
              <a:off x="9550104" y="2398122"/>
              <a:ext cx="217800" cy="84240"/>
            </p14:xfrm>
          </p:contentPart>
        </mc:Choice>
        <mc:Fallback xmlns="">
          <p:pic>
            <p:nvPicPr>
              <p:cNvPr id="61" name="筆跡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36424" y="2390202"/>
                <a:ext cx="244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筆跡 61"/>
              <p14:cNvContentPartPr/>
              <p14:nvPr/>
            </p14:nvContentPartPr>
            <p14:xfrm>
              <a:off x="9616344" y="2347002"/>
              <a:ext cx="51480" cy="445680"/>
            </p14:xfrm>
          </p:contentPart>
        </mc:Choice>
        <mc:Fallback xmlns="">
          <p:pic>
            <p:nvPicPr>
              <p:cNvPr id="62" name="筆跡 6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06264" y="2338002"/>
                <a:ext cx="727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筆跡 62"/>
              <p14:cNvContentPartPr/>
              <p14:nvPr/>
            </p14:nvContentPartPr>
            <p14:xfrm>
              <a:off x="9474504" y="2488122"/>
              <a:ext cx="164520" cy="245160"/>
            </p14:xfrm>
          </p:contentPart>
        </mc:Choice>
        <mc:Fallback xmlns="">
          <p:pic>
            <p:nvPicPr>
              <p:cNvPr id="63" name="筆跡 6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62264" y="2477322"/>
                <a:ext cx="1850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6" name="筆跡 455"/>
              <p14:cNvContentPartPr/>
              <p14:nvPr/>
            </p14:nvContentPartPr>
            <p14:xfrm>
              <a:off x="9615264" y="2526282"/>
              <a:ext cx="204480" cy="90720"/>
            </p14:xfrm>
          </p:contentPart>
        </mc:Choice>
        <mc:Fallback xmlns="">
          <p:pic>
            <p:nvPicPr>
              <p:cNvPr id="456" name="筆跡 45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04464" y="2515482"/>
                <a:ext cx="2271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7" name="筆跡 456"/>
              <p14:cNvContentPartPr/>
              <p14:nvPr/>
            </p14:nvContentPartPr>
            <p14:xfrm>
              <a:off x="9601584" y="2669562"/>
              <a:ext cx="84600" cy="12240"/>
            </p14:xfrm>
          </p:contentPart>
        </mc:Choice>
        <mc:Fallback xmlns="">
          <p:pic>
            <p:nvPicPr>
              <p:cNvPr id="457" name="筆跡 45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90064" y="2661282"/>
                <a:ext cx="108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8" name="筆跡 457"/>
              <p14:cNvContentPartPr/>
              <p14:nvPr/>
            </p14:nvContentPartPr>
            <p14:xfrm>
              <a:off x="6765144" y="2929482"/>
              <a:ext cx="121320" cy="159840"/>
            </p14:xfrm>
          </p:contentPart>
        </mc:Choice>
        <mc:Fallback xmlns="">
          <p:pic>
            <p:nvPicPr>
              <p:cNvPr id="458" name="筆跡 4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0104" y="2914362"/>
                <a:ext cx="141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9" name="筆跡 458"/>
              <p14:cNvContentPartPr/>
              <p14:nvPr/>
            </p14:nvContentPartPr>
            <p14:xfrm>
              <a:off x="6753624" y="3011202"/>
              <a:ext cx="275760" cy="103680"/>
            </p14:xfrm>
          </p:contentPart>
        </mc:Choice>
        <mc:Fallback xmlns="">
          <p:pic>
            <p:nvPicPr>
              <p:cNvPr id="459" name="筆跡 45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42104" y="3001482"/>
                <a:ext cx="2970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0" name="筆跡 459"/>
              <p14:cNvContentPartPr/>
              <p14:nvPr/>
            </p14:nvContentPartPr>
            <p14:xfrm>
              <a:off x="6855864" y="3027762"/>
              <a:ext cx="146160" cy="181440"/>
            </p14:xfrm>
          </p:contentPart>
        </mc:Choice>
        <mc:Fallback xmlns="">
          <p:pic>
            <p:nvPicPr>
              <p:cNvPr id="460" name="筆跡 45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43624" y="3016242"/>
                <a:ext cx="162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1" name="筆跡 460"/>
              <p14:cNvContentPartPr/>
              <p14:nvPr/>
            </p14:nvContentPartPr>
            <p14:xfrm>
              <a:off x="6981504" y="2981682"/>
              <a:ext cx="176400" cy="165960"/>
            </p14:xfrm>
          </p:contentPart>
        </mc:Choice>
        <mc:Fallback xmlns="">
          <p:pic>
            <p:nvPicPr>
              <p:cNvPr id="461" name="筆跡 46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71424" y="2971962"/>
                <a:ext cx="190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2" name="筆跡 461"/>
              <p14:cNvContentPartPr/>
              <p14:nvPr/>
            </p14:nvContentPartPr>
            <p14:xfrm>
              <a:off x="7048104" y="3070242"/>
              <a:ext cx="56520" cy="120600"/>
            </p14:xfrm>
          </p:contentPart>
        </mc:Choice>
        <mc:Fallback xmlns="">
          <p:pic>
            <p:nvPicPr>
              <p:cNvPr id="462" name="筆跡 4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43064" y="3060162"/>
                <a:ext cx="71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3" name="筆跡 462"/>
              <p14:cNvContentPartPr/>
              <p14:nvPr/>
            </p14:nvContentPartPr>
            <p14:xfrm>
              <a:off x="7048104" y="2937042"/>
              <a:ext cx="58680" cy="18720"/>
            </p14:xfrm>
          </p:contentPart>
        </mc:Choice>
        <mc:Fallback xmlns="">
          <p:pic>
            <p:nvPicPr>
              <p:cNvPr id="463" name="筆跡 46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36224" y="2925162"/>
                <a:ext cx="75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4" name="筆跡 463"/>
              <p14:cNvContentPartPr/>
              <p14:nvPr/>
            </p14:nvContentPartPr>
            <p14:xfrm>
              <a:off x="7322064" y="2904282"/>
              <a:ext cx="79200" cy="25200"/>
            </p14:xfrm>
          </p:contentPart>
        </mc:Choice>
        <mc:Fallback xmlns="">
          <p:pic>
            <p:nvPicPr>
              <p:cNvPr id="464" name="筆跡 46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10904" y="2892402"/>
                <a:ext cx="993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5" name="筆跡 464"/>
              <p14:cNvContentPartPr/>
              <p14:nvPr/>
            </p14:nvContentPartPr>
            <p14:xfrm>
              <a:off x="7340784" y="2833002"/>
              <a:ext cx="79200" cy="369000"/>
            </p14:xfrm>
          </p:contentPart>
        </mc:Choice>
        <mc:Fallback xmlns="">
          <p:pic>
            <p:nvPicPr>
              <p:cNvPr id="465" name="筆跡 46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33584" y="2823282"/>
                <a:ext cx="961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6" name="筆跡 465"/>
              <p14:cNvContentPartPr/>
              <p14:nvPr/>
            </p14:nvContentPartPr>
            <p14:xfrm>
              <a:off x="7324584" y="2964402"/>
              <a:ext cx="374040" cy="220320"/>
            </p14:xfrm>
          </p:contentPart>
        </mc:Choice>
        <mc:Fallback xmlns="">
          <p:pic>
            <p:nvPicPr>
              <p:cNvPr id="466" name="筆跡 46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13784" y="2953602"/>
                <a:ext cx="396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7" name="筆跡 466"/>
              <p14:cNvContentPartPr/>
              <p14:nvPr/>
            </p14:nvContentPartPr>
            <p14:xfrm>
              <a:off x="7807344" y="2902122"/>
              <a:ext cx="160560" cy="251280"/>
            </p14:xfrm>
          </p:contentPart>
        </mc:Choice>
        <mc:Fallback xmlns="">
          <p:pic>
            <p:nvPicPr>
              <p:cNvPr id="467" name="筆跡 46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00504" y="2890242"/>
                <a:ext cx="179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8" name="筆跡 467"/>
              <p14:cNvContentPartPr/>
              <p14:nvPr/>
            </p14:nvContentPartPr>
            <p14:xfrm>
              <a:off x="7953504" y="3043962"/>
              <a:ext cx="174600" cy="74520"/>
            </p14:xfrm>
          </p:contentPart>
        </mc:Choice>
        <mc:Fallback xmlns="">
          <p:pic>
            <p:nvPicPr>
              <p:cNvPr id="468" name="筆跡 46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42704" y="3033162"/>
                <a:ext cx="189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9" name="筆跡 468"/>
              <p14:cNvContentPartPr/>
              <p14:nvPr/>
            </p14:nvContentPartPr>
            <p14:xfrm>
              <a:off x="8173824" y="2874042"/>
              <a:ext cx="73440" cy="233280"/>
            </p14:xfrm>
          </p:contentPart>
        </mc:Choice>
        <mc:Fallback xmlns="">
          <p:pic>
            <p:nvPicPr>
              <p:cNvPr id="469" name="筆跡 46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64824" y="2862522"/>
                <a:ext cx="95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0" name="筆跡 469"/>
              <p14:cNvContentPartPr/>
              <p14:nvPr/>
            </p14:nvContentPartPr>
            <p14:xfrm>
              <a:off x="8241504" y="3003282"/>
              <a:ext cx="213480" cy="78840"/>
            </p14:xfrm>
          </p:contentPart>
        </mc:Choice>
        <mc:Fallback xmlns="">
          <p:pic>
            <p:nvPicPr>
              <p:cNvPr id="470" name="筆跡 46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31784" y="2993562"/>
                <a:ext cx="231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1" name="筆跡 470"/>
              <p14:cNvContentPartPr/>
              <p14:nvPr/>
            </p14:nvContentPartPr>
            <p14:xfrm>
              <a:off x="8665944" y="3153042"/>
              <a:ext cx="16560" cy="19080"/>
            </p14:xfrm>
          </p:contentPart>
        </mc:Choice>
        <mc:Fallback xmlns="">
          <p:pic>
            <p:nvPicPr>
              <p:cNvPr id="471" name="筆跡 47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652624" y="3139722"/>
                <a:ext cx="39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2" name="筆跡 471"/>
              <p14:cNvContentPartPr/>
              <p14:nvPr/>
            </p14:nvContentPartPr>
            <p14:xfrm>
              <a:off x="8781864" y="2889162"/>
              <a:ext cx="149040" cy="258840"/>
            </p14:xfrm>
          </p:contentPart>
        </mc:Choice>
        <mc:Fallback xmlns="">
          <p:pic>
            <p:nvPicPr>
              <p:cNvPr id="472" name="筆跡 47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74664" y="2876922"/>
                <a:ext cx="168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3" name="筆跡 472"/>
              <p14:cNvContentPartPr/>
              <p14:nvPr/>
            </p14:nvContentPartPr>
            <p14:xfrm>
              <a:off x="8872224" y="3029562"/>
              <a:ext cx="214200" cy="88200"/>
            </p14:xfrm>
          </p:contentPart>
        </mc:Choice>
        <mc:Fallback xmlns="">
          <p:pic>
            <p:nvPicPr>
              <p:cNvPr id="473" name="筆跡 47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60344" y="3017682"/>
                <a:ext cx="235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4" name="筆跡 473"/>
              <p14:cNvContentPartPr/>
              <p14:nvPr/>
            </p14:nvContentPartPr>
            <p14:xfrm>
              <a:off x="9109464" y="2848122"/>
              <a:ext cx="84240" cy="257760"/>
            </p14:xfrm>
          </p:contentPart>
        </mc:Choice>
        <mc:Fallback xmlns="">
          <p:pic>
            <p:nvPicPr>
              <p:cNvPr id="474" name="筆跡 47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105144" y="2835522"/>
                <a:ext cx="101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5" name="筆跡 474"/>
              <p14:cNvContentPartPr/>
              <p14:nvPr/>
            </p14:nvContentPartPr>
            <p14:xfrm>
              <a:off x="9185784" y="3024162"/>
              <a:ext cx="176760" cy="112680"/>
            </p14:xfrm>
          </p:contentPart>
        </mc:Choice>
        <mc:Fallback xmlns="">
          <p:pic>
            <p:nvPicPr>
              <p:cNvPr id="475" name="筆跡 47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74624" y="3013002"/>
                <a:ext cx="200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6" name="筆跡 475"/>
              <p14:cNvContentPartPr/>
              <p14:nvPr/>
            </p14:nvContentPartPr>
            <p14:xfrm>
              <a:off x="9473784" y="2849922"/>
              <a:ext cx="65160" cy="29160"/>
            </p14:xfrm>
          </p:contentPart>
        </mc:Choice>
        <mc:Fallback xmlns="">
          <p:pic>
            <p:nvPicPr>
              <p:cNvPr id="476" name="筆跡 47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61184" y="2837322"/>
                <a:ext cx="84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7" name="筆跡 476"/>
              <p14:cNvContentPartPr/>
              <p14:nvPr/>
            </p14:nvContentPartPr>
            <p14:xfrm>
              <a:off x="9397104" y="2781522"/>
              <a:ext cx="176760" cy="435960"/>
            </p14:xfrm>
          </p:contentPart>
        </mc:Choice>
        <mc:Fallback xmlns="">
          <p:pic>
            <p:nvPicPr>
              <p:cNvPr id="477" name="筆跡 47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91344" y="2768922"/>
                <a:ext cx="1951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8" name="筆跡 477"/>
              <p14:cNvContentPartPr/>
              <p14:nvPr/>
            </p14:nvContentPartPr>
            <p14:xfrm>
              <a:off x="9376224" y="2911482"/>
              <a:ext cx="421200" cy="312480"/>
            </p14:xfrm>
          </p:contentPart>
        </mc:Choice>
        <mc:Fallback xmlns="">
          <p:pic>
            <p:nvPicPr>
              <p:cNvPr id="478" name="筆跡 47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64704" y="2899962"/>
                <a:ext cx="4456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9" name="筆跡 478"/>
              <p14:cNvContentPartPr/>
              <p14:nvPr/>
            </p14:nvContentPartPr>
            <p14:xfrm>
              <a:off x="9480264" y="3208482"/>
              <a:ext cx="46800" cy="42480"/>
            </p14:xfrm>
          </p:contentPart>
        </mc:Choice>
        <mc:Fallback xmlns="">
          <p:pic>
            <p:nvPicPr>
              <p:cNvPr id="479" name="筆跡 478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68024" y="3196242"/>
                <a:ext cx="65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0" name="筆跡 479"/>
              <p14:cNvContentPartPr/>
              <p14:nvPr/>
            </p14:nvContentPartPr>
            <p14:xfrm>
              <a:off x="9480264" y="3196602"/>
              <a:ext cx="79200" cy="36720"/>
            </p14:xfrm>
          </p:contentPart>
        </mc:Choice>
        <mc:Fallback xmlns="">
          <p:pic>
            <p:nvPicPr>
              <p:cNvPr id="480" name="筆跡 47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72704" y="3185082"/>
                <a:ext cx="93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1" name="筆跡 480"/>
              <p14:cNvContentPartPr/>
              <p14:nvPr/>
            </p14:nvContentPartPr>
            <p14:xfrm>
              <a:off x="9582504" y="3206682"/>
              <a:ext cx="49320" cy="19080"/>
            </p14:xfrm>
          </p:contentPart>
        </mc:Choice>
        <mc:Fallback xmlns="">
          <p:pic>
            <p:nvPicPr>
              <p:cNvPr id="481" name="筆跡 48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70984" y="3195162"/>
                <a:ext cx="69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2" name="筆跡 481"/>
              <p14:cNvContentPartPr/>
              <p14:nvPr/>
            </p14:nvContentPartPr>
            <p14:xfrm>
              <a:off x="9691584" y="3169962"/>
              <a:ext cx="58680" cy="42480"/>
            </p14:xfrm>
          </p:contentPart>
        </mc:Choice>
        <mc:Fallback xmlns="">
          <p:pic>
            <p:nvPicPr>
              <p:cNvPr id="482" name="筆跡 48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679704" y="3158082"/>
                <a:ext cx="77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83" name="筆跡 482"/>
              <p14:cNvContentPartPr/>
              <p14:nvPr/>
            </p14:nvContentPartPr>
            <p14:xfrm>
              <a:off x="9861504" y="2775762"/>
              <a:ext cx="273600" cy="235440"/>
            </p14:xfrm>
          </p:contentPart>
        </mc:Choice>
        <mc:Fallback xmlns="">
          <p:pic>
            <p:nvPicPr>
              <p:cNvPr id="483" name="筆跡 48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48184" y="2761362"/>
                <a:ext cx="297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4" name="筆跡 483"/>
              <p14:cNvContentPartPr/>
              <p14:nvPr/>
            </p14:nvContentPartPr>
            <p14:xfrm>
              <a:off x="9857184" y="2956482"/>
              <a:ext cx="371160" cy="271080"/>
            </p14:xfrm>
          </p:contentPart>
        </mc:Choice>
        <mc:Fallback xmlns="">
          <p:pic>
            <p:nvPicPr>
              <p:cNvPr id="484" name="筆跡 48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843864" y="2943882"/>
                <a:ext cx="393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5" name="筆跡 484"/>
              <p14:cNvContentPartPr/>
              <p14:nvPr/>
            </p14:nvContentPartPr>
            <p14:xfrm>
              <a:off x="10116744" y="3157002"/>
              <a:ext cx="99720" cy="102960"/>
            </p14:xfrm>
          </p:contentPart>
        </mc:Choice>
        <mc:Fallback xmlns="">
          <p:pic>
            <p:nvPicPr>
              <p:cNvPr id="485" name="筆跡 48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09904" y="3143322"/>
                <a:ext cx="120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6" name="筆跡 485"/>
              <p14:cNvContentPartPr/>
              <p14:nvPr/>
            </p14:nvContentPartPr>
            <p14:xfrm>
              <a:off x="10158144" y="2848122"/>
              <a:ext cx="68040" cy="70560"/>
            </p14:xfrm>
          </p:contentPart>
        </mc:Choice>
        <mc:Fallback xmlns="">
          <p:pic>
            <p:nvPicPr>
              <p:cNvPr id="486" name="筆跡 48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41944" y="2831922"/>
                <a:ext cx="93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7" name="筆跡 486"/>
              <p14:cNvContentPartPr/>
              <p14:nvPr/>
            </p14:nvContentPartPr>
            <p14:xfrm>
              <a:off x="6825264" y="3454722"/>
              <a:ext cx="9720" cy="203040"/>
            </p14:xfrm>
          </p:contentPart>
        </mc:Choice>
        <mc:Fallback xmlns="">
          <p:pic>
            <p:nvPicPr>
              <p:cNvPr id="487" name="筆跡 48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10144" y="3439602"/>
                <a:ext cx="37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8" name="筆跡 487"/>
              <p14:cNvContentPartPr/>
              <p14:nvPr/>
            </p14:nvContentPartPr>
            <p14:xfrm>
              <a:off x="6985464" y="3413682"/>
              <a:ext cx="191880" cy="239040"/>
            </p14:xfrm>
          </p:contentPart>
        </mc:Choice>
        <mc:Fallback xmlns="">
          <p:pic>
            <p:nvPicPr>
              <p:cNvPr id="488" name="筆跡 48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973944" y="3401802"/>
                <a:ext cx="21492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3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1535" cy="42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</a:t>
            </a:r>
            <a:endParaRPr lang="en-US" altLang="zh-TW"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生涯試探活動紀錄</a:t>
            </a:r>
            <a:endParaRPr lang="en-US" altLang="zh-TW"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Pts val="3200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浮貼「上學期參訪高職的學習單」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763" y="742275"/>
            <a:ext cx="7930572" cy="42593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751" y="1562096"/>
            <a:ext cx="5086818" cy="4448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圖說文字 5"/>
          <p:cNvSpPr/>
          <p:nvPr/>
        </p:nvSpPr>
        <p:spPr>
          <a:xfrm>
            <a:off x="5711327" y="490176"/>
            <a:ext cx="2334722" cy="857143"/>
          </a:xfrm>
          <a:prstGeom prst="wedgeRectCallout">
            <a:avLst>
              <a:gd name="adj1" fmla="val 74660"/>
              <a:gd name="adj2" fmla="val 1176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浮貼學習單</a:t>
            </a:r>
          </a:p>
        </p:txBody>
      </p:sp>
    </p:spTree>
    <p:extLst>
      <p:ext uri="{BB962C8B-B14F-4D97-AF65-F5344CB8AC3E}">
        <p14:creationId xmlns:p14="http://schemas.microsoft.com/office/powerpoint/2010/main" val="199990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生涯諮詢</a:t>
            </a:r>
            <a:endParaRPr lang="en-US" altLang="zh-TW"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110" y="367536"/>
            <a:ext cx="8049748" cy="54490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29129" y="3393900"/>
            <a:ext cx="91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二、</a:t>
            </a:r>
            <a:r>
              <a:rPr lang="en-US" altLang="zh-TW" sz="2000" dirty="0">
                <a:solidFill>
                  <a:srgbClr val="FF0000"/>
                </a:solidFill>
              </a:rPr>
              <a:t>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775580" y="3393900"/>
            <a:ext cx="91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導師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149983" y="3303738"/>
            <a:ext cx="326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什麼是技藝教育課程？</a:t>
            </a:r>
          </a:p>
        </p:txBody>
      </p:sp>
    </p:spTree>
    <p:extLst>
      <p:ext uri="{BB962C8B-B14F-4D97-AF65-F5344CB8AC3E}">
        <p14:creationId xmlns:p14="http://schemas.microsoft.com/office/powerpoint/2010/main" val="416448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" name="Google Shape;466;p1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67" name="Google Shape;467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70" name="Google Shape;470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928101" y="160549"/>
            <a:ext cx="6597127" cy="98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74" name="Google Shape;474;p1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76" name="Google Shape;476;p1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77" name="Google Shape;477;p1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82" name="Google Shape;482;p1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849086" y="3093022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525640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577793" y="318474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8261378" y="317586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8981949" y="318622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9675886" y="318770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10289927" y="317142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11044528" y="317142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126" y="1007047"/>
            <a:ext cx="7964011" cy="4058216"/>
          </a:xfrm>
          <a:prstGeom prst="rect">
            <a:avLst/>
          </a:prstGeom>
        </p:spPr>
      </p:pic>
      <p:sp>
        <p:nvSpPr>
          <p:cNvPr id="490" name="Google Shape;490;p12"/>
          <p:cNvSpPr/>
          <p:nvPr/>
        </p:nvSpPr>
        <p:spPr>
          <a:xfrm>
            <a:off x="4428177" y="1786704"/>
            <a:ext cx="7076638" cy="10072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862" y="5169215"/>
            <a:ext cx="8154538" cy="1648055"/>
          </a:xfrm>
          <a:prstGeom prst="rect">
            <a:avLst/>
          </a:prstGeom>
        </p:spPr>
      </p:pic>
      <p:sp>
        <p:nvSpPr>
          <p:cNvPr id="556" name="Google Shape;556;p12"/>
          <p:cNvSpPr/>
          <p:nvPr/>
        </p:nvSpPr>
        <p:spPr>
          <a:xfrm>
            <a:off x="3941755" y="5234134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筆跡 8"/>
              <p14:cNvContentPartPr/>
              <p14:nvPr/>
            </p14:nvContentPartPr>
            <p14:xfrm>
              <a:off x="4591824" y="3074922"/>
              <a:ext cx="5873400" cy="187488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0303" y="3060882"/>
                <a:ext cx="5900042" cy="19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5" name="筆跡 454"/>
              <p14:cNvContentPartPr/>
              <p14:nvPr/>
            </p14:nvContentPartPr>
            <p14:xfrm>
              <a:off x="6474984" y="5445882"/>
              <a:ext cx="1334160" cy="12672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1664" y="5433642"/>
                <a:ext cx="1362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7" name="筆跡 456"/>
              <p14:cNvContentPartPr/>
              <p14:nvPr/>
            </p14:nvContentPartPr>
            <p14:xfrm>
              <a:off x="9011904" y="5461362"/>
              <a:ext cx="1631520" cy="80280"/>
            </p14:xfrm>
          </p:contentPart>
        </mc:Choice>
        <mc:Fallback xmlns="">
          <p:pic>
            <p:nvPicPr>
              <p:cNvPr id="457" name="筆跡 4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97144" y="5444082"/>
                <a:ext cx="1663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9" name="筆跡 458"/>
              <p14:cNvContentPartPr/>
              <p14:nvPr/>
            </p14:nvContentPartPr>
            <p14:xfrm>
              <a:off x="7585224" y="6252642"/>
              <a:ext cx="1276920" cy="596160"/>
            </p14:xfrm>
          </p:contentPart>
        </mc:Choice>
        <mc:Fallback xmlns="">
          <p:pic>
            <p:nvPicPr>
              <p:cNvPr id="459" name="筆跡 4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9384" y="6237162"/>
                <a:ext cx="1307880" cy="62712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向下箭號圖說文字 46"/>
          <p:cNvSpPr/>
          <p:nvPr/>
        </p:nvSpPr>
        <p:spPr>
          <a:xfrm>
            <a:off x="5921445" y="257590"/>
            <a:ext cx="4521745" cy="15386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輔導股長確實檢查，完成才打勾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敷衍亂打勾者會被處分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C49E7D-7CBB-4583-9CBB-19908D8EC8D9}"/>
              </a:ext>
            </a:extLst>
          </p:cNvPr>
          <p:cNvSpPr/>
          <p:nvPr/>
        </p:nvSpPr>
        <p:spPr>
          <a:xfrm>
            <a:off x="8020280" y="6297624"/>
            <a:ext cx="627961" cy="476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79444" y="1019477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481012" y="6494368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2000594" y="2452225"/>
            <a:ext cx="2791179" cy="73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封面背面：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930" y="1562096"/>
            <a:ext cx="7165993" cy="4308963"/>
          </a:xfrm>
          <a:prstGeom prst="rect">
            <a:avLst/>
          </a:prstGeom>
        </p:spPr>
      </p:pic>
      <p:sp>
        <p:nvSpPr>
          <p:cNvPr id="213" name="Google Shape;213;p4"/>
          <p:cNvSpPr/>
          <p:nvPr/>
        </p:nvSpPr>
        <p:spPr>
          <a:xfrm>
            <a:off x="5612514" y="4205553"/>
            <a:ext cx="5593714" cy="44085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請詢問輔導老師後填寫</a:t>
            </a:r>
            <a:endParaRPr sz="2800" dirty="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筆跡 6"/>
              <p14:cNvContentPartPr/>
              <p14:nvPr/>
            </p14:nvContentPartPr>
            <p14:xfrm>
              <a:off x="4712159" y="4158932"/>
              <a:ext cx="1033920" cy="57276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1359" y="4147412"/>
                <a:ext cx="1056240" cy="59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98150" y="628413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479229" y="217107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性向測驗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21294" y="5137079"/>
            <a:ext cx="678095" cy="46040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00" y="1352798"/>
            <a:ext cx="9027829" cy="46650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875" y="2101466"/>
            <a:ext cx="7761246" cy="4345051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7696967" y="625878"/>
            <a:ext cx="2609921" cy="915212"/>
          </a:xfrm>
          <a:prstGeom prst="wedgeRectCallout">
            <a:avLst>
              <a:gd name="adj1" fmla="val -43665"/>
              <a:gd name="adj2" fmla="val 12424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報表浮貼</a:t>
            </a:r>
          </a:p>
        </p:txBody>
      </p:sp>
    </p:spTree>
    <p:extLst>
      <p:ext uri="{BB962C8B-B14F-4D97-AF65-F5344CB8AC3E}">
        <p14:creationId xmlns:p14="http://schemas.microsoft.com/office/powerpoint/2010/main" val="338456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55365" y="554748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479229" y="217107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性向測驗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r="13911"/>
          <a:stretch/>
        </p:blipFill>
        <p:spPr>
          <a:xfrm>
            <a:off x="207670" y="1647991"/>
            <a:ext cx="5052699" cy="40938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908" y="1433156"/>
            <a:ext cx="6607712" cy="22617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6374" y="5116530"/>
            <a:ext cx="3561788" cy="706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設計師、美容師</a:t>
            </a:r>
          </a:p>
        </p:txBody>
      </p:sp>
      <p:sp>
        <p:nvSpPr>
          <p:cNvPr id="36" name="矩形 35"/>
          <p:cNvSpPr/>
          <p:nvPr/>
        </p:nvSpPr>
        <p:spPr>
          <a:xfrm>
            <a:off x="982833" y="2853589"/>
            <a:ext cx="3659374" cy="820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家政群、設計群、藝術群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4866294" y="340394"/>
            <a:ext cx="6084472" cy="915212"/>
          </a:xfrm>
          <a:prstGeom prst="wedgeRectCallout">
            <a:avLst>
              <a:gd name="adj1" fmla="val -49133"/>
              <a:gd name="adj2" fmla="val 11752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頁頁面下方有兩題，請參考報表回答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以下為範例</a:t>
            </a:r>
          </a:p>
        </p:txBody>
      </p:sp>
    </p:spTree>
    <p:extLst>
      <p:ext uri="{BB962C8B-B14F-4D97-AF65-F5344CB8AC3E}">
        <p14:creationId xmlns:p14="http://schemas.microsoft.com/office/powerpoint/2010/main" val="293403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5210988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領域學期成績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904" y="1173992"/>
            <a:ext cx="7952038" cy="48645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22946" y="4753182"/>
            <a:ext cx="7639995" cy="1285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653190" y="4911362"/>
            <a:ext cx="2979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成績單不見的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zh-TW" altLang="en-US" sz="2800" dirty="0">
                <a:solidFill>
                  <a:srgbClr val="FF0000"/>
                </a:solidFill>
              </a:rPr>
              <a:t>請到輔導室補發</a:t>
            </a:r>
          </a:p>
        </p:txBody>
      </p:sp>
      <p:sp>
        <p:nvSpPr>
          <p:cNvPr id="3" name="矩形 2"/>
          <p:cNvSpPr/>
          <p:nvPr/>
        </p:nvSpPr>
        <p:spPr>
          <a:xfrm>
            <a:off x="3421294" y="5137079"/>
            <a:ext cx="678095" cy="46040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30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831393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彈性課程成績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257" t="18202" r="4224"/>
          <a:stretch/>
        </p:blipFill>
        <p:spPr>
          <a:xfrm>
            <a:off x="2165200" y="1297144"/>
            <a:ext cx="9981523" cy="4819705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4318681" y="4462599"/>
            <a:ext cx="10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社團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185509" y="4367156"/>
            <a:ext cx="119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其他類課程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141220" y="4357167"/>
            <a:ext cx="121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統整性主題</a:t>
            </a:r>
          </a:p>
        </p:txBody>
      </p:sp>
      <p:sp>
        <p:nvSpPr>
          <p:cNvPr id="4" name="矩形 3"/>
          <p:cNvSpPr/>
          <p:nvPr/>
        </p:nvSpPr>
        <p:spPr>
          <a:xfrm>
            <a:off x="2308422" y="4705004"/>
            <a:ext cx="878678" cy="1078092"/>
          </a:xfrm>
          <a:prstGeom prst="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2168" y="4558687"/>
            <a:ext cx="1937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省思要寫喔</a:t>
            </a:r>
            <a:r>
              <a:rPr lang="zh-TW" altLang="en-US" dirty="0"/>
              <a:t>～</a:t>
            </a:r>
          </a:p>
        </p:txBody>
      </p:sp>
      <p:sp>
        <p:nvSpPr>
          <p:cNvPr id="2" name="矩形 1"/>
          <p:cNvSpPr/>
          <p:nvPr/>
        </p:nvSpPr>
        <p:spPr>
          <a:xfrm>
            <a:off x="3141220" y="5188164"/>
            <a:ext cx="3237802" cy="889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9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/>
          <p:nvPr/>
        </p:nvSpPr>
        <p:spPr>
          <a:xfrm>
            <a:off x="1759195" y="783348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0" name="Google Shape;400;p10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01" name="Google Shape;401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3" name="Google Shape;403;p10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04" name="Google Shape;404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6" name="Google Shape;406;p10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08" name="Google Shape;408;p10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10" name="Google Shape;410;p10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11" name="Google Shape;411;p10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16" name="Google Shape;416;p10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2" name="Google Shape;422;p10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349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3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頁、幹部：</a:t>
            </a:r>
            <a:endParaRPr lang="en-US" altLang="zh-TW" sz="35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省思要寫喔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4726" y="1255606"/>
            <a:ext cx="6591306" cy="518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612549" y="3593721"/>
            <a:ext cx="6504201" cy="729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7A47C8-8284-49B1-936F-6CEEF02DD350}"/>
              </a:ext>
            </a:extLst>
          </p:cNvPr>
          <p:cNvSpPr/>
          <p:nvPr/>
        </p:nvSpPr>
        <p:spPr>
          <a:xfrm>
            <a:off x="9019822" y="3669750"/>
            <a:ext cx="1919111" cy="55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很高興可以擔任副班長，服務班上同學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266920" y="1674162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頁、社團：</a:t>
            </a:r>
            <a:endParaRPr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120" y="1747490"/>
            <a:ext cx="7346568" cy="40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/>
          <p:nvPr/>
        </p:nvSpPr>
        <p:spPr>
          <a:xfrm>
            <a:off x="635645" y="2854017"/>
            <a:ext cx="3883076" cy="2848463"/>
          </a:xfrm>
          <a:prstGeom prst="wedgeRectCallout">
            <a:avLst>
              <a:gd name="adj1" fmla="val 64255"/>
              <a:gd name="adj2" fmla="val -53919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輪調式社團，三個都寫上，用兩行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4949508" y="3245870"/>
            <a:ext cx="701579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F9C3A3-B538-47DB-B432-000A28FCF1CB}"/>
              </a:ext>
            </a:extLst>
          </p:cNvPr>
          <p:cNvSpPr/>
          <p:nvPr/>
        </p:nvSpPr>
        <p:spPr>
          <a:xfrm>
            <a:off x="10069689" y="3272832"/>
            <a:ext cx="1836561" cy="64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擔任社長很忙，但也學到很多做事的方法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競賽成果</a:t>
            </a:r>
            <a:endParaRPr lang="en-US" altLang="zh-TW"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有才寫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970" y="49935"/>
            <a:ext cx="8011643" cy="5934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/>
              <p14:cNvContentPartPr/>
              <p14:nvPr/>
            </p14:nvContentPartPr>
            <p14:xfrm>
              <a:off x="4512264" y="2546802"/>
              <a:ext cx="336600" cy="2559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104" y="2542122"/>
                <a:ext cx="3603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筆跡 30"/>
              <p14:cNvContentPartPr/>
              <p14:nvPr/>
            </p14:nvContentPartPr>
            <p14:xfrm>
              <a:off x="6129384" y="1666602"/>
              <a:ext cx="4346640" cy="1087200"/>
            </p14:xfrm>
          </p:contentPart>
        </mc:Choice>
        <mc:Fallback xmlns="">
          <p:pic>
            <p:nvPicPr>
              <p:cNvPr id="31" name="筆跡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7504" y="1660122"/>
                <a:ext cx="436932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8" name="筆跡 457"/>
              <p14:cNvContentPartPr/>
              <p14:nvPr/>
            </p14:nvContentPartPr>
            <p14:xfrm>
              <a:off x="10471344" y="1753722"/>
              <a:ext cx="146520" cy="0"/>
            </p14:xfrm>
          </p:contentPart>
        </mc:Choice>
        <mc:Fallback xmlns="">
          <p:pic>
            <p:nvPicPr>
              <p:cNvPr id="458" name="筆跡 4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46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7" name="筆跡 466"/>
              <p14:cNvContentPartPr/>
              <p14:nvPr/>
            </p14:nvContentPartPr>
            <p14:xfrm>
              <a:off x="9150144" y="1605402"/>
              <a:ext cx="1550520" cy="425880"/>
            </p14:xfrm>
          </p:contentPart>
        </mc:Choice>
        <mc:Fallback xmlns="">
          <p:pic>
            <p:nvPicPr>
              <p:cNvPr id="467" name="筆跡 4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0064" y="1595682"/>
                <a:ext cx="157032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61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304</Words>
  <Application>Microsoft Office PowerPoint</Application>
  <PresentationFormat>寬螢幕</PresentationFormat>
  <Paragraphs>72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Malgun Gothic</vt:lpstr>
      <vt:lpstr>文鼎粗鋼筆行楷</vt:lpstr>
      <vt:lpstr>微軟正黑體</vt:lpstr>
      <vt:lpstr>Arial</vt:lpstr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요청사항</dc:creator>
  <cp:lastModifiedBy>鄞仁文</cp:lastModifiedBy>
  <cp:revision>31</cp:revision>
  <dcterms:created xsi:type="dcterms:W3CDTF">2017-10-09T06:24:25Z</dcterms:created>
  <dcterms:modified xsi:type="dcterms:W3CDTF">2025-02-06T15:13:11Z</dcterms:modified>
</cp:coreProperties>
</file>