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5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DEC4F-1FA2-4F61-B2BD-0FD69677BAC2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6C8BC-8569-4746-98DF-77AE1AFBAE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814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399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18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87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17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12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89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1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65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52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08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86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F4C54-E592-4E2E-878C-73EB0D646087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BF66A-2EBB-433B-8395-BF3C9EAB6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89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09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蔡欣宜</dc:creator>
  <cp:lastModifiedBy>志恆</cp:lastModifiedBy>
  <cp:revision>8</cp:revision>
  <dcterms:created xsi:type="dcterms:W3CDTF">2022-10-26T00:14:31Z</dcterms:created>
  <dcterms:modified xsi:type="dcterms:W3CDTF">2024-10-18T06:43:50Z</dcterms:modified>
</cp:coreProperties>
</file>