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20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2" r:id="rId5"/>
    <p:sldId id="263" r:id="rId6"/>
    <p:sldId id="264" r:id="rId7"/>
    <p:sldId id="269" r:id="rId8"/>
    <p:sldId id="276" r:id="rId9"/>
    <p:sldId id="277" r:id="rId10"/>
    <p:sldId id="278" r:id="rId11"/>
    <p:sldId id="279" r:id="rId12"/>
    <p:sldId id="280" r:id="rId13"/>
    <p:sldId id="270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67" r:id="rId22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qiLcQm1YF/Wz0ojWn5KVbYVb9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46:20.39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7E31AE-90D8-4A44-8A4C-1A7CC11C3545}" emma:medium="tactile" emma:mode="ink">
          <msink:context xmlns:msink="http://schemas.microsoft.com/ink/2010/main" type="inkDrawing" rotatedBoundingBox="13159,12886 16028,13316 15805,14802 12936,14372" hotPoints="15963,14019 14375,14657 12891,13806 14478,13168" semanticType="enclosure" shapeName="Ellipse"/>
        </emma:interpretation>
      </emma:emma>
    </inkml:annotationXML>
    <inkml:trace contextRef="#ctx0" brushRef="#br0">1672 129 3872 0,'0'0'1225'0,"0"0"-625"0,0 0-128 16,0 0-168-16,0 0 16 16,0 0-136-16,0 0-168 31,0 0 40-31,0-5-32 0,0 5 112 16,0-5 152-16,0 5 96 15,0 0 104-15,0 0-32 0,0 0-48 16,0 0 81-16,0 0-153 15,0 0-104-15,-5 0 0 16,5 0 48 0,-7 0-48-16,0-6-72 0,-6 6-80 15,-5-5 48-15,11 0-72 16,-13 0 16-16,6-1-48 0,3 2 32 16,-9-1-40-16,1-1 48 15,-1-4-64 1,-5 1 8-16,-8 3-8 15,1 1 0-15,0 0-16 0,-1-6 16 16,-6 11 0-16,1-4 16 16,6-7-8-16,-7 11 64 0,8-5-56 15,-3 0 40-15,9 5 16 32,-2 0-64-32,2 0 112 15,0 0-112-15,-1 0 40 0,0 0-48 16,-7 0 0-16,1 0-40 0,7 0 32 15,-7 5 8-15,-8 0 0 16,15 6 0-16,-7-1-8 31,-1 0 8-31,-6 1 0 0,8-2-8 16,-1 7-56-16,-7-1 64 16,6 0-120-16,-5 1 112 0,6 5 0 15,-7-6 8-15,8 1-8 16,4-1 8-16,-5-1 0 31,5 3 8-31,9-3 80 0,-9 3-88 0,2-3 0 16,0 12-232-16,-2-5 48 15,9 5 176-15,-2 0-88 0,-5-1 0 16,5 6 32-16,-1-6-8 16,3 1 72-1,-2-5 16 1,8 0-16-16,6-1 0 0,-8-5-16 15,8 1 16-15,-1 10-48 16,2-12 40-16,5 19 8 0,-7-13-8 0,0 5 0 16,7-4 8-16,-6 4 0 31,6 6-8-31,0 0-88 16,0 6 88-16,0-2 0 0,0 2-104 15,6 8-16-15,8-9-32 16,4 1 64-16,2 3-56 0,5-9 80 15,7-1 72-15,-5-3-72 32,5-2 64-32,-1-4-40 0,8 4 48 15,1-4 16-15,-1 4-8 16,6-5-8-16,0 1 8 16,7-1-8-16,-2 7 0 0,2-12 32 15,6 5-32-15,1-4-8 31,-9-5 8-31,2-1-8 0,0 1 8 16,-1-3 0-16,1-1 8 16,-7 3-8-16,1-6 0 0,5 6 16 15,0-3-8-15,0-4 0 0,8 4 0 16,-1-3 0-16,6 6-8 16,-5 0 8-16,4 1 8 15,2-1-8 1,1 0-8-16,-10-4 8 15,3 4 0-15,-1-5-8 0,-1 1-8 16,-5-2 8-16,0-4 8 16,0 0-8-1,0 0 48-15,0 0-48 16,-2 0 0-16,2 0 16 0,-7 0-24 16,0-10 16-16,7 0 72 15,-7-5-24-15,7-1-48 0,6-5 8 16,-8 0-16-16,2-3 8 31,-7 3 0-31,-6-10 40 0,-1 10-48 16,-11-10 16-16,-2 6-16 15,2-1 56-15,-15 5 48 16,8 1-32-16,-14-5 136 0,1 4-48 16,0-4 8-16,-7-2 24 15,0 2-48-15,0 0-88 0,0-6 72 31,0 5-120-31,0-10 48 16,-7 1-48-16,-6-7 0 16,-7-3-8-16,8 4 8 0,-1-6 0 0,-1 5 0 15,-4 1 0-15,4 1 8 16,-6 3-8-16,9 2 16 16,-9 9 32-1,1 0 88-15,-1 0-16 16,7 5 0-16,1 2-48 15,-1 3 24-15,-7 0-56 0,8-5-40 0,-8 7 104 32,1-3-16-32,-1 3-16 15,0-3 40-15,-5-2-16 0,0-2-56 16,-8 5-40-16,1-4-8 16,0-1 8-16,-1 0 64 15,-6 0-72-15,1 7 48 0,6-3-48 31,-7 3 80-31,6-1 88 0,-5 5-56 16,-1-6-112-16,14 1 56 16,-13 5-56-16,4-6 0 15,2 5-8-15,1 1-56 0,-1-5 0 16,-8 4 24-16,8 7 40 16,-7-2 0-16,1-3 48 0,-1 3-32 31,1 6 0-31,-7 0-16 15,6 0-56-15,-6 0 56 16,5 0 0-16,2 0 0 0,-7 0-72 16,13 0 48-16,0 0-8 15,-7 0 32-15,6 0 8 0,1 0 48 16,0 0-48 0,1 0 0-16,11 0 72 15,0 0-56-15,8 0 72 16,5 0 16-16,7 0 41 0,0 0-57 15,0 0-16 1,0 0-24-16,0 0 8 16,0 0-64-16,0 0 48 0,0 0 48 15,0 0 8-15,0 0-56 16,0 0 56-16,0 0-24 16,0 0 40-16,0 0 16 0,0 0 0 31,0 0 0-31,0 0-8 0,0 0-32 15,0 0-48-15,0 0-48 16,0 0 0-16,0 0 0 16,0 0-8-16,0 0 0 0,0 0 8 15,0 0-8-15,0 0 8 16,0 0 0-16,0 0 0 0,0 0 0 31,0 0 0-31,0 0 0 16,0 0-8-16,0 0-96 15,0 0-176-15,0 0-320 0,0 0-457 16,7-10-687-16,0-1-3281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1:36.42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3FF147-A309-4FBD-A038-999E0F3CF018}" emma:medium="tactile" emma:mode="ink">
          <msink:context xmlns:msink="http://schemas.microsoft.com/ink/2010/main" type="writingRegion" rotatedBoundingBox="18632,14619 19314,14619 19314,16480 18632,16480"/>
        </emma:interpretation>
      </emma:emma>
    </inkml:annotationXML>
    <inkml:traceGroup>
      <inkml:annotationXML>
        <emma:emma xmlns:emma="http://www.w3.org/2003/04/emma" version="1.0">
          <emma:interpretation id="{1F27A1D1-4027-4539-80E6-431EA6D7BC65}" emma:medium="tactile" emma:mode="ink">
            <msink:context xmlns:msink="http://schemas.microsoft.com/ink/2010/main" type="paragraph" rotatedBoundingBox="18632,14619 19314,14619 19314,16480 18632,16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F3D574-2916-40BB-99D1-8CCFD70E4490}" emma:medium="tactile" emma:mode="ink">
              <msink:context xmlns:msink="http://schemas.microsoft.com/ink/2010/main" type="line" rotatedBoundingBox="18632,14619 19314,14619 19314,16480 18632,16480"/>
            </emma:interpretation>
          </emma:emma>
        </inkml:annotationXML>
        <inkml:traceGroup>
          <inkml:annotationXML>
            <emma:emma xmlns:emma="http://www.w3.org/2003/04/emma" version="1.0">
              <emma:interpretation id="{0F23686E-11F6-4D7D-8A39-A4E34112519A}" emma:medium="tactile" emma:mode="ink">
                <msink:context xmlns:msink="http://schemas.microsoft.com/ink/2010/main" type="inkWord" rotatedBoundingBox="18864,14619 19314,14619 19314,15205 18864,15205"/>
              </emma:interpretation>
              <emma:one-of disjunction-type="recognition" id="oneOf0">
                <emma:interpretation id="interp0" emma:lang="" emma:confidence="0">
                  <emma:literal>〇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©</emma:literal>
                </emma:interpretation>
                <emma:interpretation id="interp4" emma:lang="" emma:confidence="0">
                  <emma:literal>¥</emma:literal>
                </emma:interpretation>
              </emma:one-of>
            </emma:emma>
          </inkml:annotationXML>
          <inkml:trace contextRef="#ctx0" brushRef="#br0">2566-15 7665 0,'0'0'1753'16,"0"0"-1185"-16,0 0 80 0,0 0-24 15,0 0-192-15,0 0-376 16,-26 0-56 0,19 0 0-16,7 0-8 15,-12 15-40-15,-1-1 40 0,-14 7 0 16,9 12 0-16,-14-2-8 15,5 4 16-15,2 6-8 0,-2 1 0 16,9-7 0 0,4 2-96-16,1-2 88 15,8-4-120-15,5 0-136 16,0-6-40-16,0 2-8 0,0-7-88 16,18 1 128-16,-4-12 120 15,11-4-24-15,2 5 136 0,-2-10 48 31,7 0 0-31,1 0 8 16,-1 0 0-16,0 0 0 0,-1 0 0 16,-4-4 0-16,-2-7 64 15,-11 2-64-15,6-7-8 16,-9 6 48-16,3-5 8 0,-8-1 48 31,1-5 24-31,5-4-56 16,1-2-56-16,1-2 72 0,-8-9-80 15,1 4 232-15,-2 3-88 16,-5-6-72-16,0 6 64 16,0 5-96-16,0 2 32 0,0 7-72 0,0-3 64 15,0 3 0 1,0-3 8 0,0 9 112-16,-5-3-16 0,-2 4-24 15,-6 0-72-15,6 5 0 16,7-6-8-16,-13 1-16 15,8 4-48-15,5-4 24 16,-7 5-24-16,-6-5-8 16,6 10 168-16,0 0-8 15,1 0 40-15,1 0-8 0,5 0 0 16,-7 0-56-16,7 0-8 16,-7 0-24-16,1 0-88 15,6 0 56-15,-7 0-64 0,0-6-16 31,7 6 0-31,-7 0 0 0,2 0-48 16,5 0-112-16,0 0-264 16,0 0-368-16,0 0-560 15,0 0-1449-15</inkml:trace>
        </inkml:traceGroup>
        <inkml:traceGroup>
          <inkml:annotationXML>
            <emma:emma xmlns:emma="http://www.w3.org/2003/04/emma" version="1.0">
              <emma:interpretation id="{A6A96ABB-A816-4D4D-B125-3C8F4FA1EA1C}" emma:medium="tactile" emma:mode="ink">
                <msink:context xmlns:msink="http://schemas.microsoft.com/ink/2010/main" type="inkWord" rotatedBoundingBox="18632,16008 19102,16008 19102,16480 18632,1648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95.71">2449 1389 7561 0,'0'0'2073'0,"0"0"-1417"0,0 0-200 15,0 0 88-15,0 0-208 16,0 0-232-16,-90 0-104 0,65 3 0 15,5 8 0-15,1 4 24 16,-7 5-16-16,-6 1-8 31,7 6 8-31,-2-2 0 0,-5 1-8 0,5 4 0 16,9 1-8-16,5-5-64 16,-6-1-80-16,13-4 72 0,6 0-40 15,0-11-32 1,0 11-56-1,0-11-24-15,0 5 40 16,11-10 40-16,16 11 144 0,-2-12-16 0,9 2-56 16,4-6 88-16,1 0-8 15,-1 0 120-15,0 0-120 0,1-10 64 16,-12-6-56-16,4 5 48 31,-12 2-56-31,-6-7 0 16,7 1 0-16,-13 9 8 0,-2-13 48 15,8 3 16-15,-13 0 8 0,7-4 64 16,0-6-136-16,-1 0 160 16,1-5-168-16,-7 7 64 31,12-7-56-31,-12-1 104 0,7 12-56 16,-7-1 80-16,0 0 136 15,0 11-184-15,0-4 8 0,0 4-88 16,0-1 56-16,0 5 0 31,-7-4-56-31,-5 10 0 16,5-4-8-16,1 4 144 0,-1-6-96 0,0 6-40 15,1 0 8-15,-1-5-16 16,2 5-16-16,-2 0 0 0,1-5-56 16,-1 0-8-1,0 5-104-15,1 0-104 16,6 0-216-16,0 0-1248 15,0 0-6170-15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1:29.31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DE0563-1BDF-4F18-A57C-2073886EF000}" emma:medium="tactile" emma:mode="ink">
          <msink:context xmlns:msink="http://schemas.microsoft.com/ink/2010/main" type="writingRegion" rotatedBoundingBox="17078,14653 17242,16518 14715,16741 14551,14876"/>
        </emma:interpretation>
      </emma:emma>
    </inkml:annotationXML>
    <inkml:traceGroup>
      <inkml:annotationXML>
        <emma:emma xmlns:emma="http://www.w3.org/2003/04/emma" version="1.0">
          <emma:interpretation id="{1FECF766-B3E8-4A2F-B461-118202579176}" emma:medium="tactile" emma:mode="ink">
            <msink:context xmlns:msink="http://schemas.microsoft.com/ink/2010/main" type="paragraph" rotatedBoundingBox="17079,14666 17242,16518 16682,16567 16519,14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E2AE5B-D0DE-48F0-9DB5-DBD49BC45362}" emma:medium="tactile" emma:mode="ink">
              <msink:context xmlns:msink="http://schemas.microsoft.com/ink/2010/main" type="line" rotatedBoundingBox="17079,14666 17242,16518 16682,16567 16519,14716"/>
            </emma:interpretation>
          </emma:emma>
        </inkml:annotationXML>
        <inkml:traceGroup>
          <inkml:annotationXML>
            <emma:emma xmlns:emma="http://www.w3.org/2003/04/emma" version="1.0">
              <emma:interpretation id="{34B13481-0C34-4BEE-8334-F453FC02C8C7}" emma:medium="tactile" emma:mode="ink">
                <msink:context xmlns:msink="http://schemas.microsoft.com/ink/2010/main" type="inkWord" rotatedBoundingBox="17079,14666 17125,15191 16565,15240 16519,147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 0 9818 0,'0'0'2696'0,"0"0"-1544"16,0 0-607-16,0 0 111 15,0 0 416-15,0 0-360 0,0 0-680 16,0 0-32-16,0 0-184 16,0 0-32-1,12 0 48-15,15 0 72 16,-9 0 96-16,16 0 0 16,4 11 40-16,-6-1-40 0,6 0 16 15,-6 1-16-15,-5-1 0 16,-2 0 0-16,2-4-48 0,-16 4-8 31,10-6-16-31,-15 6 24 16,1-3-16-16,0-3-48 0,-7 2-24 15,0-6 16-15,0 4 112 16,0-4-120-16,0 0 40 16,0 7 80-16,0-4-88 0,-14 14 96 31,-13 2 8-31,-11 8 8 15,-7 8 40-15,0 7-48 0,-5-2 0 16,-2-2 40-16,13-9-48 16,-6 2 0-16,5-5 0 0,8 0 0 15,7-10-8-15,12-6-56 16,-1-6-40 0,14 1-8-16,0-5 104 15,0 0-64-15,0 0-48 0,0 0-184 16,0 0-96-16,7 0 31 0,20 0 137 15,5 0 232-15,-1 0 8 16,21 5 120 0,-7-5-16-16,7 0-16 15,0 0-16-15,-2 0 40 16,-10 0-39-16,5 0-81 0,-13 0 56 16,-13 0-48-16,1 0-8 15,-7 0 0-15,-6 0 8 16,-7 0-8-1,0 0 72-15,0 0-64 16,0 0 80-16,0 0-80 0,0 0 48 16,0 0-56-16,0 0-184 15,5-5-657-15,15-14-751 16,-7 8-913-16</inkml:trace>
        </inkml:traceGroup>
        <inkml:traceGroup>
          <inkml:annotationXML>
            <emma:emma xmlns:emma="http://www.w3.org/2003/04/emma" version="1.0">
              <emma:interpretation id="{9F058E61-8C92-4A1F-8DAA-F15B729EEB90}" emma:medium="tactile" emma:mode="ink">
                <msink:context xmlns:msink="http://schemas.microsoft.com/ink/2010/main" type="inkWord" rotatedBoundingBox="17120,16079 17159,16525 16813,16556 16773,161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27.89">329 1490 8001 0,'0'0'1865'31,"0"0"-1401"-31,0 0-296 0,0 0 296 16,-20 0 72-16,20 0-288 15,0 0-248-15,0 0 0 16,0 0-40-16,0 0 40 0,0 0 40 16,0 11-40-16,-7 5-48 31,-5 4-8-31,6 15 48 0,-14 1 0 15,15 0 0-15,-2 0-8 16,0-5-72-16,7-5-16 0,0-1-168 16,0-4 56-16,14-5-16 0,4 4 112 15,7-16-16 1,8 7 40 0,-7-11 96-16,0 0 0 0,6 0 72 15,-7 0-72-15,-5 0-16 16,-1 0 16-16,-6-11 56 0,0-4 24 15,1-5-72-15,-9 4 64 16,1-9 40-16,8 0-104 16,-7-2 40-1,-1 2-16-15,-6 4-16 16,7-4 24-16,-7-1-32 0,0 0-8 16,0 5 16-16,0-3 24 15,0 3-32-15,0 1 8 0,-7 4-8 31,1 0-8-31,-1 11 0 16,7-6 8-16,-14 1-8 0,14 0 0 16,-6 10-48-16,1-5 48 15,5 5 0-15,-14 0 128 0,14-6-72 16,-6 6-56-16,-8-4-16 16,8 4-48-16,-6 0-8 31,-1-4 72-31,-1-3 0 0,7 7 0 15,2 0 144-15,5 0-16 16,0 0-120-16,0 0-8 0,0-3-64 16,0 3-264-16,0 0-288 0,0 0-1017 15,0 0-2352-15</inkml:trace>
        </inkml:traceGroup>
      </inkml:traceGroup>
    </inkml:traceGroup>
    <inkml:traceGroup>
      <inkml:annotationXML>
        <emma:emma xmlns:emma="http://www.w3.org/2003/04/emma" version="1.0">
          <emma:interpretation id="{259D6964-53A8-491C-A26A-5EC15D5D773D}" emma:medium="tactile" emma:mode="ink">
            <msink:context xmlns:msink="http://schemas.microsoft.com/ink/2010/main" type="paragraph" rotatedBoundingBox="15228,14828 15161,16563 14697,16545 14764,14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9B858B-C046-4BAA-A314-32A2285567F5}" emma:medium="tactile" emma:mode="ink">
              <msink:context xmlns:msink="http://schemas.microsoft.com/ink/2010/main" type="line" rotatedBoundingBox="15228,14828 15161,16563 14697,16545 14764,14810"/>
            </emma:interpretation>
          </emma:emma>
        </inkml:annotationXML>
        <inkml:traceGroup>
          <inkml:annotationXML>
            <emma:emma xmlns:emma="http://www.w3.org/2003/04/emma" version="1.0">
              <emma:interpretation id="{F3EEAD9E-0481-4FFF-A0AB-8C7BC067C8F4}" emma:medium="tactile" emma:mode="ink">
                <msink:context xmlns:msink="http://schemas.microsoft.com/ink/2010/main" type="inkWord" rotatedBoundingBox="15143,14825 15120,15418 14788,15405 14811,148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803.45">-1425 144 5393 0,'0'0'1432'0,"0"0"-1096"0,0 0-328 16,6-14 136-16,-6 14 248 15,0 0-120-15,0 0-200 0,0-7-16 16,0 7 192-16,0 0 96 16,0 0-56-1,0 0-88-15,0 0-48 16,0 0 81-16,0 0-17 15,0 0 16-15,0 0 0 0,0 0 48 16,0 0 32-16,0 0 0 31,0 0 0-31,0 0 16 0,0 0-16 16,0 0-32-16,0 0-8 16,0 0-56-16,0 0-64 15,0 0 0-15,0 0-24 0,0 0 56 16,0 0-120-16,0 0-56 31,0 0-8-31,0 0 8 0,0 0 72 0,0 0-8 16,0 0 48-16,0 0-40 15,0 0 24-15,0 0-79 16,0 0 55-16,0 0-72 0,0 0-8 16,0 0-8-1,-6 0 0-15,6 11 0 16,-5-5 8-16,-9 8 0 15,-6 12 0-15,8 0 8 0,-8 10 0 16,-11-5-8-16,10 16 0 16,-4-7-8-16,5 1 8 0,2 0 0 15,-9-4 0-15,9-2 0 16,-2-4-8 0,6 0 8-16,-4-6-8 15,5-4 16-15,6 0-8 16,-7-6 8-16,9 1 0 0,-1-7 0 15,-1-3 0-15,7-6 48 32,0 4-48-32,-7-4 80 0,7 6-80 15,0-6 112-15,0 0-16 16,0 0-8-16,0 0-8 16,-6 0 32-16,6 5-24 0,0-5-32 15,0 0 0-15,0 0 40 31,0 0 0-31,0 0 0 0,0 0-16 16,0 0-72-16,0 0 32 0,0 0-40 16,0 0-8-1,0 0 56-15,0 0-40 0,0 0 40 0,0 0-48 16,0 0 88 0,0 0-16-1,0 0-32-15,0 0-48 0,0 0-64 16,0 0-200-16,0 0-408 15,13 0-721-15,19-15-823 16,-5 0-2409-16</inkml:trace>
        </inkml:traceGroup>
        <inkml:traceGroup>
          <inkml:annotationXML>
            <emma:emma xmlns:emma="http://www.w3.org/2003/04/emma" version="1.0">
              <emma:interpretation id="{3BFAF4A5-8B2F-47DE-9A8C-FC2888C7FFA6}" emma:medium="tactile" emma:mode="ink">
                <msink:context xmlns:msink="http://schemas.microsoft.com/ink/2010/main" type="inkWord" rotatedBoundingBox="15184,15967 15161,16563 14697,16545 14720,15949"/>
              </emma:interpretation>
              <emma:one-of disjunction-type="recognition" id="oneOf3">
                <emma:interpretation id="interp3" emma:lang="" emma:confidence="0">
                  <emma:literal>川</emma:literal>
                </emma:interpretation>
                <emma:interpretation id="interp4" emma:lang="" emma:confidence="0">
                  <emma:literal>十</emma:literal>
                </emma:interpretation>
                <emma:interpretation id="interp5" emma:lang="" emma:confidence="0">
                  <emma:literal>力</emma:literal>
                </emma:interpretation>
                <emma:interpretation id="interp6" emma:lang="" emma:confidence="0">
                  <emma:literal>又</emma:literal>
                </emma:interpretation>
                <emma:interpretation id="interp7" emma:lang="" emma:confidence="0">
                  <emma:literal>九</emma:literal>
                </emma:interpretation>
              </emma:one-of>
            </emma:emma>
          </inkml:annotationXML>
          <inkml:trace contextRef="#ctx0" brushRef="#br0" timeOffset="25332.85">-1805 1254 3344 0,'0'0'1353'15,"0"0"-649"-15,0 0-128 16,0 0-24-16,0 0 8 0,0 0-56 16,0 0-40-16,0 0-136 15,0 0-56-15,0 0 80 16,0 0 17-16,7 0-25 0,-7 0-40 31,6 0-152-31,-6 0-144 16,0 0 0-16,5 0-8 0,2 0-8 15,6 0-96-15,7 0 88 16,12 0 16-16,0 0 0 0,6 10 0 16,8-5 0-16,-13 6 40 0,6-1-40 15,-8-4 0 1,-6 4-8 0,2 0-80-16,-2 1-56 0,-18-7-48 15,6-4 16-15,-13 6 80 16,0-2 96-16,0 2 0 15,0 5 88-15,-20-1-40 16,-12 4-48-16,-6 7 0 16,-14-1-8-16,7 6 0 15,0-10 8-15,0 5 0 0,6-6-8 16,7-5 8-16,6-4 80 16,12 4-72-16,3-10 40 0,4 0 8 31,7 0-56-31,0 0-144 15,0 0-65-15,0 0-15 0,7 0 16 16,11 0 128-16,15 0-16 16,6 0 96-16,6 0 0 15,7 0 8-15,-7 0 32 0,0 0-32 32,-6 0-16-32,-21 0-160 15,9 5 8-15,-9 0-104 0,-4 6-360 16,-1-1 128-16,-13 4 216 15,0 2 128-15,0 4 152 16,0 1 0-16,-20 5 128 0,-5-1 104 16,-9 1 104-1,3 0-80-15,-8-6-128 16,1 6 136-16,-1-11 128 0,1 0-24 16,-7 0-16-16,4-4-120 15,3-6 9-15,13 0-241 16,0-5-8-16,11 0-112 15,1 0-169 1,6-5-1191-16,7-5-256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1.61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EA25BD-053F-4901-BBB1-B5B76A593979}" emma:medium="tactile" emma:mode="ink">
          <msink:context xmlns:msink="http://schemas.microsoft.com/ink/2010/main" type="writingRegion" rotatedBoundingBox="24485,14044 29645,14300 29508,17046 24348,16790"/>
        </emma:interpretation>
      </emma:emma>
    </inkml:annotationXML>
    <inkml:traceGroup>
      <inkml:annotationXML>
        <emma:emma xmlns:emma="http://www.w3.org/2003/04/emma" version="1.0">
          <emma:interpretation id="{D5E0E78F-9FBF-495D-A77A-ACD92C095060}" emma:medium="tactile" emma:mode="ink">
            <msink:context xmlns:msink="http://schemas.microsoft.com/ink/2010/main" type="paragraph" rotatedBoundingBox="24508,13980 28322,14258 28224,15603 24410,15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F991D9-3649-4896-AA77-0D37BB52A5A4}" emma:medium="tactile" emma:mode="ink">
              <msink:context xmlns:msink="http://schemas.microsoft.com/ink/2010/main" type="inkBullet" rotatedBoundingBox="24486,14284 25523,14360 25463,15179 24426,15104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188-24 4000 0,'0'0'1353'0,"0"0"-777"0,0 0 120 16,0 0-64-16,0 0 16 15,0 0-232-15,-199 165-208 0,166-134-136 16,1 5-72-16,7-11-8 31,-9 2-40-31,9-7 40 0,12-3-248 16,0-13 80-16,1 6-56 16,12-10-32-16,-7 7-48 15,7-7-104-15,0 0-184 0,0 0-368 16,0 0-3921-16</inkml:trace>
        <inkml:trace contextRef="#ctx0" brushRef="#br0" timeOffset="-224">91-168 5049 0,'-174'160'1480'0,"194"-160"-976"0,19 0-360 0,-1-5-96 16,14-10-48-16,0 4-536 0,11-5-480 15,-17 1-633-15,-8 9-2303 0</inkml:trace>
        <inkml:trace contextRef="#ctx0" brushRef="#br0" timeOffset="-1573.73">175 1 1592 0,'0'0'2528'16,"0"0"-1391"-16,0 0-321 0,0 0-16 15,0 0-96-15,0 0-128 0,-7 31-160 16,-5 6 40 0,-8 14 97-1,2 12-185-15,4 4-160 16,-6 1-144-16,9-8-64 0,-9-3 48 16,13-1-48-16,-5-18 0 15,6-9 8-15,-1-8-8 0,7-5-48 16,0-12-80-16,-7 2-352 31,7-6-617-31,-7 0-591 0,7-10-296 16,-6-6-2489-16</inkml:trace>
        <inkml:trace contextRef="#ctx0" brushRef="#br0" timeOffset="-460.91">91-168 104 0,'0'0'6769'15,"0"0"-5025"-15,0 0-1072 0,0 0 81 16,0 0-9-1,0 0-264-15,0 0-264 16,0-5-120-16,0 5-24 0,0 0-56 16,0 0-16-16,0 0-16 15,0 0 8-15,0 0 8 16,0 0-8-16,0 0-56 0,7 0 8 31,-1 0 48-31,8 14-40 0,-2 3 40 16,1-2-80-16,-6 1-232 15,6-6-416-15,-8 5-665 16,2-5-727-16,-1-10-1961 0</inkml:trace>
        <inkml:trace contextRef="#ctx0" brushRef="#br0" timeOffset="-290.11">91-168 5049 0</inkml:trace>
        <inkml:trace contextRef="#ctx0" brushRef="#br0" timeOffset="-1134.41">59 404 3808 0,'0'0'1313'0,"0"0"-537"31,0 0-128-31,0 0 208 15,0 0 80-15,20 0-280 0,-1 0-135 16,13 0-41-16,1 0-56 16,-8-10-272-16,0 10-136 15,-5-6-16-15,-6 1-48 0,-8 5-224 32,-1 0-352-32,2 0-473 15,-7 0-855-15,0-5-3537 0</inkml:trace>
        <inkml:trace contextRef="#ctx0" brushRef="#br0" timeOffset="-1327.93">118 162 5465 0,'0'0'1552'0,"0"0"-824"0,0 0-272 15,0 0-176 1,0 0 88 0,0 0-184-16,0 0-184 0,0 0-208 15,147 60-56-15,-134-49-64 16,-6-1-168-16,-7 2-32 0,0-1-64 15,0 9 0-15,-20-9-328 0,-5 3-1417 16</inkml:trace>
        <inkml:trace contextRef="#ctx0" brushRef="#br0" timeOffset="945.87">439-49 5505 0,'-84'81'1536'0,"84"-81"-816"0,0 0-168 0,-6 17 192 0,1 18-63 16,-9 12-345-16,8 9-136 15,-8 0-96-15,2 2-96 0,-1-2 40 16,6 2-48-16,-6-12 0 15,6-6 0-15,2-4-152 16,5-9-264-16,0-7-329 16,0-15-119-16,0 1-712 15,0-6-881-15</inkml:trace>
        <inkml:trace contextRef="#ctx0" brushRef="#br0" timeOffset="1667.39">414 456 4256 0,'0'0'1921'0,"0"0"-593"0,0 0-624 16,0 0 288-16,0 0 89 15,0 0-409-15,0 0-288 0,0 0 8 16,58 0 64-16,-19 10-48 16,-1 11-248-1,7 0-88-15,-6 3-72 16,-1 2-72-16,-6 0-64 0,-5-5-96 16,-2-6-40-16,-5 1-40 15,-7-5-40 1,-8-7 56-1,2-4-8-15,-7 0-136 0,7 0-304 16,-7 0-265-16,7-4-759 0</inkml:trace>
        <inkml:trace contextRef="#ctx0" brushRef="#br0" timeOffset="793.97">439-49 5505 0</inkml:trace>
        <inkml:trace contextRef="#ctx0" brushRef="#br0" timeOffset="698.98">439-49 7585 0,'0'0'2097'0,"0"0"-1449"0,0 0-288 15,0 0 32-15,0 0-352 16,0 0-40-16,0 0 0 0,187-47 0 31,-128 36-112-31,-7 7-160 16,-7-2 208-16,-20 1-32 0,-12 5 96 16,1 0-16-16,-14 0 16 15,0 0 128-15,0 0 48 16,0 0-16-1,0 0 64-15,0 15-136 16,-20 1-88-16,-1 5-48 16,-17 4-160-16,6 2-328 0,-33 2-897 15,8-2-767-15,5-6-3713 0</inkml:trace>
        <inkml:trace contextRef="#ctx0" brushRef="#br0" timeOffset="1420.47">568-178 3928 0,'0'0'3913'0,"0"0"-2801"15,0 0-832-15,0 0-200 16,0 0 33-16,0 0-57 0,0 0-56 15,0 0-393-15,-25 179-39 16,6-131 32-16,-1 3-32 0,-5-15 144 16,12 0-184-1,-7-10 184-15,20-12 64 16,0-7-112-16,0-4-240 16,6-3 96-16,21 0 352 0,5 0 128 15,6-10-16-15,1 0-64 16,-7-5 32-16,1 5 48 15,-8 5 8 1,-12 5 216-16,-1 0 192 16,-12 0 288-16,0 0 48 0,0 5-64 15,0 16 32-15,-5 3-104 0,-8 9-31 16,-1-2-177-16,-4 4-96 16,-2 1-128-1,7 1-120-15,-6-6-64 16,6 0-8-16,-7-6-40 15,8 2-136-15,-8-6-208 0,8-7-441 16,-15 1-407-16,2-9-816 16</inkml:trace>
      </inkml:traceGroup>
      <inkml:traceGroup>
        <inkml:annotationXML>
          <emma:emma xmlns:emma="http://www.w3.org/2003/04/emma" version="1.0">
            <emma:interpretation id="{801A1CFF-058F-4DA0-901C-482AEA14366D}" emma:medium="tactile" emma:mode="ink">
              <msink:context xmlns:msink="http://schemas.microsoft.com/ink/2010/main" type="line" rotatedBoundingBox="25775,14072 28322,14258 28224,15603 25676,15417"/>
            </emma:interpretation>
          </emma:emma>
        </inkml:annotationXML>
        <inkml:traceGroup>
          <inkml:annotationXML>
            <emma:emma xmlns:emma="http://www.w3.org/2003/04/emma" version="1.0">
              <emma:interpretation id="{A32D1307-5D1F-4093-959D-915333DA270B}" emma:medium="tactile" emma:mode="ink">
                <msink:context xmlns:msink="http://schemas.microsoft.com/ink/2010/main" type="inkWord" rotatedBoundingBox="25775,14072 28322,14258 28224,15603 25676,154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38.78">3295 733 4536 0,'0'0'1601'0,"0"0"-105"16,0 0-112-16,0 0-7 0,0 0-713 15,213-56-200-15,-180 56-208 16,-21 0-256-16,1 20-88 0,-6 12-72 31,-7 3 40-31,-7 1-56 16,-25 6-32-16,-6 4 32 0,-7-11 112 15,6-9-56-15,6 0 64 16,1-16 56-16,19 0 0 0,6-10 0 16,7 0 0-16,0 0-168 31,0 0 40-31,7 0-96 16,19-4 64-16,-1-12 88 0,7 5 64 15,8 1-8-15,11-5-424 16,-13 5-577-16,2 0-1239 0</inkml:trace>
          <inkml:trace contextRef="#ctx0" brushRef="#br0" timeOffset="6828.55">2238 657 4048 0,'0'0'2361'0,"0"0"-833"0,0 0-888 15,0 0-8-15,0 0-87 0,122 0-545 16,-83-6-128-16,6 2-441 16,-18-2-575-16,-9 6 40 15,-4 0 208 1,-14 0 192-16,0 0 224 16,0 6 375-16,-21 9 105 15,-4 4 209-15,-6 13-121 0,-8 3 200 16,6-4 272-16,8 16-104 15,11-6-208-15,8 1-248 0,6-12-128 16,0 1 120-16,13-10 0 31,19-17 0-31,1 2-136 0,-1-6 144 16,0 0 72-16,-1-6-16 16,-10-9 224-16,-8-1 320 15,-6 12 496-15,-7-7-80 0,0 1-119 31,0 0-241-31,0-6-200 16,-20 6-152-16,-6-5-208 0,0 5-96 0,7-6-80 16,-14 6-136-16,14-6-344 15,-1-5-208-15,7 6-41 16,8-6-1551-16</inkml:trace>
          <inkml:trace contextRef="#ctx0" brushRef="#br0" timeOffset="6195.45">2380 373 4112 0,'-212'139'2225'0,"212"-139"-745"0,0 0-784 16,5 0 128-16,2 0-71 16,6 0-209-16,7 0-264 15,12 0 80-15,0-4-24 0,13 4-176 16,-7-7-160-1,1 4-136-15,-1 3-24 16,-11-7-240-16,-9 7-80 16,-4 0-392-16,-14-4-289 0,0-2-607 15,0 6-729-15</inkml:trace>
          <inkml:trace contextRef="#ctx0" brushRef="#br0" timeOffset="5994.13">2380 373 7241 0,'0'0'1944'0,"0"0"-1487"16,0 0-241-16,0 0-96 16,0 0 112-16,0 0-232 0,19 46-16 31,-6-19-552-31,-6-12 23 16,-7 1-55-16,0-2-160 0,0-4-168 15,-27 1-160-15,-5-5-697 0</inkml:trace>
          <inkml:trace contextRef="#ctx0" brushRef="#br0" timeOffset="8330.52">3153 620 8089 0,'0'0'2065'15,"0"0"-1465"-15,0 0-72 0,0 0-184 16,0 0-136-16,-12 195-208 16,-1-148-192-1,0-6-368-15,-1 0-856 16,-4-5-825-16,-2-15-3160 0</inkml:trace>
          <inkml:trace contextRef="#ctx0" brushRef="#br0" timeOffset="7914.82">3173 470 4560 0,'0'0'1849'0,"0"0"-993"32,0 0 464-32,0 0-119 15,0 0-449-15,212-24-400 16,-153 8-216-16,-2 1-136 0,-12 4-152 15,-5-5-528-15,-21 11-505 16,-6-5-927-16,-13 10-2849 0</inkml:trace>
          <inkml:trace contextRef="#ctx0" brushRef="#br0" timeOffset="7732.02">3243 1 7801 0,'0'0'2577'16,"0"0"-1321"-16,0 0-464 0,0 0 112 16,0 0-424-16,0 0-328 15,0 0-152 1,-11 41-152-16,-9-4-112 16,0 4-32-16,8-5 80 15,5-9 64-15,7-8-24 0,0-9-56 16,7 0 168-16,25-3-80 15,19-3 88-15,13-4 48 16,8 0-152-16,-9 0-208 16,-4 0-152-16,-7 0-328 15,-27 0-345-15,-12 0 25 16,-13 0 320-16,0 0 168 0,-20 0 344 16,-18 0-464-16,-1 10-537 15</inkml:trace>
          <inkml:trace contextRef="#ctx0" brushRef="#br0" timeOffset="8149.85">3508-13 8793 0,'0'0'1969'15,"0"0"-1401"-15,0 0 16 0,0 0 8 16,0 0-336-16,0 0-256 0,-12 82-160 31,-2-41-48-31,-6 11-248 16,9-6-216-16,-28 15-536 15,12-9-1073-15,-4-10-3456 0</inkml:trace>
          <inkml:trace contextRef="#ctx0" brushRef="#br0" timeOffset="3152.58">1078 187 3040 0,'6'155'2817'15,"-6"-155"-1097"-15,7 0-848 16,18 0-192-16,14 0 49 16,6-6-425-16,7 2-272 0,-14-7-32 15,1 1-448-15,-6 10-329 16,-21-4-359-16,-6 4-320 0,-6 0-24 31,0 0-137-31,-11 4 1617 16,-23 17 16-16,-4-6 488 15,-7 11 112-15,6 0-119 0,1 5-1 16,-1 0 56-16,13 6 352 31,7-3-336-31,6-2-120 0,13-1-208 16,0-6-88-16,6-4 8 15,20-5-32-15,7-6 0 16,5-10-32-16,1 0-40 0,-1 0 16 16,-6 0-64-16,-12-10-8 31,-1-6 0-31,-6 6-8 0,-13-1 8 0,0 1 64 16,0-1 449-16,-13 1-281 15,-12 0-232-15,-1-1-104 16,0-4-128-16,1 10-369 0,-2 0-175 15,15-9-288-15,5 3-264 0,7 1-2689 16</inkml:trace>
          <inkml:trace contextRef="#ctx0" brushRef="#br0" timeOffset="2723.09">1078 187 6649 0,'0'0'1736'0,"0"0"-1056"31,0 0 145-31,0 0-73 16,0 0-288-16,0 0-304 0,187-15-160 0,-148 15-160 16,-14-5-216-1,-5 5-336-15,-14 0-521 16,-6 0-639 0,0 16 16-16,-26 3-2769 0</inkml:trace>
          <inkml:trace contextRef="#ctx0" brushRef="#br0" timeOffset="2496.77">1091 38 6513 0,'0'0'1864'0,"0"0"-1240"0,0 0 257 16,0 0-169-16,0 0-344 31,0 0-296-31,0 0-72 16,97 0 0-16,-58 0-48 0,-1 0-344 16,-6 0-456-16,-5 4-209 0,-9 3-423 15,-5-3 0-15,-13 6-1729 16</inkml:trace>
          <inkml:trace contextRef="#ctx0" brushRef="#br0" timeOffset="2299.98">1238-235 5265 0,'0'0'2008'32,"0"0"-1064"-32,0 0-144 0,0 0 289 15,0 0-369-15,0 0-408 16,14 0-88-16,-8 10-120 0,1-4-96 16,6-1-8-16,-8 5-48 15,2 1 48-15,0 4 16 31,-7-5 32-31,7 6-96 0,-1-2-80 16,-6 13-328-16,0 4-976 0,0-6-873 16,0-4-3736-16</inkml:trace>
          <inkml:trace contextRef="#ctx0" brushRef="#br0" timeOffset="3843.62">1529 255 2264 0,'0'0'2136'0,"0"0"-1111"0,0 0 7 31,0 0-240-31,0 0-128 0,0 0-320 16,213-12-248-16,-193 8-96 15,-9 4-120-15,-11 0 72 16,0 0-32-16,0 0 80 0,-18 11 64 16,-14 15-64-16,-8 5 16 31,8 9 176-31,-6 7 160 0,6-6-16 16,12 11-7-16,7-7-145 15,8 2-160-15,5-6-24 16,0-10 8-16,0-5 40 0,18-6 8 15,2-4 112-15,5-11 48 32,14-5 16-32,-1 0 96 0,2-16-120 15,5-15-144-15,-1-9-64 0,-11-2-80 16,-1-15-456-16,-7 16-1209 16,-18 6-3248-16</inkml:trace>
          <inkml:trace contextRef="#ctx0" brushRef="#br0" timeOffset="3554.32">1626-24 6529 0,'0'0'1568'15,"0"0"-1112"-15,0 0-144 0,0 0 321 16,0 0-281-16,0 0-264 16,142-4-80-16,-123 4-8 0,1 0-8 15,-15 0-64 1,2 0 64-16,-1 0-64 16,-6 4 72-16,0-4 88 15,0 0-32-15,0 11-8 0,-6-1 32 16,-13 4-32-1,-8 13-48 1,-11 8-504-16,-7 2-721 0,-12 9-591 0,12-4-249 16</inkml:trace>
          <inkml:trace contextRef="#ctx0" brushRef="#br0" timeOffset="4919.04">1947 84 5313 0,'0'0'1928'0,"0"0"-1072"0,0 0-592 16,0 0-64-16,0 0-88 0,0 0-112 15,0 0-200-15,97 10 8 16,-45-31 24-16,7 7-304 0,-1-3-96 15,-14 7 376-15,1 6 192 32,-12 4 288-32,-8 0 240 0,-11 0-32 15,-1 0-88-15,-8 4 144 16,2 13-87-16,-7 7-105 0,0-3-24 16,0 5 128-16,0 6-192 31,-7-7-104-31,-11 0-120 15,4-5-48-15,1 1-40 0,-5-9-440 16,-14 2-921-16,-2-3-855 16,9-11-4145-16</inkml:trace>
          <inkml:trace contextRef="#ctx0" brushRef="#br0" timeOffset="5249.22">1947 84 184 0,'72'217'5777'0,"-78"-207"-4329"0,-8 7-584 0,7-9-344 16,2 3-232-16,-1-1-272 0,6-10-16 0,0 0-288 16,0 0-64-1,0 0-376-15,6 0 280 16,20 0 240-16,-1-10 64 0,1-5 128 16,6-6 16-16,0 7 56 0,-12-3 80 15,0 6 0-15,-8 11 304 31,-6 0 144-31,-6 0-144 16,0 0 8-16,0 0-39 0,0 0-9 16,0 0-280-16,0 0-80 15,0 0-40-15,0 0-56 0,14 0-400 16,4 0-233-16,21 0-87 31,33-36-176-31,-9-4-744 16,2-7-3297-16</inkml:trace>
          <inkml:trace contextRef="#ctx0" brushRef="#br0" timeOffset="4989.22">1947 84 184 0</inkml:trace>
          <inkml:trace contextRef="#ctx0" brushRef="#br0" timeOffset="4186.02">2168-250 6545 0,'0'0'2760'0,"0"0"-1735"16,0 0-705-16,0 0-16 31,0 0-248-31,238-36-56 0,-167 26-552 0,6-6-857 16,-18 5-655-16,-21 2-2577 15</inkml:trace>
          <inkml:trace contextRef="#ctx0" brushRef="#br0" timeOffset="4416.76">2207-317 6489 0,'0'0'1920'16,"0"0"-1248"-16,0 0 33 0,0 0-241 15,0 0-176-15,0 0-288 16,-27 139-160-16,27-120-544 0,0 2-409 15,0-5-727-15,0-11-2961 0</inkml:trace>
          <inkml:trace contextRef="#ctx0" brushRef="#br0" timeOffset="4613.58">2207-317 7361 0,'167'15'2201'0,"-174"6"-1449"16,-6 10-288-16,6-6-104 15,-5 11-264-15,-1-6-96 0,6 2-456 16,-18 4-536 0,5-10-609-1,2 0-975-15</inkml:trace>
          <inkml:trace contextRef="#ctx0" brushRef="#br0" timeOffset="5686.34">2767-34 4000 0,'0'0'2001'0,"0"0"-289"0,0 0-560 16,0 0-295-1,0 0-449 1,0 0 0-16,0 0-88 16,0 0-224-16,0 0-24 0,0 0-16 15,65 35 24-15,-92-4-72 16,2-4 16-16,-8 3-24 0,-6 1-72 15,-6 1-88 1,0-7-272-16,0-4-745 16,6-7-191-16,14-4-80 15,25-10 352-15,0 0-241 0,14-14-1911 16,17-17 2856-16,-6 16 392 0,2-1 2608 16,5 1-1128-16,6-1-695 31,1 1 111-31,-7-1-168 15,1 5 48-15,-21 7-80 0,8-2-296 16,-13 6-168-16,-1 0 81 16,1 0-113-16,-7 0-184 0,0 6 72 15,5 9-24-15,2 11-48 32,-1-11-8-32,1 12-8 15,0-7-80-15,-1 1 64 0,-6-6-88 16,7-1-72-16,-7-3-41 15,0 6-327-15,5-7-288 0,9-4-120 16,-8 4-192-16,8-6-89 16,-3 2-2911-1</inkml:trace>
        </inkml:traceGroup>
      </inkml:traceGroup>
    </inkml:traceGroup>
    <inkml:traceGroup>
      <inkml:annotationXML>
        <emma:emma xmlns:emma="http://www.w3.org/2003/04/emma" version="1.0">
          <emma:interpretation id="{CA576515-9410-4654-AA7A-2CC7265E3C04}" emma:medium="tactile" emma:mode="ink">
            <msink:context xmlns:msink="http://schemas.microsoft.com/ink/2010/main" type="paragraph" rotatedBoundingBox="24412,15655 29565,15911 29508,17046 24356,16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AEE3E0-BFAB-4D11-9B52-FEA4BCBAC53A}" emma:medium="tactile" emma:mode="ink">
              <msink:context xmlns:msink="http://schemas.microsoft.com/ink/2010/main" type="line" rotatedBoundingBox="24412,15655 29565,15911 29508,17046 24356,16791"/>
            </emma:interpretation>
          </emma:emma>
        </inkml:annotationXML>
        <inkml:traceGroup>
          <inkml:annotationXML>
            <emma:emma xmlns:emma="http://www.w3.org/2003/04/emma" version="1.0">
              <emma:interpretation id="{D33AF7FE-D4B4-476C-9CE0-6D4A55954E38}" emma:medium="tactile" emma:mode="ink">
                <msink:context xmlns:msink="http://schemas.microsoft.com/ink/2010/main" type="inkWord" rotatedBoundingBox="24419,15691 27711,15935 27630,17020 24338,1677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551.68">-257 1517 5097 0,'0'0'3896'16,"0"0"-2423"-16,0 0-857 0,0 0-176 16,0 0 64-16,0 0-136 15,7 10-208-15,0 7-8 0,11 3 120 32,2 5-96-32,-7 0-168 15,6 6 0-15,-12 0 0 16,6-4-8-16,-1-3-200 0,1 2-232 15,0-5-288-15,1-1-184 16,-2-4-528 0,1-1-497-16,-6-5-647 0</inkml:trace>
          <inkml:trace contextRef="#ctx0" brushRef="#br0" timeOffset="11637.77">163 1466 5169 0,'174'-211'2680'0,"-174"211"-1071"16,0 0-857-16,0 0-88 0,0 10-128 15,0 21-368-15,0 16-16 16,-13 9-48-16,-8 11-104 0,-4-6-80 31,-6 1 8-31,-3-11-8 16,2-9-24-16,1-11 0 0,11-10 16 15,-6-7 32-15,13-4-24 0,-5-4 72 16,18-2 0 0,0-4 0-1,0 0 8-15,0 0 8 0,0 0 0 16,6 0-8-16,19-4 0 15,7-12 96-15,0 5-88 0,1 1 80 16,-7 1-8-16,0 4-80 0,-21 5 0 16,2 0-8-16,-7 0-48 15,0 0 56 1,0 10 40-16,0 25-40 16,-25 11-8-16,-7 12-48 15,-8-2-120-15,8-5 96 16,0-11-24-16,12-9 104 0,9-10 0 31,4-11 72-31,7 1 88 16,0-1-152-16,0-4 80 0,32 4 0 15,0-2 24-15,13-1-112 16,0-3 0-16,7-4-112 0,0 0-160 16,-7 0-352-16,-7 0-504 31,1-14-481-31,-19-1-583 15</inkml:trace>
          <inkml:trace contextRef="#ctx0" brushRef="#br0" timeOffset="10876.48">-96 1645 1640 0,'0'0'3177'0,"0"0"-1689"15,0 0-1048-15,0 0 376 16,0 0 248-16,0 0-400 16,0 0-343-16,0 0 7 15,200-128-176-15,-136 118 64 0,1-5-208 16,5 5 0-16,-4 4 0 16,-8-4 0-1,-6 10-8-15,-2 0 64 16,-11 0 40-16,-6 0-32 15,-14 0 80-15,-6 0 0 0,-6 10 40 16,-7 6-16-16,0 5 96 31,0 3 48-31,0 7 56 0,-7 0-168 16,-13 5-96-16,-5-5-104 16,0-5-8-16,-9 0-160 15,9-7-360-15,-20 2-304 0,7-11-1025 16,11-4-2439-16</inkml:trace>
          <inkml:trace contextRef="#ctx0" brushRef="#br0" timeOffset="10283.15">-180 1317 10202 0,'0'0'2720'0,"0"0"-1519"0,0 0-73 16,0 0 88-16,0 0-512 16,0 0-704-16,20-10-80 0,19 3 80 15,13 3 48 1,18-2-40-16,2-5-8 16,-9 1-240-16,-4 6-320 15,-14-6-240-15,-7 10-136 0,-13-5-105 16,-18 5-159-1,-7 0-240-15,0 0-1177 16,-32 5-3432-16</inkml:trace>
          <inkml:trace contextRef="#ctx0" brushRef="#br0" timeOffset="11820">414 1979 5473 0,'0'0'2728'0,"0"0"-1023"16,0 0-873-16,-7 0-208 0,0 10-88 0,-4 16-256 15,-3 10-224-15,1 5-56 16,0 0-280-16,1-6-32 0,-1 2-232 16,-8 9-664-16,3-20-705 15,-2 0-2424-15</inkml:trace>
          <inkml:trace contextRef="#ctx0" brushRef="#br0" timeOffset="11107.11">163 1466 7433 0,'0'0'2025'0,"0"0"-1425"15,0 0-48-15,0 0-48 16,0 0-64-16,0 0-216 16,-45 78-168-16,38-44-56 0,0-3-80 31,7 0-88-31,0-5-200 16,0-5-456-16,0-11-825 0,0-10-1087 15</inkml:trace>
          <inkml:trace contextRef="#ctx0" brushRef="#br0" timeOffset="12070.18">-212 2009 8833 0,'0'0'2089'16,"0"0"-1153"-16,0 0-192 15,0 0 144-15,0 0-103 0,0 0-449 16,0 0-336-16,0 0 0 31,0 0 0-31,0 0 128 16,219-24-120-16,-147 18-8 0,-8 6-40 15,6-5-200-15,-11 5-281 16,-7-5-191-16,-1 0-312 0,-12-1-160 0,-14 2-881 16,2-7-3280-16</inkml:trace>
          <inkml:trace contextRef="#ctx0" brushRef="#br0" timeOffset="12947.62">872 1753 6785 0,'0'0'2368'16,"0"0"-895"-16,0 0-489 0,0 0-264 15,0 0-448-15,0 0-272 16,192 0-328-16,-185 5-384 16,-7 5-384-1,0 16-417-15,-13 10 73 0,-26-4-32 16,-6 14 408-16,0-16 1064 16,6 6 568-16,8-16 384 0,11-5 432 15,15-9 0 1,5-1-431-16,0-5-441 15,0 0-224 1,25 0-56-16,13 0-112 0,7-5-64 0,7-16-56 16,7-4-496-16,4-21-832 15,-18 10-809-15,-6 0-4008 16</inkml:trace>
          <inkml:trace contextRef="#ctx0" brushRef="#br0" timeOffset="12634.61">949 1486 9898 0,'0'0'2448'0,"0"0"-1584"16,0 0-304-16,0 0 25 0,0 0-201 15,0 0-208-15,0 0-176 16,0 0-8-16,154 0-416 0,-121 6-209 31,-8 4-279-31,-18 5-224 16,-7-5-872-16,0 7-1881 0</inkml:trace>
          <inkml:trace contextRef="#ctx0" brushRef="#br0" timeOffset="14071.08">1290 1994 7697 0,'0'0'1993'16,"0"0"-1385"0,0 0 152-16,0 0-368 15,0 0 96-15,0 0 96 0,239-36-224 16,-168 21-248-16,0 5 16 15,-14 0-128-15,-17 5-152 0,-15-5-424 16,-6 10-264 0,-19-11-352-16,0 11-409 15,0-10-599-15</inkml:trace>
          <inkml:trace contextRef="#ctx0" brushRef="#br0" timeOffset="13462.08">1329 1544 6225 0,'142'-156'2296'0,"-129"146"-951"0,12 0-777 16,14-1 72-16,-6 1-384 16,12 0-248-16,0 6 56 15,1 4-128-15,-1 0 0 0,0 0-8 32,-13 0 16-32,-1 0 48 0,-17 0 8 15,-1 0 40-15,-8 10 64 16,2 1 8-16,-7-1-40 15,0 4 32-15,0 1 8 0,0 1-40 32,0-1-72-32,0 1-120 15,0-1-192-15,-7 6-328 0,-18-5-753 16,12 5-719-16,-12-11-3665 0</inkml:trace>
          <inkml:trace contextRef="#ctx0" brushRef="#br0" timeOffset="13164.11">1329 1544 6913 0,'0'0'2432'0,"0"0"-1207"31,0 0-473-31,0 0-216 0,0 0-256 16,0 0-128-16,0 0-104 15,0 0-8-15,33 76-40 16,-26-51-456-16,-2 2-296 0,-5 4-752 31,0-11-849-31,0-6-3296 0</inkml:trace>
          <inkml:trace contextRef="#ctx0" brushRef="#br0" timeOffset="14463.91">1651 2040 6057 0,'0'0'2368'16,"0"0"-583"-16,0 0-873 15,0 0-384-15,0 0-80 0,0 0-320 0,0 0-48 32,-122 58-80-32,90-40-40 15,-1 10-344-15,-5-8-424 16,-1 0-1041-16,21-9-2752 0</inkml:trace>
          <inkml:trace contextRef="#ctx0" brushRef="#br0" timeOffset="13650.67">1529 1537 7641 0,'0'0'2257'0,"0"0"-1561"16,0 0-472-1,0 0-128 1,0 0-96-16,0 0-448 0,0 0-560 15,-72 190-729-15,61-159-1039 0</inkml:trace>
          <inkml:trace contextRef="#ctx0" brushRef="#br0" timeOffset="14287.46">1626 1804 7457 0,'0'0'2417'0,"0"0"-1473"15,0 0-296-15,0 0 16 16,0 0-320-16,0 0-248 0,0 205-96 31,0-153-80-31,0-5-240 16,0-8-152-16,0-2-224 0,0-6-560 15,0-10-489-15,-13-6-143 16,0-9-3681-16</inkml:trace>
          <inkml:trace contextRef="#ctx0" brushRef="#br0" timeOffset="13848.56">1651 1547 5009 0,'0'0'2088'16,"0"0"-800"-16,0 0-704 0,0 0-328 15,0 0-152-15,0 0-104 16,52 135-520-16,-38-104-616 16,-8-10-112-16,-6-2-993 0</inkml:trace>
          <inkml:trace contextRef="#ctx0" brushRef="#br0" timeOffset="14702.4">1645 2051 7889 0,'0'0'2153'0,"0"0"-1417"15,0 0-120-15,0 0-304 16,0 0-208-16,0 0-104 0,167 51 0 15,-140-37-72-15,-2-3-40 16,-12-1-8-16,0-3-96 0,-6-4-104 16,5-3-288-16,1 0-801 31,-6 0-3048-31</inkml:trace>
          <inkml:trace contextRef="#ctx0" brushRef="#br0" timeOffset="15615.17">2078 1393 5905 0,'-97'211'2568'0,"97"-211"-935"0,0 0-729 31,0 0-160-31,18 0-48 16,16 10-240-16,-3-10-208 16,15 10-184-16,-8-10-64 0,-6 6-248 15,1-6-200-15,-8 5-112 16,0-5 184-16,-11 0 56 0,-1 0-272 31,-6 5-256-31,-7-5 39 16,0 0 41-16,0 0-16 0,0 5-232 15,0 1 240-15,-7 4 776 0,-13 1 56 16,-5 4 896-16,-7 1 40 16,-1 15-80-16,1-1-424 15,0 5-143 1,5 1-169-16,16 1-96 15,-9-12 72-15,20-4 48 0,0-6-96 16,0-10 128-16,0 11-16 0,0-12-56 16,25-4 120-16,2 11-160 15,4-11-120 1,-4 5-16-16,12-5-296 16,-1 0-672-16,-6 0-905 15,-7 0-3416-15</inkml:trace>
          <inkml:trace contextRef="#ctx0" brushRef="#br0" timeOffset="15206.46">2078 1393 4913 0,'0'0'5817'16,"0"0"-4257"-16,0 0-1176 15,0 0-376-15,0 0 80 16,0 0-88-1,0 0-16-15,0 0-112 0,32 37 0 16,-14-22-200-16,-11 1-88 16,-1-1 72-16,-6-9-16 0,0 14-440 15,0-9-505-15,-13 3-1015 16</inkml:trace>
          <inkml:trace contextRef="#ctx0" brushRef="#br0" timeOffset="15824.03">2342 1887 5513 0,'0'0'2728'0,"0"0"-1191"16,0 0-897-16,0 0-40 31,0 0-328-31,0 0-272 16,-104 159-232-16,98-128-248 0,-8-6-704 0,9-4-969 15,-1-11-4544-15</inkml:trace>
          <inkml:trace contextRef="#ctx0" brushRef="#br0" timeOffset="16040.58">2568 1912 7737 0,'0'0'2673'16,"0"0"-1697"-16,0 0-680 16,0 0 24-16,0 0-24 15,0 0-296-15,-142 186-320 0,108-147 24 16,9 3-24-16,0-6-224 31,-27 10-424-31,19-15-545 0,1-6-615 16</inkml:trace>
          <inkml:trace contextRef="#ctx0" brushRef="#br0" timeOffset="16252.64">2444 2113 6329 0,'0'0'2776'0,"0"0"-1247"0,0 0-1041 16,0 0 24-16,0 0-56 15,0 0-456 1,0 0-40 0,124 71-328-16,-106-60-168 0,2-7-528 15,-8-4-465-15,1 0-551 16,-13 0-3673-16</inkml:trace>
          <inkml:trace contextRef="#ctx0" brushRef="#br0" timeOffset="16461.14">2722 1784 7801 0,'0'0'2241'0,"0"0"-1353"16,0 0-288-16,0 0-240 0,0 0-360 15,0 0-112-15,90 164-784 16,-70-143-913-16,-8-5-2215 0</inkml:trace>
          <inkml:trace contextRef="#ctx0" brushRef="#br0" timeOffset="16748.76">3013 1614 5905 0,'0'0'2560'0,"0"0"-1079"0,0 0-601 31,0 170-192-31,-7-103-304 16,0 9-344-16,7-4-40 0,0-4-312 15,0-8-288-15,0-12-424 16,0-18 271-16,0-5 241 0,0-14-64 16,0-6 104-16,-6-5 136 15,-8 0-216-15,2 0-2017 16</inkml:trace>
        </inkml:traceGroup>
        <inkml:traceGroup>
          <inkml:annotationXML>
            <emma:emma xmlns:emma="http://www.w3.org/2003/04/emma" version="1.0">
              <emma:interpretation id="{43618491-CCB8-4901-AE52-9C1F1CA0791F}" emma:medium="tactile" emma:mode="ink">
                <msink:context xmlns:msink="http://schemas.microsoft.com/ink/2010/main" type="inkWord" rotatedBoundingBox="27917,15829 29512,15908 29468,16802 27872,167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755.47">4237 1368 8905 0,'0'0'2433'0,"0"0"-1457"0,0 0-240 16,0 0 232-16,0 0-383 15,0 0-473-15,-111 169-112 0,106-131-464 16,-8-14-49-16,0 1-191 31,6-9-344-31,7-5-216 16,-7-11-865-16,7 0-1143 0</inkml:trace>
          <inkml:trace contextRef="#ctx0" brushRef="#br0" timeOffset="19233.6">4365 1368 7769 0,'0'0'2361'15,"0"0"-1129"-15,0 0-336 16,0 0-320-16,0 0-64 0,0 0-272 15,0 0-144 1,0 145-96-16,-6-114-248 16,-1 0-216-16,0-7-280 15,2-3-128-15,-1-6-720 0,6-10-305 16,0-5-47-16,0 0 239 16,0 0 1705-16,6 0 8 0,19-5 1129 31,7-10 463-31,7-1-288 15,13 5-31-15,6-4-385 0,12 12-352 16,-4-8-408-16,-3 1-136 16,-18 0-336-16,-5 3-968 0,-21 3-553 15,-13 4-119-15,-6 0-961 16,-6 0 1393-16,-26 4 1544 31,-13 23 1952-31,0-2 409 0,-7 10-633 16,-12 7-456-16,-1 5-231 15,0 4-73-15,-5 5-200 0,4 1-96 16,3-1-240-16,4-10-280 31,7 0 0-31,7-10-96 0,14 1-56 16,5-12-160-16,6-11-432 0,14-4-168 16,6-10-768-16,0 0-449 15,0 0-367-15</inkml:trace>
          <inkml:trace contextRef="#ctx0" brushRef="#br0" timeOffset="17483.24">3250 1640 6969 0,'0'0'3073'0,"0"0"-1425"0,0 0-816 15,0 0 16-15,0 0-304 16,0 0-319-16,0 0-97 15,162-20-64 1,-112 4-64-16,9 11 0 0,-7-9-224 16,-7 4-73-16,-7-1-215 15,-13-6-176-15,-11 14-128 0,-1-8 8 32,-13 5-304-32,0 2-409 0,-6-2-999 15</inkml:trace>
          <inkml:trace contextRef="#ctx0" brushRef="#br0" timeOffset="17736.54">3367 1599 6913 0,'0'0'2545'0,"0"0"-1273"15,0 0-432-15,0 0-248 0,0 0-264 16,0 0-120-16,0 0-208 15,0 149 8-15,-7-87 48 0,-6 5-56 32,0-1 0-32,6-4-152 15,-11-6-72-15,11-9-216 0,0-11-40 16,0-5-176-16,1-11-472 0,6-10-1081 31,0-5-4784-31</inkml:trace>
          <inkml:trace contextRef="#ctx0" brushRef="#br0" timeOffset="18035.91">3424 1881 4745 0,'0'0'1776'31,"0"0"-320"-31,0 0-688 0,0 0-328 16,0 0-175-16,219-102-265 15,-167 87-313-15,-7 9-167 16,0-4 248-16,-13 10 16 0,-12 0 40 15,-7 0 176-15,-6 0 304 16,-2 16 192-16,-5 9 161 0,0 6 207 31,0 11-440-31,-5-2-48 16,-8 1-272-16,-7 1 64 16,8-7-72-16,-8 1-16 0,6-5-72 15,-4-2-8-15,-2-1-48 16,7-8-296-16,-19 0-688 0,7-5-1169 31,5-4-5160-31</inkml:trace>
          <inkml:trace contextRef="#ctx0" brushRef="#br0" timeOffset="18247.49">3605 1985 7937 0,'0'0'2409'0,"0"0"-1505"15,0 0-200-15,0 0-40 16,0 0-200-16,0 0-216 0,0 0-200 16,173 71-48-1,-134-56-16-15,-6 6-96 16,-8-11-168-16,7 1 72 16,-12-8-88-16,12-3-192 15,-5 0-416-15,-15 0-1649 16</inkml:trace>
        </inkml:traceGroup>
        <inkml:traceGroup>
          <inkml:annotationXML>
            <emma:emma xmlns:emma="http://www.w3.org/2003/04/emma" version="1.0">
              <emma:interpretation id="{0242291B-EECC-4151-A6BA-42421F025110}" emma:medium="tactile" emma:mode="ink">
                <msink:context xmlns:msink="http://schemas.microsoft.com/ink/2010/main" type="inkWord" rotatedBoundingBox="29109,16283 29545,16304 29519,16825 29084,16803"/>
              </emma:interpretation>
              <emma:one-of disjunction-type="recognition" id="oneOf4">
                <emma:interpretation id="interp4" emma:lang="" emma:confidence="0">
                  <emma:literal>同</emma:literal>
                </emma:interpretation>
                <emma:interpretation id="interp5" emma:lang="" emma:confidence="0">
                  <emma:literal>回</emma:literal>
                </emma:interpretation>
                <emma:interpretation id="interp6" emma:lang="" emma:confidence="0">
                  <emma:literal>罔</emma:literal>
                </emma:interpretation>
                <emma:interpretation id="interp7" emma:lang="" emma:confidence="0">
                  <emma:literal>岡</emma:literal>
                </emma:interpretation>
                <emma:interpretation id="interp8" emma:lang="" emma:confidence="0">
                  <emma:literal>固</emma:literal>
                </emma:interpretation>
              </emma:one-of>
            </emma:emma>
          </inkml:annotationXML>
          <inkml:trace contextRef="#ctx0" brushRef="#br0" timeOffset="20475.86">4514 2046 5641 0,'-78'184'2384'0,"78"-184"-1064"16,0 0-47-16,0 6-377 0,20-1-224 15,5 0-24-15,15 6-48 0,-2-1-280 16,1 0-168-16,-1-5-152 16,-6 1-32-1,2-2-200-15,-16 2-232 16,7-1-264-16,-5-5-336 16,-13 0-768-16,6 0-1401 0</inkml:trace>
          <inkml:trace contextRef="#ctx0" brushRef="#br0" timeOffset="19835.91">4488 1846 5209 0,'0'0'1360'0,"0"0"-784"0,0 0-408 0,0 0 16 15,0 0-176 1,194-57-8-1,-169 52-256-15,1 5 24 0,-7 0 184 16,-6 0 48-16,0 0 360 0,-1 0 312 16,-5 0-232-16,0 5-72 15,6 5 152-15,0 6 97 0,-8 4-313 32,9 1 32-32,-8 4-104 15,1 2-48-15,0 3-8 0,-1 6-64 16,-6 5 72-16,0 0-32 15,0-5-152-15,0-1-8 0,0-4 8 16,0-5-48-16,-6 0-208 31,-1-6-136-31,-6 1-304 16,-1-11-425-16,3 1-847 0,-9-6-3257 0</inkml:trace>
          <inkml:trace contextRef="#ctx0" brushRef="#br0" timeOffset="20294.91">4514 2046 6481 0,'0'0'3089'0,"0"0"-1737"16,0 0-704-16,0 0 72 15,0 0-576-15,0 0-144 0,0 0-376 31,188 31-344-31,-183-26-448 16,-5 5-329-16,-5 6 9 0,-29 3-256 16,-4-2-3625-16</inkml:trace>
          <inkml:trace contextRef="#ctx0" brushRef="#br0" timeOffset="20044.7">4566 1985 5025 0,'0'0'2064'15,"0"0"-1112"1,0 0-712-16,0 0 304 0,0 0-336 15,0 0-208-15,0 0-576 0,224 0-280 16,-190 0-248-16,-16 0-1177 16</inkml:trace>
          <inkml:trace contextRef="#ctx0" brushRef="#br0" timeOffset="19480.3">4275 1979 4016 0,'0'0'2393'0,"0"0"-657"16,0 0-880-16,0 0 57 0,0 0-265 31,0 0-320-31,0 0-40 16,0 0 48-16,0 123-24 0,0-78 24 15,0-3-56-15,0-1-112 16,0 1-88-16,0-11-72 0,0-7-8 16,0-7-112-16,0-3-400 31,0-7-440-31,0-7-1385 16,0 0-4832-16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6:24.0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1280 0,'0'0'1376'31,"0"0"-328"-31,0 0-480 16,0 0 289-16,0 0-273 0,0 0-232 16,201 0-248-16,-163 0-40 15,-6 0-64-15,-7 0-80 0,-5 0-240 31,-7 0 56-31,-13 0-192 16,0 0-409-16,0 0-2127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5:33.8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23A53C-E0A1-40EE-ACD9-2C8AAFC39DEF}" emma:medium="tactile" emma:mode="ink">
          <msink:context xmlns:msink="http://schemas.microsoft.com/ink/2010/main" type="writingRegion" rotatedBoundingBox="13497,14175 32545,13841 32590,16412 13542,16746"/>
        </emma:interpretation>
      </emma:emma>
    </inkml:annotationXML>
    <inkml:traceGroup>
      <inkml:annotationXML>
        <emma:emma xmlns:emma="http://www.w3.org/2003/04/emma" version="1.0">
          <emma:interpretation id="{EB7C069F-00FF-47A5-8418-092B30F3DCAC}" emma:medium="tactile" emma:mode="ink">
            <msink:context xmlns:msink="http://schemas.microsoft.com/ink/2010/main" type="paragraph" rotatedBoundingBox="13497,14175 32545,13841 32590,16412 13542,16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7FEC82-2C19-4531-93F6-94762606D3BD}" emma:medium="tactile" emma:mode="ink">
              <msink:context xmlns:msink="http://schemas.microsoft.com/ink/2010/main" type="line" rotatedBoundingBox="13497,14175 32415,13843 32442,15373 13524,15705"/>
            </emma:interpretation>
          </emma:emma>
        </inkml:annotationXML>
        <inkml:traceGroup>
          <inkml:annotationXML>
            <emma:emma xmlns:emma="http://www.w3.org/2003/04/emma" version="1.0">
              <emma:interpretation id="{C2124EB9-D36D-4D7B-B316-29EF9DD533A1}" emma:medium="tactile" emma:mode="ink">
                <msink:context xmlns:msink="http://schemas.microsoft.com/ink/2010/main" type="inkWord" rotatedBoundingBox="13499,14314 15490,14279 15509,15365 13519,154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-948 113 5433 0,'0'0'1256'16,"0"0"-768"-16,0 0-216 16,0 0 0-16,0 0 272 15,0 0 64 1,0 0-176-16,0 0-119 0,0 0-137 15,0 0-112-15,0 0 40 0,0 0-40 16,0 0-64-16,13 0 104 16,7 0 72-16,5 0-88 15,0 0 16-15,15 0 40 0,-1 0-40 32,-1-6-24-32,-6-4-24 0,6 10-40 15,-11-10-8-15,-2 6-8 16,2 4 0-16,-15-7 8 15,1 4-8-15,0 3-112 0,-7 0-56 32,0 0-248-32,-6 0-8 15,7 0-17-15,-7 0-311 0,0 0-520 16,0 10 104-16,0 0-521 0</inkml:trace>
          <inkml:trace contextRef="#ctx0" brushRef="#br0" timeOffset="339.75">-1057 469 2880 0,'0'0'2081'0,"0"0"-1321"0,0 0-600 15,0 0 184-15,0 0 88 16,0 0 48-16,18 0-144 16,2 0-192-1,5 0 200-15,2-11 24 16,-2 6-56-16,7-6 48 16,1 1-184-16,-7 0-120 0,0 5-56 15,-1-5 0-15,-11 10-8 16,-3 0 8-16,-4 0-104 0,0 0-296 15,6 0-224-15,-13 0-352 32,0 10-136-32,0 5-665 0</inkml:trace>
          <inkml:trace contextRef="#ctx0" brushRef="#br0" timeOffset="698.03">-1367 920 3208 0,'0'0'1593'0,"0"0"-1105"0,0 0-104 0,0 0 216 16,0 0 192-16,0 0-128 15,188-6-64-15,-125-4-264 16,9 1 24 0,-8-7-168-16,-6 5-7 15,-1 1 39-15,-12-5-96 16,-5 5 0-16,-8-1-40 0,-7 7-40 16,-5-2-48-16,-6 1 0 15,-14 5 0-15,0 0-88 0,0 0-120 31,0-5-361-31,0 0-743 16,0-5-816-16</inkml:trace>
          <inkml:trace contextRef="#ctx0" brushRef="#br0" timeOffset="1256.8">-296 427 4961 0,'0'0'1576'0,"0"0"-808"0,0 0-656 31,0 0-104-31,0 0 280 16,0 0 24-16,0 0-64 0,0 0-8 16,0 0 0-16,0 0 168 15,0 0 113-15,0 0-25 0,0 0-120 32,6 0-112-32,13 0-88 15,8 0 40-15,18-16 104 16,12 1-152-16,1-1-40 0,1-3-64 15,-9-1-8-15,8 3-56 0,-19 6-8 16,-1 1 8-16,-11 6-96 16,-20-1-240-1,-1 5-288-15,-6 0-232 16,0 0-169-16,0 0-303 16,0 5-992-16</inkml:trace>
          <inkml:trace contextRef="#ctx0" brushRef="#br0" timeOffset="-997.81">31 0 40 0,'0'0'288'0,"0"0"296"0,0 0 568 16,0 0-344-16,0 0-296 15,-18 42-296-15,18-42-168 0,0 3-48 0,0-3 16 16,0 0 240 0,0 0 256-1,0 0-191-15,0 0-321 16,-7 11-81-16,7-1-887 0,-6 0-1328 16</inkml:trace>
          <inkml:trace contextRef="#ctx0" brushRef="#br0" timeOffset="1708.73">605-163 5673 0,'0'0'1384'0,"0"0"-992"15,0 0-152-15,0 0 448 0,0 0 64 16,0 0-143-16,-18-37-385 16,18 37-224-16,0 0-64 0,0 0-56 31,0 21-88-31,0 14 208 16,0 22 0-16,0 9 280 15,0 7 8-15,0-2-48 0,0 2-88 16,0-13-32-16,0 4 88 15,0-19-96-15,0-3-48 0,0-11-64 16,0-11 8-16,0-5-8 16,0-4 8-1,0-1-8-15,0-4 8 16,0-3-8-16,0-3 16 0,0 0-16 16,0 7 0-16,0-7 0 15,0 0 0-15,0 0-56 16,0 0-40-16,0 0-8 15,0 0-80-15,0 0-208 16,0 0-224-16,0 0-705 16,-7 0-1231-16</inkml:trace>
        </inkml:traceGroup>
        <inkml:traceGroup>
          <inkml:annotationXML>
            <emma:emma xmlns:emma="http://www.w3.org/2003/04/emma" version="1.0">
              <emma:interpretation id="{F747B23F-98E7-4632-9545-168B0FE59107}" emma:medium="tactile" emma:mode="ink">
                <msink:context xmlns:msink="http://schemas.microsoft.com/ink/2010/main" type="inkWord" rotatedBoundingBox="16431,14491 17932,14464 17948,15406 16447,154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561.65">1804 277 3576 0,'0'0'1353'0,"0"0"-473"0,0 0-464 16,0 0 112-16,0 0 88 0,0 0-192 16,0 0-152-16,0 0-104 15,0 0-16 1,0 0 8-16,0 0 40 16,0 0-64-16,0 0 8 0,0 0-80 15,0 0-56-15,0 0 8 0,0 0-16 31,0 0-8-31,0 6-80 16,0 5-8-16,0 8 0 0,-5-2 8 16,-2 4-32-16,7-2 56 15,-6 2-64-15,6 5 72 0,0-5 40 16,0 4-168-16,0 1 136 16,0-5-136-16,0 0-56 15,0-7 40 1,0 3 64-16,6-13 80 15,6-4 48-15,-5 4 0 16,6-4 8-16,-6 0-8 0,0 0 8 16,-1 0 8-16,6 0-8 15,-5 0 0-15,-1-4 8 0,1-7 0 32,0 1 0-32,-1-1 0 15,-6 1 48-15,5 0-48 16,-5-1-8-16,0-3 216 0,7 4-88 15,-7-11-120-15,7 1-8 16,-1-1 0 0,1 0 0-16,-7 0-8 0,0 1-104 15,0-1 96-15,0 7 16 16,0-3 72-16,0 3-24 16,0 2 32-16,-13-2-72 0,6 7 136 15,0-3-136 1,-4 6 176-16,-3 4-112 15,1-7-64-15,1 4 32 0,-1 3-40 16,-1 0 0-16,1 0 0 16,-5 0-8-16,-2 0 16 15,8 0-16-15,5 0 8 0,-6 0-48 32,13 0 48-32,-7 0 0 0,7 0 0 15,0 0 0-15,0 0-216 16,0 0-88-16,0 0-768 15,7 0-464-15,6 0-1417 0</inkml:trace>
          <inkml:trace contextRef="#ctx0" brushRef="#br0" timeOffset="25087.93">1630 638 336 0,'0'0'448'15,"0"0"-328"1,0 0 232-16,0 0 112 16,0 0-312-16,0 0 352 0,-7 36 528 15,2-36-56-15,-1 0-335 16,-1 0-513-16,0 0 32 16,7 0 104-16,-6-11 200 15,6 1-248 1,0 0-216-16,0-5 0 0,0-1 0 15,-14-5 288-15,14 0 112 0,-5 2-16 16,-1-1 104-16,-1-1-192 31,7 0-152-31,0 1-32 0,-7-1-8 16,7 0-88-16,0-5 48 16,0-5 80-16,0 12-144 0,0-2 0 15,0 1 0-15,0 4-152 16,0-1-384-16,0 6-672 31,0 1 16-31,7 6-113 0,6-2-327 16,-8 2-408-16</inkml:trace>
          <inkml:trace contextRef="#ctx0" brushRef="#br0" timeOffset="25551.8">1598 175 984 0,'0'0'872'0,"0"0"40"0,0 0-32 16,0 0-352-1,0 0-96-15,0 0-63 16,0 0 119-16,0 0-32 0,-6-37-328 16,-8 33-48-16,14 4-32 15,0 0 88 1,0 0-128 0,0 0-8-16,0 0 0 0,0 0-8 15,0 0 8-15,0 0 0 16,0 0 0-16,0 0 8 0,0 0 168 0,0 0-16 15,0 0 40-15,0 0-64 32,0 0 16-32,0 0-96 15,0 0 40-15,0 0 40 0,0-11 72 16,0 6 160-16,0-6-80 16,0 1-112-16,0 0-120 0,-5-1 8 15,5 1-56-15,0 0 48 16,0-1-56-16,-6 1 8 0,6 2-16 31,0 2 16-31,0 1 112 16,0 0-56-16,0 5 0 15,0 0-8-15,-7 0-32 0,7 0-24 16,0 0-8-16,0 0-8 31,0 0-40-31,0 0 0 0,0 0-104 16,-7 0-88-16,7 0-640 15,-6 5-1216-15</inkml:trace>
          <inkml:trace contextRef="#ctx0" brushRef="#br0" timeOffset="36253.84">2199 273 3000 0,'0'0'1576'0,"0"0"-831"0,0 0-369 31,0 0 0-31,0 0 416 16,0-21-144-16,0 15-136 0,0 6-200 16,0-4 0-16,0 4 8 15,0 0-112-15,0-7 49 16,0 7-137-16,0-3-56 0,0 3-48 15,0-11 40-15,0 7-40 16,-7-2-16 0,0 1 88-16,1-5-32 0,-1 4-56 15,0 1-8-15,1 0-112 16,1 5-48-16,-2 0-105 16,0-5-63-16,-6-1 128 15,-1 6-24-15,9 0 64 16,-15 0-160-16,0 0-112 15,9 0 120-15,-9 6 16 0,1 15-120 16,-1 0 144-16,7-3 112 16,-6 3 24-16,13 0 8 15,6 5 8-15,0-9 24 0,0 7-24 32,0-3 120-32,0-6 8 0,13 6-40 15,-1 0 40-15,8-5 0 16,-2-6-16-16,9 0 16 15,-9-5 16-15,2-5-16 0,5 0 0 16,-4 0 0-16,-1 0-24 31,-2 0 24-31,9-10 8 0,-16-1-8 16,10 7 0-16,-8-7 0 16,-1 1 0-16,-6 0 0 15,1-1-8-15,0 1 0 0,-7 4 8 31,0-4 88-31,0 10 88 0,0 0 88 16,0 0-104-16,0 0-16 0,0 0-144 16,0 0 0-16,0 0 0 15,0 0-104-15,0 0 104 16,0 0-16-16,0 0-72 0,-14 26 88 16,1 5 144-1,1 15 320-15,-8 5-72 16,7 11-144-16,1 0-144 0,-1-6 80 15,13-4-24-15,0-6-152 16,0-11 104-16,0 2-104 16,0-7-8-16,0-9-208 0,20-5-232 31,5-16-400-31,-5 0-672 16,-2 0-3233-16</inkml:trace>
          <inkml:trace contextRef="#ctx0" brushRef="#br0" timeOffset="30336.47">3048 180 3696 0,'0'0'1329'0,"0"0"-545"15,0 0-368-15,0 0 328 16,0 0-72-16,0 0-176 16,0-46-264-16,0 35-16 0,0 1 168 15,0 4-64-15,0-4 41 31,-11 6-129-31,4-2 48 0,0 6-128 16,0-4-104-16,-6-3-48 0,8 4 0 16,-2 3 0-16,-13 0-88 15,2 0-104-15,-9 0 72 16,2 0-88 0,-8 0-8-16,1 0 88 15,7 3 31-15,-2 8 89 0,2 9-8 16,5-9 8-16,8 5 0 0,5 4-136 15,1-5 136-15,-1-4-144 16,7 5-80 0,0-6 152-16,0 5 0 15,0-4 72-15,7-8-40 16,6 4 32-16,-1-3-40 0,8-4 40 16,0 0 8-16,-2 0-64 15,-4 0 72-15,4 0 80 0,2 0-32 16,-6 0-48-16,-3 0-72 31,3 0-96-31,-8 0 48 16,1-4-40-16,-7-3 88 0,7 7 64 15,-7 0 16-15,0 0 16 16,0-3-16-16,5 3 24 0,-5-5-32 31,7-1-8-31,-1-4-64 16,1 10 48-16,0-5-80 0,-7 5 104 15,0 0 0-15,0 0-16 0,0 0 16 16,0 0 8-16,0 0 0 16,0 0 8-16,0 0-8 0,0 0 48 15,0 0-56 1,0 0-48 0,0 0 40-16,0 0-176 15,0 5 184-15,-7 11 8 0,-13 3 8 16,15 8 96-16,-9 3-56 15,1 11-48-15,0 1 88 0,8 10 144 16,-2-1-232 0,0-6 88-16,7 7-48 15,-6-10 8-15,6-7-48 16,0-4 0-16,0-5 16 0,0-6-24 16,0-4 0-16,-7-6 0 0,7 0 8 31,0-5-8-31,0-5 0 15,0 0 104-15,0 0-104 16,0 0 0-16,0 0-448 0,0 0-304 16,0-15-1024-16</inkml:trace>
        </inkml:traceGroup>
        <inkml:traceGroup>
          <inkml:annotationXML>
            <emma:emma xmlns:emma="http://www.w3.org/2003/04/emma" version="1.0">
              <emma:interpretation id="{E3F46F78-2A59-487D-AF96-446E1A17C7FA}" emma:medium="tactile" emma:mode="ink">
                <msink:context xmlns:msink="http://schemas.microsoft.com/ink/2010/main" type="inkWord" rotatedBoundingBox="18546,14726 18830,14721 18840,15264 18556,1526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420.37">3945 246 4809 0,'0'0'1112'16,"0"0"-776"-16,0 0-328 31,0 0 352-31,0 0-72 0,0 0-48 15,-77 155-32-15,70-108-64 16,-6 5 48-16,8 3 32 0,5-3 88 16,-7-6-72-16,0-9-168 15,7-13-64-15,0-3-8 16,-6 0 8-16,6-11-8 0,0 0-8 31,0-5 0-31,0-5-160 16,0 0-376-16,0 6-560 0,0-6-704 0</inkml:trace>
          <inkml:trace contextRef="#ctx0" brushRef="#br0" timeOffset="38887.17">3712 246 4993 0,'0'0'1080'0,"0"0"-736"16,0 0-264-16,0 0 336 31,0 0 24-31,0 0-312 16,0 0-128-16,0 0 0 0,0 0 0 16,0 0-8-16,0 0-8 0,0 0 16 15,0 0 0-15,0 0 48 16,0 0 112-16,0 0 136 31,0 0 96-31,0 0-224 0,0 0 56 16,0 0-136-16,0 0-80 15,0 0 0-15,0 0 40 0,0 0-40 16,0 0 40-16,0 0-48 16,0 0 0-16,0 0 0 15,0 0 16-15,0 0 64 0,0 0-32 31,0 0 80-31,0 0-40 16,0 0 57-16,0 0-145 0,0 0 80 0,0 0-80 16,0 0 0-16,0 0-120 15,0 0 112 1,0 0-81 0,0 6-135-16,0 15 112 0,-5 5-16 15,-2 9 112 1,1 1 8-16,-1 5 8 15,-6 1-8-15,13-11 8 0,-7-1 0 16,7-10-16-16,0-3 16 16,0-2-72-16,0-5 56 15,0-5-144-15,0 0 24 0,0 0-72 16,0-5-200-16,0 0-344 0,0 0-456 16,0 0-665-16</inkml:trace>
        </inkml:traceGroup>
        <inkml:traceGroup>
          <inkml:annotationXML>
            <emma:emma xmlns:emma="http://www.w3.org/2003/04/emma" version="1.0">
              <emma:interpretation id="{DBB7CAE6-A621-4038-A1F6-CA08C58EAF30}" emma:medium="tactile" emma:mode="ink">
                <msink:context xmlns:msink="http://schemas.microsoft.com/ink/2010/main" type="inkWord" rotatedBoundingBox="20043,14300 22954,14249 22973,15309 20062,153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5770.35">5563 73 4689 0,'0'0'1240'0,"0"0"-512"0,0 0-512 15,0 0-96-15,0 0-120 16,0 0 80-16,59-38-32 0,-21 30-32 31,1-3-16-31,-1 1-136 16,-6 4 32-16,-5 1-248 0,-9 0 112 15,-4 0-168-15,-1-1 40 16,-1-4 32-16,1 0-265 31,0 5-967-31</inkml:trace>
          <inkml:trace contextRef="#ctx0" brushRef="#br0" timeOffset="46275.3">5692-179 24 0,'0'0'4504'0,"0"0"-3223"15,0 0-473-15,0 0-224 0,0 0-288 0,0 0-120 16,0 0-176-16,-7 0-56 15,7 0 8-15,0 0-32 16,0 25 80 0,0 12 32-16,0 8-32 15,14 6 0-15,-7 1 0 0,4-7 40 16,3-3-32-16,-8-6-8 16,1 0 0-16,0-15-184 31,4 0-208-31,-11-7-104 0,0-4-72 15,0 0 40-15,0-10 224 16,0 0 120-16,-6 0-313 0,-13 0-287 16,-6-10 24-16,5-4 760 15,-5-1 240-15,-2-1 824 32,2 6-455-32,12-1-201 0,-1 6 368 15,8 0-120-15,6 0-232 16,0-1-256-16,0 2-24 0,0-2-144 15,0 6-56-15,13-5 56 0,14-5 80 16,-2 0-64 0,13-1 72-16,1 1-88 0,-12 4-128 15,4 2-128 1,-12-2-288-16,1 6-56 16,-13 0-104-16,-7 0-473 0,0 21-719 15,-7-5-287-15</inkml:trace>
          <inkml:trace contextRef="#ctx0" brushRef="#br0" timeOffset="46482.41">5595 277 3688 0,'0'0'1145'0,"0"0"-609"0,0 0 16 16,0 0-208-16,0 0 24 31,0 0-272-31,0 0 192 0,0 0-88 16,111-35 112-16,-73 20-304 15,0-1 8-15,-12 6-16 0,0 5-80 16,-1-1-192-16,-5 6-352 16,-8 0-232-16,2 0 0 15,-14 0-889-15</inkml:trace>
          <inkml:trace contextRef="#ctx0" brushRef="#br0" timeOffset="46732.1">5672 344 1016 0,'0'0'1664'0,"0"0"-856"16,0 0-96-16,0 0-87 0,0 0-185 16,-38 207-240-16,38-161-136 15,0 0 40-15,0-5-48 16,6-5-56-16,1-5-88 15,6-6-48 1,-1-4 120-16,-5-11-192 0,6-5-112 16,-6 1-425-16,6-6-167 0,-1 0-1048 15,-5 0 657-15</inkml:trace>
          <inkml:trace contextRef="#ctx0" brushRef="#br0" timeOffset="44849.31">5195 196 8265 0,'0'0'2041'0,"0"0"-1113"31,0 0-208-31,0 0-104 16,-31 0 72-16,31 0-128 0,0 0-327 15,0 0-161-15,0 0-72 16,0 0-8-16,0 0-81 0,0 0 41 15,0 0-24 1,0 0-56-16,0 0-120 16,0 0-56-16,0 0 24 15,0 0 64-15,0 0-16 0,0 0 0 16,6 0 64-16,6 0-40 16,1 0 80-16,8 0-8 15,-3 0-16-15,2 0-80 16,12 0-72-16,6 0-136 15,-6 0-384-15,13 0-89 16,-5 0-71-16,-1 0-88 0,-7 0-8 16,-7 10 160-16,-5-5-297 15,-14 1-1583-15</inkml:trace>
          <inkml:trace contextRef="#ctx0" brushRef="#br0" timeOffset="45157.5">5182 566 5569 0,'0'0'1752'0,"0"0"-1232"31,0 0-280-31,0 0 56 16,0 0-136 0,0 0-48-16,0 0-104 15,72-25 40-15,-40 8-48 0,0 7-176 16,1 6-48-16,5-3-192 16,-6-2-80-16,-7 9-296 0,9 0-216 15,-9 0-249-15,-12 0-1247 16</inkml:trace>
          <inkml:trace contextRef="#ctx0" brushRef="#br0" timeOffset="45375.38">5216 797 4096 0,'0'0'1481'0,"0"0"-841"0,0 0 264 15,0 0-144-15,0 0-200 16,0 0-320-16,0 0-184 0,0 0-56 15,11 0-72-15,9-10 72 32,12-1 16-32,-5-4-8 15,11-1-8-15,-6 6-176 0,27-16-432 16,-21 7-552-16,1 3-904 0</inkml:trace>
          <inkml:trace contextRef="#ctx0" brushRef="#br0" timeOffset="47620.37">5712 514 2776 0,'12'139'1256'0,"-12"-139"-503"0,0 0-513 16,0 0 144-16,7 0 40 31,13-5-112-31,5-5-136 0,0 0-64 16,8-6 8-16,-1 5-112 15,0 1-8-15,13 5-184 16,-7-5-576-16,-4 4-793 0</inkml:trace>
          <inkml:trace contextRef="#ctx0" brushRef="#br0" timeOffset="47430.45">5712 514 3816 0,'0'0'832'0,"0"0"-832"16,0 0-8-16,0 0-112 15,0 0 120-15,0 0 0 0,70-20 56 16,-38 20-48 0,-5-5 193-1,-2 0-121-15,-5 5-80 0,-1 0-241 0,-13 0-199 16,1 0-880-16,-7 10-928 15</inkml:trace>
          <inkml:trace contextRef="#ctx0" brushRef="#br0" timeOffset="47171.18">5769 330 520 0,'0'0'2264'0,"0"0"-1664"16,0 0-592-16,0 0-8 15,0 0-8-15,0 0-152 0,0 0 8 16,0 0 88-16,156-64-8 15,-138 64 72 1,-5-10 160-16,1 10 192 0,-8 0 0 16,-6 0 32-16,0 0 32 15,0 0 25-15,0 0-73 16,0 0-176-16,0 0-192 0,0 21 8 16,5 5 248-1,2 12 264-15,7 1-280 16,-8 13-168-16,8-5-8 15,-3-2 8-15,3 1-64 0,-1 1 40 16,-1-11-32-16,1 5-16 16,-6-11 0-16,-7 2 0 0,6-7 0 31,-6-4-144-31,0-1-48 0,7-9-136 16,-7-1 8-16,0-5-112 15,7 5 8-15,-7-10-153 16,0 6-615-16,0-6-1608 0</inkml:trace>
          <inkml:trace contextRef="#ctx0" brushRef="#br0" timeOffset="48389.33">6272 303 2480 0,'0'0'2048'0,"0"0"-951"15,0 0-657-15,0 0 88 0,0 0-64 16,0 0-208-16,7-26-168 0,5 26-80 15,8 0 0-15,5 0 0 16,2 0-8 0,-14 0-8-16,-1 0-208 15,-6 0 168-15,-6 6 40 16,0 5 8-16,0 5 56 0,0-6-56 16,0 4 96-16,0 7 120 15,-6-6 120-15,-6 6-160 31,-1-1-112-31,-1-4 8 0,1-1-64 16,-5 1 8-16,11-5-16 16,-6 9-128-16,-6-9-152 0,12 3-240 15,-6-4-288-15,0-3 8 32,13-4-136-32,-5-3-1057 0</inkml:trace>
          <inkml:trace contextRef="#ctx0" brushRef="#br0" timeOffset="48053.63">6555-72 4096 0,'0'0'1377'0,"0"0"-529"15,0 0-392-15,0 0 24 16,0 0-120-16,0 0 112 0,0 128-120 31,0-61-144-31,0 6-48 16,7-3-56-16,13-6-32 15,-2-3-64-15,2-10 0 0,5-9 8 16,-11-6-16-16,-1-11-248 16,-6-4-304-16,-1-11-152 0,-6-10-176 15,0 0-312 1,0 0 143-1,-6-6-1551-15</inkml:trace>
          <inkml:trace contextRef="#ctx0" brushRef="#br0" timeOffset="48787.68">6645 180 4512 0,'0'0'1081'15,"0"0"-625"-15,0 0-120 0,0 0 168 16,0 0-120-16,0 0-152 15,0 0-224 1,0 0 152-16,0 5-16 16,-11 6-88-16,-3 10-8 0,-6-6 16 15,8-1 32-15,-1 6-16 16,0-9-8-16,6-5-40 0,7 5-32 31,0-6-8-31,0-1 0 16,0 6 8-16,0 1 48 0,20-1-48 15,5 0 0-15,2 7 0 16,-2-8 8-16,2 1 32 0,-2 1-32 16,2-1-16-16,-9-4-56 15,2 4-136-15,-2-5-152 32,-4 0-8-32,6 6-136 0,5-11-256 15,13 0-32-15,-6 0 63 16,-5 0-1575-16</inkml:trace>
          <inkml:trace contextRef="#ctx0" brushRef="#br0" timeOffset="49471.6">7072 185 5329 0,'0'0'1856'0,"0"0"-504"0,0 0-792 16,0 0 49-16,0 0 63 0,6-5-168 15,1 5-328-15,-2 0-176 32,9 0 24-32,6 0 112 15,5-5 32-15,6-1-40 0,10 6-64 16,-3 0-64-16,1 0-192 0,-1 0-408 15,-6 0-384-15,-5 0-329 32,-9 21-591-32,-5-5-1297 0</inkml:trace>
          <inkml:trace contextRef="#ctx0" brushRef="#br0" timeOffset="49678.74">7142 411 3728 0,'0'0'1625'0,"0"0"-537"16,0 0-616-16,0 0-208 15,0 0-32-15,0 0 184 0,0 0-136 16,124 0-272-16,-79 0-8 16,-13 0-216-1,-1 0-120 1,-10 0-448-16,-16 0-384 0,1 6-361 0,-6 4-1615 15</inkml:trace>
          <inkml:trace contextRef="#ctx0" brushRef="#br0" timeOffset="49867.68">7226 622 904 0,'0'0'1616'0,"0"0"-832"15,0 0-336-15,0 0 288 16,0 0-143-16,0 0-25 0,0 0 144 31,0 0-168-31,85 0-240 16,-53-10-120-16,6-5-120 0,-6-1-64 15,20-3-144-15,-14-2-712 16,-11 4-840-16</inkml:trace>
          <inkml:trace contextRef="#ctx0" brushRef="#br0" timeOffset="50979.75">7361 16 4536 0,'0'0'1233'0,"0"0"-761"0,0 0-352 15,0 0-120-15,0 0 8 16,0 0 560-16,0 0-336 0,0 0-152 31,194-21-56-31,-155 21-24 31,6 0-56-31,-19 0-96 0,0 0-264 16,-1 0-16-16,-12 0-64 16,-6 5-288-16,-7 1-713 15,0-1-1471-15</inkml:trace>
          <inkml:trace contextRef="#ctx0" brushRef="#br0" timeOffset="51186.38">7374 128 3120 0,'0'0'760'0,"0"0"49"16,0 0 279-1,0 0 144-15,0 0-480 16,213-21-56-16,-148 7-400 0,-1 4-192 16,1 3-104-16,-20 4-128 15,-7 3-352-15,-12 0-216 0,-26 0-392 16,0 3-552-1,0 8-2377-15</inkml:trace>
          <inkml:trace contextRef="#ctx0" brushRef="#br0" timeOffset="52565.08">7451 653 4480 0,'0'0'1193'0,"0"0"-633"0,0 0 112 16,0 0 112-16,0 0 88 15,0 0 17-15,0 0-393 0,214-21-264 31,-143 11-32-31,-1 0-192 16,-5 5 0-16,-6-1-8 16,-2 6-8-16,-19 0-104 0,-11 0-64 15,-9 0-32-15,-11 0 80 16,-1 0 120-16,-6 0 0 0,0 0-8 16,0 0 16-16,0 0 0 31,0 0 0-31,0 0-224 15,-6 0-473-15,-1-10-911 0,2 0-3329 0</inkml:trace>
          <inkml:trace contextRef="#ctx0" brushRef="#br0" timeOffset="51422.61">7503 411 2600 0,'0'0'728'0,"0"0"464"16,0 0-463-16,0 0-153 0,0 190-232 16,0-143 120-16,0-1-128 31,7-5-256-31,6-5 24 16,-6-10-104-16,5-11-8 0,-6 6 0 15,1-17-112-15,0-4-472 16,-1 0-296-16,1 0-209 0,5-25-927 0</inkml:trace>
          <inkml:trace contextRef="#ctx0" brushRef="#br0" timeOffset="50453.11">7510-221 3648 0,'0'0'1089'16,"0"0"-505"-16,0 0-248 0,0 0 24 15,0 0-200 1,0 0 224 0,0 0-8-16,0 0-144 0,0 128-112 15,0-97-120-15,0 0 0 0,0 0-192 16,0-4-224-16,0-9-208 15,13 3-704 1,6-14-2993-16</inkml:trace>
          <inkml:trace contextRef="#ctx0" brushRef="#br0" timeOffset="51774.64">7575 159 1672 0,'0'0'1368'0,"0"0"-736"0,0 0-240 16,0 0-184-16,0 0-200 0,0 0 48 16,199-52-48-16,-172 52 160 15,-2 11 97 1,-7 5-17-16,2 9-240 16,-6-4 0-16,-2 10 96 15,1 4 72-15,-6 2 32 0,-1 10 64 16,1 3-48-16,-7 2 136 15,7 0-112-15,-2-2-144 0,1 2-104 32,-6-10 120-32,7-1-120 15,-7-6 8-15,0-4 0 16,0-5-8-16,0-6-232 0,0-4-160 16,0-11-128-16,-7-5-104 15,1 0-393-15,-6 0-1871 0</inkml:trace>
          <inkml:trace contextRef="#ctx0" brushRef="#br0" timeOffset="52273.94">7639 391 3872 0,'0'0'1017'15,"0"0"-393"-15,0 0 88 31,0 0 32-31,0 0-176 0,0 0-256 16,0 0-64-16,155-16-128 0,-123 16-112 16,-7 0-8-16,-5 0-88 15,-1 0-56-15,-13 11-336 16,-6-1 40 0,0 11-72-16,0 0-328 15,-18-1-281-15</inkml:trace>
          <inkml:trace contextRef="#ctx0" brushRef="#br0" timeOffset="52058.54">7670 87 3848 0,'0'0'1233'0,"0"0"-641"16,0 0-432-16,0 0-32 16,0 0 32-1,0 0 280-15,0 0-176 16,0 0-112-16,-25 176-96 16,25-126 104-16,0-2-160 0,0-2 0 15,0 0 0-15,0-5-136 16,0-11-400-16,0 1-352 0,0-16-449 15,0-9-2759-15</inkml:trace>
          <inkml:trace contextRef="#ctx0" brushRef="#br0" timeOffset="50728.15">7665-215 888 0,'0'0'1088'15,"0"0"-128"-15,0 0-248 0,0 163-160 16,0-105-240-16,0 2-296 15,0-13 72-15,5-1-88 16,2-9-144-16,-7-12-72 0,0-14-168 16,0-8-1160-1,-7-3-592-15</inkml:trace>
        </inkml:traceGroup>
        <inkml:traceGroup>
          <inkml:annotationXML>
            <emma:emma xmlns:emma="http://www.w3.org/2003/04/emma" version="1.0">
              <emma:interpretation id="{2C536FCC-CE34-4454-9A2E-98E69BAC6C02}" emma:medium="tactile" emma:mode="ink">
                <msink:context xmlns:msink="http://schemas.microsoft.com/ink/2010/main" type="inkWord" rotatedBoundingBox="23845,14327 25766,14293 25785,15404 23865,154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5055.47">10186 313 3168 0,'0'0'2841'0,"0"0"-1137"0,0 0-1056 16,0 0-280-16,0 0-112 0,0 0-120 16,0 0-104-1,97-3-32 1,-79 3-352-16,-11 10-312 0,6 4-224 16,-13 7-80-16,0 4-112 15,-7 2-105-15,-18-2-1343 0,-8-4 2528 16,1-5 656-16,0-6 1352 0,12 0-623 15,7-10 39-15,13 0-104 16,-5 0-215 0,5 0-369-16,0 0-424 31,0 0-200-31,0 0-96 16,5 0-16-16,15 0-72 0,5 0-24 15,2 0 32-15,4 0-440 16,1 0-233-16,13-5-455 0,-6-6-360 15,-12 1-361-15</inkml:trace>
          <inkml:trace contextRef="#ctx0" brushRef="#br0" timeOffset="54456.36">10244 138 4560 0,'0'0'985'15,"0"0"-569"-15,0 0-104 16,0 0 392-16,0 0-128 0,0 0-312 16,-13 186-32-16,13-145-48 31,0 1-168-31,0-7-16 0,0 2 0 15,0-13-376-15,6-3-384 16,-6-14-184-16,0-7-216 16,0 0-521-16</inkml:trace>
          <inkml:trace contextRef="#ctx0" brushRef="#br0" timeOffset="54713.86">10308 73 3136 0,'0'0'1360'15,"0"0"-543"-15,0 0-281 0,0 0 144 32,0 0-128-32,0 0-344 15,0 0-200-15,0 0 200 0,110 34 56 16,-105-3-80-16,15 0-24 16,-13 6 88-16,-1-1-184 0,-6-1 16 15,0 1-64-15,0 2 64 31,0-9-80-31,-13 8-128 0,-7-6-232 16,-18 0-352-16,6-7-784 16,0-7-1553-16</inkml:trace>
          <inkml:trace contextRef="#ctx0" brushRef="#br0" timeOffset="55813.18">10540 341 1664 0,'0'0'2168'16,"0"0"-1464"-16,0 0-311 31,0 0 303-31,0 0-72 0,0 0-520 16,238-52-104-16,-180 29-616 15,-13-1-769-15</inkml:trace>
          <inkml:trace contextRef="#ctx0" brushRef="#br0" timeOffset="55298.38">10553-128 5601 0,'0'0'1120'0,"0"0"-784"15,0 0-256 1,0 0 216-16,0 0-128 16,0 0-152-16,0 0-16 15,186 4-416-15,-152 3-248 0,-3-7-64 0,-6 0-537 16,-18 0-3278-1</inkml:trace>
          <inkml:trace contextRef="#ctx0" brushRef="#br0" timeOffset="56145.74">10585 684 4841 0,'0'0'1536'0,"0"0"-360"0,0 0-664 0,0 0 40 16,0 0-88-16,0 0-183 16,0 0-97-16,0 0-96 0,77-87-88 31,-45 81-104-31,1 1-417 16,13 5-551-16,-8 0-696 0,-13 0-1433 15</inkml:trace>
          <inkml:trace contextRef="#ctx0" brushRef="#br0" timeOffset="55681.96">10732-184 5193 0,'0'0'1304'0,"0"0"-656"0,0 0-496 16,0 0 184-16,0 0-152 0,-11 107-80 16,11-71-104-16,-7 0 0 15,7 0-296-15,-13-5-248 32,6-6-304-32,-11-5-272 0,11 1-313 15,-7-15-327-15,8-2 1760 16,1-4 848-16,5 0-104 0,0 0 16 15,0 0-151-15,0-4-145 16,0 4 136-16,0-6 176 16,0 1-104-1,5 5-120-15,15-5-160 0,5 5-136 16,2 0-104-16,-2 0-152 16,-5 0-312-16,-2 0-200 0,-4 0-88 15,-14 10-240 1,0 6-320-16,0 5-729 15</inkml:trace>
          <inkml:trace contextRef="#ctx0" brushRef="#br0" timeOffset="55978.68">10888 263 2528 0,'0'0'1160'16,"0"0"-224"-16,0 0-151 15,0 0-161-15,-20 216 80 0,20-144-296 16,0-6-280-16,0-4-32 31,0 4-96-31,7-14-16 0,-7-12-296 16,0-3-288-16,0-7-184 0,-7-14-441 15,-18-11-1127-15</inkml:trace>
          <inkml:trace contextRef="#ctx0" brushRef="#br0" timeOffset="53429.17">8993 221 7033 0,'0'0'1536'0,"0"0"-1024"0,0 0-456 16,0 0 313-16,19 0 111 0,1-10-160 15,11 0-152-15,8-1-104 16,-7 6-16-16,1 0-40 16,-1 0 72-16,0 5-8 0,-6 0-24 31,-7 0-48-31,-6 0-8 15,-6 0-56-15,0 0 0 0,-7 0-40 16,0 0 8-16,0 5 24 16,0 11-16-16,0 9-168 31,-27 17 72-31,-12 8-104 0,-6 2-121 16,0 5 49-16,0-10 304 15,0-2 48-15,13-8 8 0,7-12 0 16,12-10 96-16,6-5 136 15,0-10-104-15,7 6-80 16,0-6-40 0,0 0-8-16,27 0 0 0,-2 0 281 15,13 0 31-15,8 0-136 16,-8 0-96-16,7 0 24 0,0 0 56 16,-6 0-144-16,-1-6-16 15,-4-4-240-15,11 5-288 16,-7 0-721-16,1-6-1007 0</inkml:trace>
          <inkml:trace contextRef="#ctx0" brushRef="#br0" timeOffset="53946.01">9560 386 6057 0,'0'0'1904'16,"0"0"-952"-16,0 0-616 0,0 0-39 15,0 0-9-15,0 0-192 0,-122 93-96 16,115-72-368-16,1-1-177 15,6 1-439-15,0-11-808 16,0-6-4169-16</inkml:trace>
          <inkml:trace contextRef="#ctx0" brushRef="#br0" timeOffset="54157.71">9560 386 3088 0,'233'-6'5529'16,"-233"6"-4184"-16,0 0-969 15,6 0-192-15,-1 0-120 0,2 0-64 16,6 6-360 0,12 9-104-1,21 1-329-15,-8 5-751 0,-5-11-600 0</inkml:trace>
          <inkml:trace contextRef="#ctx0" brushRef="#br0" timeOffset="53752.36">9804-10 4520 0,'0'0'897'0,"0"0"-665"15,0 0 56-15,0 0 456 16,0 0-200-16,-5 179-112 15,5-106-136-15,0 5-56 0,0 3-104 16,0-13-64 0,0-6-72-16,0-12-16 15,0-9-88-15,0-10-336 0,0-10-632 16,0-11-128-16,0-10-825 16</inkml:trace>
        </inkml:traceGroup>
        <inkml:traceGroup>
          <inkml:annotationXML>
            <emma:emma xmlns:emma="http://www.w3.org/2003/04/emma" version="1.0">
              <emma:interpretation id="{D07F92B9-0000-4690-B616-4D2D50F093F1}" emma:medium="tactile" emma:mode="ink">
                <msink:context xmlns:msink="http://schemas.microsoft.com/ink/2010/main" type="inkWord" rotatedBoundingBox="26292,13951 28647,13910 28665,14978 26310,1501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2519.31">13421-158 4825 0,'0'0'1912'16,"0"0"-936"-16,0 0-584 16,0 0-32-16,0 0-96 0,0 0-192 15,0 0-64 1,0 26 80-16,7 10-80 15,6 5 80-15,6 0-80 0,-6-5 152 16,1 5-160-16,-3-10 16 16,3-6-16-16,-8-5 0 0,1-4-328 15,0-5-464-15,-7-7-416 32,0-4-16-32,0 0 280 0,-14-10-1633 15</inkml:trace>
          <inkml:trace contextRef="#ctx0" brushRef="#br0" timeOffset="62902.82">13408-86 3728 0,'0'0'1369'16,"0"0"31"-16,0 0-600 31,0 0-280-31,0 0-200 16,0 0-8-16,0 0 120 0,135-67-112 16,-89 67-15-16,-1 0-73 15,-7 0-16-15,-4 0-216 0,-9 0-8 16,0 10 0-16,-18 6-48 15,-1-12-136-15,-6 6 16 16,0 7-105 0,-13 3-159-16,-32 11 24 0,-5 0-288 15,-2-5-128-15,-7-2 368 16,14-7 360-16,7-7 104 0,17-6 112 16,3 3 24-1,18-7 176 1,0 0-32-1,0 0-136-15,18 0-136 16,9 0 232-16,12 0 176 0,-1 0-128 16,1 0-72-16,-6 0-96 15,-1 0-8-15,-14-7-112 0,2 3-56 16,-6-2-96-16,-9-5-240 16,1 1-384-16,-6-14-264 15,0-2-577-15,0 0-2911 0</inkml:trace>
          <inkml:trace contextRef="#ctx0" brushRef="#br0" timeOffset="63156.85">13557-281 3368 0,'0'0'1441'0,"0"0"-825"16,0 0-408-16,0 0 232 0,0 0 80 15,0 0-104-15,0 0 144 31,0 215-304-31,0-142-152 16,13 4 152-16,-1-6-96 0,-5-4-144 0,6-5-8 16,-6-11 72-16,-1-5-80 15,1-9 0-15,-7-6-8 0,0-10-200 16,0-6-184-16,0-5-152 16,0-4-744-1,0-6-1409-15</inkml:trace>
          <inkml:trace contextRef="#ctx0" brushRef="#br0" timeOffset="59197.04">12125-327 4809 0,'0'0'1296'0,"0"0"-536"15,0 0-352-15,0 0 200 16,0 0-64 0,0 0-288-16,0 0-136 15,0 0 72-15,97-16 144 16,-65 16-31-16,13 0-225 16,-6 0-32-16,6 0-48 0,-18 0-8 15,4 0-360-15,1 0-225 0,-18 0-207 31,-8 0-400-31,-6 0-80 16,0 0-849-16</inkml:trace>
          <inkml:trace contextRef="#ctx0" brushRef="#br0" timeOffset="59595.17">12274-256 2480 0,'0'0'2000'0,"0"0"-1039"0,0 0-593 16,0 0-312-16,0 0 248 16,0 0 40-16,-6 133 48 15,6-81-216 1,-14-1-120-16,7-3 24 16,7-9-72-16,-5-2-8 0,5-6-80 15,-6 0-128-15,-1-11-240 0,7-4-32 16,0-6-24-16,0-10 248 15,0 0 152 1,0 0 104-16,0 0 48 16,0-15 216-16,0-6-8 15,0 0 160-15,0 1 256 0,18-1-88 16,9 1-48-16,-8 10-248 16,7-7-8-16,-1 7-144 0,9-1-80 15,-16 1-56-15,-4 10-112 31,-3 0-200-31,-4 0-64 16,-7 0-48-16,0 0-144 0,0 0-248 16,-25 0-64-16,5 0-193 0</inkml:trace>
          <inkml:trace contextRef="#ctx0" brushRef="#br0" timeOffset="60203.92">12577-348 3792 0,'0'0'889'16,"0"0"-593"-16,0 0-248 0,0 0 152 16,0 0 400-1,0 0-200-15,-20 165 16 16,20-109 24-16,-5 5-136 0,5-4-48 16,0-2-176-16,0-7-24 0,0-7-56 31,0 0 0-31,0-10-72 15,0-5-440-15,0-12-328 0,5 3-112 16,2-14-1217-16</inkml:trace>
          <inkml:trace contextRef="#ctx0" brushRef="#br0" timeOffset="61842.95">12654-71 3672 0,'110'-76'976'15,"-96"76"-367"-15,-3 0-17 0,3 0-408 31,-8 0-136-31,1 0-48 0,-7 10 120 16,0 4-80-16,0 7-40 16,-7 5 0-16,-19-5-8 0,7-1-96 15,-8-5 24 1,9-9-72 0,11 4 136-16,1-10 16 0,6 0 80 15,0 0 96-15,0 0-96 0,0 0-32 16,0 0-48-16,13 0-16 15,0 0 16-15,-1 0 0 0,-5 5-24 32,0 6-360-32,-7 5 120 15,0-1 184-15,-14 9-104 0,-18 7-104 16,-6 6-281-16,6-6 353 16,-1 0 216-16,21-16 248 15,-1 1 89-15,13-11-161 0,0-5-120 16,6 0 80-16,26 0 168 0,7 0-40 31,6-21 0-31,0 0-88 16,7-10-136-16,-7-5-40 15,-13-4-16-15,-1 2-200 0,-11-7-120 16,-6 4 208-16,-14-5-88 31,0 5 104-31,0-5 104 0,0 15 16 16,-7 0 8-16,-6 10 304 0,6 6 40 15,0 10 168-15,2 5-72 16,5 0-192-16,0 0-256 0,0 0-8 16,0 0-24-16,0 0-56 15,0 16 80-15,0 19 16 16,12 7-8 0,8 4 80-16,-7 9 0 15,13 3 112-15,5-2-96 0,-4-4-104 16,5-7 16-16,0-8-16 0,-6-6-104 31,-7-16-136-31,-13-5-432 16,1-10 272-16,-7 0 160 0,0 0 232 15,0-15 8-15,0-11-992 16,0-5-49-16,-13 0-127 0,-6 0 1080 16,-1 17 88-16,7 3 1136 15,-12 5 193-15,5 6-825 0,-12 0-384 31,0 10-112-31,0 11 0 16,-8 5-8-16,15 5-136 16,5-6-248-16,8-9-1009 0</inkml:trace>
          <inkml:trace contextRef="#ctx0" brushRef="#br0" timeOffset="60840.35">12609-210 4785 0,'0'0'784'0,"0"0"-240"16,0 0 80-16,0 0-264 0,239-25-352 15,-176 25-8 1,3-6-128-16,-8 6-472 16,-19 0-368-16,-14 0-1273 0</inkml:trace>
          <inkml:trace contextRef="#ctx0" brushRef="#br0" timeOffset="62251.98">12647 392 4865 0,'0'0'1256'16,"0"0"-632"-16,0 0-496 15,0 0 48-15,0 0 480 16,0 0-56-16,0 0-352 0,226-26-120 16,-154 12-128-16,-2-7-96 31,14-6-680-31,-19 1-552 0,-13 5-601 0</inkml:trace>
          <inkml:trace contextRef="#ctx0" brushRef="#br0" timeOffset="61026.83">12654-71 3040 0,'0'0'552'0,"0"0"-192"16,0 0-232-16,0 0-128 0,0 0-160 15,0 0-968-15</inkml:trace>
          <inkml:trace contextRef="#ctx0" brushRef="#br0" timeOffset="60651.38">12758-394 3104 0,'0'0'888'0,"0"0"-296"31,0 0-431-31,187-56-9 16,-130 45-104-16,-5 1-48 0,-7 0 0 15,-12 4 48-15,6 6 16 16,-21-5 80-16,2 5 24 15,-13 0-8 1,-1 0 184-16,-6 0-168 0,5 11 64 16,-5 9 72-16,7 16 24 15,0 11 0-15,6 4-144 0,-1 10 160 16,1 6-288-16,1 0 32 16,4-1-48-16,2-4 56 15,0-1-96-15,-1-4-16 16,-6-5 64-1,0-6-56-15,-1-1 0 0,-5-7-16 16,-1-12-32-16,1-5 48 0,-7-11-8 16,0 0-168-16,0-6-144 15,0-4-16-15,0 0 24 16,0 0 128 0,-32-10-416-16,-1-21-5297 15,1 1 5881-15</inkml:trace>
          <inkml:trace contextRef="#ctx0" brushRef="#br0" timeOffset="62068.66">13060-358 264 0,'0'0'5281'16,"0"0"-4497"-16,0 0-704 16,0 0-80-16,0 0 192 15,0 0-176-15,122 77-32 0,-95-41-88 0,-9 10-376 16,-18 21-104-1,0-11-665-15,0 0-2934 0</inkml:trace>
          <inkml:trace contextRef="#ctx0" brushRef="#br0" timeOffset="57960.43">11513-211 3808 0,'0'0'1201'0,"0"0"-521"16,0 0-504-16,0 0 64 0,0 0 0 15,0 0 192-15,-31 0-120 16,31 0-120-16,-7 0-8 15,0-4 176-15,7 4 72 0,-7 0 88 16,7-6-48-16,-6 6 49 16,6 0-57-1,0 0 0-15,0 0-152 0,0 0-144 16,0 0-128-16,0 0-40 16,0 0-104-16,0 0-48 15,-7 10-136-15,2 22 176 0,-2 3-112 16,1-5-240-1,-1 12-313-15,0-6-167 16,7-5-472-16,0-5-256 0,0-12-3217 16</inkml:trace>
          <inkml:trace contextRef="#ctx0" brushRef="#br0" timeOffset="58435.32">11545-256 3832 0,'0'0'800'0,"0"0"-247"0,0 0-369 16,0 0-8-16,0 0-8 15,219-4-88-15,-174 19-32 16,-6-5-40-16,-6 11 0 0,-8-6-8 15,-5 1-104-15,-8 5-24 16,-12-2-32 0,0 1 64-16,0 11-32 0,-25 0 24 15,-7 0-288-15,-13-5-241 16,0 0-279-16,-14-12-520 16,1-4 184-16,6-3 1168 15,2-3 80 1,-2-4 1592-16,14 0 48 0,11 0-567 15,20 0-81-15,2 0-240 16,5 0-368-16,0 0-240 0,0-4-144 16,12-3-48-16,21 4 48 15,6-4 128 1,6 3 88-16,5 0-32 16,-5-2-128-16,0 1-48 15,-5 5-8-15,-8-5-88 0,-7 5-176 16,-5 0-200-16,-1-11-424 15,-13 1-441-15,1-1-2719 0</inkml:trace>
          <inkml:trace contextRef="#ctx0" brushRef="#br0" timeOffset="58759.8">11655-533 2944 0,'0'0'776'0,"0"0"-608"16,0 0 224-16,0 0 177 16,0 0-305-1,0 206-80-15,0-129-64 0,0 11 176 16,0-8-64-16,0 3-160 15,0-7-64-15,0-8 0 0,0-11-8 16,-6-12 8-16,6-8-8 16,0-7-56-16,0-13-176 0,0-13-264 31,0 3-673-31,0-7-2879 0</inkml:trace>
          <inkml:trace contextRef="#ctx0" brushRef="#br0" timeOffset="59863.8">11926 1 3440 0,'0'0'1265'0,"0"0"-745"0,0 0-400 16,0 0 408-16,0 0-160 15,0 0 192 1,0 0-320-16,0 0-80 16,57 175 40-16,-37-149-136 0,5-6 32 15,-11 1-88-15,6-11 0 16,-2 1-8-16,2-8 0 15,-1 8 8-15,7-11 0 16,6 0 0-16,7 0 0 16,13 0-8-16,-1-11-96 15,20-20-424-15,-6 2-552 0,-20 3-1329 16</inkml:trace>
        </inkml:traceGroup>
        <inkml:traceGroup>
          <inkml:annotationXML>
            <emma:emma xmlns:emma="http://www.w3.org/2003/04/emma" version="1.0">
              <emma:interpretation id="{5A8A4643-C4F4-4601-8B71-7FEC0ECA10D7}" emma:medium="tactile" emma:mode="ink">
                <msink:context xmlns:msink="http://schemas.microsoft.com/ink/2010/main" type="inkWord" rotatedBoundingBox="29181,14100 32418,14043 32442,15373 29204,1543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3729.7">14343-96 4584 0,'0'0'1041'16,"0"0"-681"-16,0 0-192 15,0 0 120 1,0 0-40-16,0 0-184 16,117-47-64-16,-85 43-80 15,-7-2-32-15,-5 6-176 0,-2 0 0 16,-11 0 40-16,0 0 120 15,-7 0 72-15,0 0 56 0,0 0 0 32,0 10 8-32,0 10 152 15,6 11 96-15,1 10 176 16,0 11 0-16,4 4-120 0,-4-5-176 16,6 11 8-16,-6-10-56 31,0-7-16-31,-1-8 32 0,0-6-96 15,-6-4 0-15,6-8 0 16,-6-3-8-16,0-5 0 0,0-1-56 16,0 0-152-16,0 5-360 0,0-4-600 15,-12-6-1593-15</inkml:trace>
          <inkml:trace contextRef="#ctx0" brushRef="#br0" timeOffset="83330.4">14350-123 4392 0,'0'0'1305'0,"0"0"-417"16,0-4-112-16,0 4 136 15,0 0-128-15,0 0-239 16,0-5-193-16,0 0-88 16,0 5-16-16,0 0-16 0,0 0 40 31,0 0 32-31,0 0-120 0,0 0-80 16,0 0-16-16,0 0-32 15,0 0-56-15,0 0 0 16,0 0-80-16,0 0-64 0,0 0-8 15,0 14-40-15,0 17 144 16,6 6 48-16,1 14 72 0,6-1-64 31,-8 2 0-31,2 0 16 16,0-5-24-16,-7-1 0 16,6-11-56-16,-6 1-64 0,0-15-32 15,7 0-184-15,-7-11-32 16,0-5-168-16,0-5-265 0,7 0-71 31,-7 0 56-31,6-5-496 0,-6-19-1057 16</inkml:trace>
          <inkml:trace contextRef="#ctx0" brushRef="#br0" timeOffset="83957.26">14304 98 2656 0,'0'0'1752'16,"0"0"-1335"-16,0 0-401 0,0 0-16 15,0 0-8-15,0 0-48 31,117 0-201-31,-98 0-87 0,13 0 136 16,-12 10-736-16,-7-4-1520 0</inkml:trace>
          <inkml:trace contextRef="#ctx0" brushRef="#br0" timeOffset="84157.67">14304 98 3776 0,'52'135'1225'0,"-52"-135"-449"0,0 0-304 15,0 0 88-15,0 0-264 16,0 0-160-16,0 0-120 0,14 0 40 16,4 0 104-16,9 0-56 15,-2 0-88 1,7 0 24 0,6 0-40-16,-11 0-256 0,18 0-496 0,-13-11-352 15,-6 1-3089-15</inkml:trace>
          <inkml:trace contextRef="#ctx0" brushRef="#br0" timeOffset="84440.73">14742-153 3880 0,'0'0'1241'0,"0"0"-481"15,0 0-456-15,0 0-120 0,0 0-112 16,0 0-72-16,0 0 0 16,7 77 120-16,0-31-40 0,0 16-80 15,-1-6 48-15,6 6-48 32,1-5 16-32,-6-7 0 15,6 4-8-15,-1-20-8 0,-12 2 16 16,7-15-16-16,-1-5-8 15,-6-6-336-15,7-10-416 0,-7 0-401 0,0 0-1431 16</inkml:trace>
          <inkml:trace contextRef="#ctx0" brushRef="#br0" timeOffset="85267.47">14839-199 3504 0,'0'0'968'0,"0"0"-503"15,0 0-249-15,0 0-16 16,0 0-144-16,0 0-8 0,0 0-48 31,0 0 104-31,116-31 8 16,-103 31-16-16,-6 0 96 0,-7 0 192 15,0 0 144-15,0 0-8 16,0 0-80-16,0 0-136 0,0 0 8 16,0 0 0-16,0 0-96 15,0 0-96-15,0 0-32 32,7 0-8-32,-7 0-72 0,0 0 0 15,6 0-8-15,-6 5 0 16,7 6 0-16,-7 4 0 0,0 16-96 15,0 10-96-15,-7 10-240 16,-19 5-384-16,0 0-120 16,6-8 40-1,2-18 480-15,11-9 128 0,1-11-112 16,6-5 143-16,0-5 257 16,0 0 185-16,13 0 95 0,5 0 120 15,2 0 136 1,6 0-120-16,0-5-128 15,-7 5-48-15,-6 0-232 16,7 0-8-16,-8 0 0 0,1 15-8 16,7 16-112-16,-8 0-72 15,-5 4 144-15,-1 8 32 0,8-1-48 32,-14-8 48-32,6-2 8 15,-6-1-56-15,0-11 64 0,0 1 0 16,0-6 16-16,0-6-8 15,0 8-8-15,-20-13 0 0,-5 3-56 16,-8-7-40-16,1 0-112 16,-6 0 72-16,11-11-352 31,2-6 488-31,11 3 232 0,9-2 208 16,-1 6 320-16,6 5-272 15,0 0-280-15,0 5-32 0,0 0 32 16,6 0 32-16,6 0 256 15,15 0-80 1,5 16-160-16,-1 4-31 16,1 1-41-16,2 0 32 0,-3-1-152 15,1-1-8-15,-5-3-56 16,-9-1-88-16,9-4-224 0,5-11-529 16,-7 0-367-16,-5 0-912 15</inkml:trace>
          <inkml:trace contextRef="#ctx0" brushRef="#br0" timeOffset="86023.66">15375-113 3408 0,'0'0'1385'0,"0"0"-297"0,0 0-16 16,0 0-216-1,0 0-368-15,0 0-184 16,0 0-120-16,0 0-144 0,142-3-40 16,-142 3-168-16,0 0-160 15,0 14-224-15,-14 2 56 16,-24 4 56-16,-14 6-1248 0,0 0-1025 31,7-11 489-31,13-4 2224 16,14-1 808-16,11-10-328 0,7 0 224 15,0 0 720-15,7 0-504 16,18 0-263-16,13 0 7 16,1 0-56-1,6 0 112-15,7 0-112 0,-14 0-304 0,1 0-48 16,-1 0-48-1,-18 6-120-15,5 2-16 0,-4 13-64 16,-8-1 88-16,5 7-88 16,-11 4 64-16,0-6-56 15,-7 6-16-15,0-10-96 16,0 0-280 0,-7-1-504-16,-25-6-648 0,5-14-1057 15</inkml:trace>
          <inkml:trace contextRef="#ctx0" brushRef="#br0" timeOffset="86383.5">15355 314 4384 0,'0'0'1433'0,"0"0"-457"15,0 0-480-15,0 0-72 0,0 0-112 16,0 0-168-16,0 0-104 16,-71 109-40-16,65-78-168 15,6-5-208 1,0-2-72-16,0-3-72 16,0-14-600-16,0-4-2089 0</inkml:trace>
          <inkml:trace contextRef="#ctx0" brushRef="#br0" timeOffset="85615.92">15413-399 3712 0,'0'0'1177'16,"0"0"-801"-16,0 0-232 16,0 0 88-16,0 0 136 15,0 0-168-15,90 5-144 0,-63 11 200 16,-8-7-152-16,1 7 0 15,-9 0-24 1,3-6 48-16,-14 5-120 0,0 1-8 16,0 4 0-16,-14 6 0 15,-43 14-304 1,6 2-608-16,-1-11-1729 0</inkml:trace>
          <inkml:trace contextRef="#ctx0" brushRef="#br0" timeOffset="86200.64">15472 176 4136 0,'0'0'689'0,"0"0"-89"16,0 0 0-16,0 0 128 0,0 169-128 16,0-112-376-16,6 0-184 15,1-5-40-15,-2-11 0 0,2-6-352 16,-1-14-416-16,-6-16-272 31,0-5-697-31,0 0-1375 0</inkml:trace>
          <inkml:trace contextRef="#ctx0" brushRef="#br0" timeOffset="87523.77">15729 304 4024 0,'0'0'1161'16,"0"0"-513"-16,0 0-136 0,0 0-152 31,0 0 88-31,0 0 464 16,122 0-88-16,-77 0-303 16,7 0-185-16,-13 0-184 0,-1 0-40 15,-11 7-32-15,-14 3-64 16,-1 4 64-16,-5-4-80 0,-7 11 48 15,0-6-32-15,0 6 152 16,0 0-152 0,0-1-8-16,0 1-8 15,0-5 0-15,0-6-176 0,-7-5-440 16,-5 1-297-16,-14-6-287 16,0 0-280-16,0-21-729 0</inkml:trace>
          <inkml:trace contextRef="#ctx0" brushRef="#br0" timeOffset="87719.72">15729 304 1280 0,'167'-134'2632'16,"-167"134"-1279"-16,0 0-489 15,0 0-216 1,0 0-160-16,-6 21-296 16,1 6-72-16,-2 12 72 15,0 8 0-15,-6 5-104 0,0 0-32 16,1-11-48-16,-2-10-8 15,8 0-64-15,-1 0-168 0,0-10-576 32,2-7-736-32</inkml:trace>
          <inkml:trace contextRef="#ctx0" brushRef="#br0" timeOffset="87073.47">15833-322 3720 0,'0'0'1329'16,"0"0"-513"-16,0 0-192 0,0 0-104 16,0 0-80-16,0 0-264 15,0 0-120-15,0 0-56 0,0 5 64 16,0 10-8-16,0 11-48 15,-7 0 112 1,-6-1-120-16,-1-4 0 16,9 0-88-16,5-11 72 15,0-5-32-15,0-5-96 0,0 0-232 16,0 0 136-16,19 0 240 0,13 0 0 16,8-5 104-16,-2-11 0 31,1 1-104-31,-8 5 16 15,1-1 0-15,-12 6-16 0,-6 0 0 16,-8 5 0-16,-6 0 16 16,0 0 240-16,0 0 40 0,0 0 72 31,0 0-208-31,0 10-152 16,-13 5 80-16,0 6 0 15,-13 15 56-15,0 1-40 0,1 3-104 16,-2-4 0-16,-5 5-160 15,7-6-520-15,-13 3-248 0,4-18-496 16,16-6-1425-16</inkml:trace>
          <inkml:trace contextRef="#ctx0" brushRef="#br0" timeOffset="87270.43">15806-55 2696 0,'0'0'1848'0,"0"0"-799"0,0 0-129 16,0 0 80-1,0 0-88-15,0 0-384 16,0 0-272-16,129 0-184 16,-102 0-72-16,-9 15-8 0,2 5-520 15,-13 1-72-15,-7 10-224 0,0 25 40 32,-27-9-520-32,-11-1-1633 0</inkml:trace>
          <inkml:trace contextRef="#ctx0" brushRef="#br0" timeOffset="88044.21">16386-127 7033 0,'0'0'1712'0,"0"0"-1039"0,0 0-145 15,0 0-64-15,0 0-296 0,0 0-168 16,0 4-64-16,0 17 64 16,0 10 0-16,-6 5 48 0,-6 0-40 31,-8 9-8-31,-5-3 8 16,-2 5-8-16,2-1-40 0,-7 6-256 15,-8-7-544-15,2-2-625 16,-1-8-639-16,21-15-3728 0</inkml:trace>
          <inkml:trace contextRef="#ctx0" brushRef="#br0" timeOffset="88313.63">16239 186 5537 0,'0'0'1656'0,"0"0"-608"31,0 0-480-31,0 0 73 0,0 0-305 16,0 0 8-16,0 0-16 0,0 0-160 16,0 0-104-16,186 98-56 15,-153-68-8-15,-1-9 24 16,-7 10-24 0,9-16 0-16,-23 6-280 0,3-5-208 15,-1-6-249-15,-6 1-343 16,-2-7-296-16,-5 2-849 0</inkml:trace>
          <inkml:trace contextRef="#ctx0" brushRef="#br0" timeOffset="89961.02">16865-178 912 0,'0'0'4073'0,"0"0"-3465"16,0 0-304-16,0 0 392 0,0 0 176 15,0 0-232-15,0 174-384 16,0-113-176 0,0 11-80-16,0-4 0 15,-20-8 0-15,-12 4-120 16,-2-14-192-16,-11-3-104 0,0-11-104 15,7-10-440-15,-1-11-416 32,21-15-3025-32</inkml:trace>
          <inkml:trace contextRef="#ctx0" brushRef="#br0" timeOffset="89716.2">16741 94 4520 0,'-39'149'1129'0,"71"-149"167"16,13 0 128-16,7 0-480 0,0 0-295 15,7 0-249-15,-8-7-240 16,-5 4-160-16,-15 3-48 15,-6 0-216 1,-5-5-512-16,-20-5-545 0,0-1-383 16,0 1 584-16</inkml:trace>
          <inkml:trace contextRef="#ctx0" brushRef="#br0" timeOffset="89318.84">16716-178 6513 0,'0'0'1656'31,"0"0"-1040"-31,0 0-224 0,0 0 81 16,0 0-65-16,70-21-168 15,-25 16-88-15,-6-1-72 0,1 6-80 16,-2 0 0-16,-13 0 0 16,2 0-16-16,-2 0-88 15,-6 16-8-15,-6 0 8 0,0 9 48 32,1 1 48-32,-9-1 0 15,-5 1 8-15,0 5 0 0,0 0-8 16,0-5-112-16,0-2-16 15,-25 24-609-15,0-18-535 16,-14 1-848-16</inkml:trace>
          <inkml:trace contextRef="#ctx0" brushRef="#br0" timeOffset="89518.01">16741 94 1632 0,'0'0'2360'0,"0"0"-1263"0,0 0-33 0,0 0-208 16,0 0-160-16,0 0-384 16,194-27-208-16,-169 27-104 0,2 0-8 15,-9 0-400-15,-5 0-248 32,-13 7-440-32,0 7-385 0,0-4-2527 15</inkml:trace>
          <inkml:trace contextRef="#ctx0" brushRef="#br0" timeOffset="90190.08">16838 356 3976 0,'0'0'1105'0,"0"0"-337"15,0 0 104 1,0 0-288-16,0 0-80 16,0 0-168-16,0 0-208 15,0 87-56-15,0-66-8 0,0 5-56 16,0-5 0-16,7-7-8 16,-7 3-384-16,0-7-400 15,6 1-416-15,-6-7 104 16,0-4-745-16,0 0 249 15,0 0 65-15</inkml:trace>
          <inkml:trace contextRef="#ctx0" brushRef="#br0" timeOffset="90463.29">16838 356 1792 0,'27'134'1408'31,"-16"-154"-128"-31,9-1-391 16,5 0-9-16,-4 1-232 0,-3 9 40 16,9 6-48-16,-14 0-88 15,5 5-40-15,3 0-279 0,-10 0-177 16,3 10-56-16,6 5-8 31,-15 12 0-31,-5-2-201 0,0 1-175 16,0-1 96-16,0 6-72 15,-25-10-56-15,-7-1 48 16,0-5 200-16,5-9 104 0,9-6 64 16,-9 0 88-16,20 0 88 15,-4-6 104-15,11-4 144 0,0 0-136 16,0-1-144-1,0 7-144-15,11-7-40 16,23 1-56-16,11-4-536 16,-1 7-720-16,-11-3-961 0</inkml:trace>
          <inkml:trace contextRef="#ctx0" brushRef="#br0" timeOffset="91503.65">17258 170 4544 0,'0'0'1121'0,"0"0"-737"0,0 0 64 16,0 0 72-16,0 0 312 16,0 0-336-1,0 0-136 1,0 0-16-16,102 32-96 0,-76-22-143 16,-7-4-105-16,-13 4-225 15,1-2-351-15,-7 3-280 0,0 6 304 0,-7-3-152 31,-24 8 88-31,-8-8-400 16,1 3 1016-16,-1-13 152 16,13 6 416-16,12-10-16 0,9 0 72 15,5 0-208-15,0 0-72 16,0 0-80-16,19 0 16 0,12 0 296 16,14 11 72-16,1-11-207 31,-1 6-209-31,-7-2-128 0,-4-4-88 15,-9 5-16-15,-5-5-232 16,-8 5-393-16,-6 0-175 0,1-5-360 16,-7 0-144-16,0 0 72 15,0 0-905-15,0-5-263 32</inkml:trace>
          <inkml:trace contextRef="#ctx0" brushRef="#br0" timeOffset="91127.86">17477-384 5009 0,'0'0'1512'0,"0"0"-712"16,0 0-320-16,0 0-168 15,0 0-184-15,0 0-72 0,-45 113-48 16,18-67-8-16,2-10-8 15,0 0-304-15,-2-10 24 16,13-5-48-16,-4-7 48 16,5-8 96-16,6 4 88 15,0-10 8-15,7 0 96 16,0 0 96-16,0 0 144 0,0 0 0 16,7 0-136-16,13 0 256 31,5 0 200-31,14 0-40 0,-6 0-224 15,6 0-15-15,-8 10-209 16,8 5-72-16,-19-4-217 16,-2 5-279-16,-18-1-496 0,0 16-152 15,-11-7 88-15,-23 4-441 0</inkml:trace>
          <inkml:trace contextRef="#ctx0" brushRef="#br0" timeOffset="90764.2">17264-415 2936 0,'0'0'4585'16,"0"0"-3657"-16,0 0-632 0,0 0-144 31,0 0 56-31,0 0 81 16,0 0 7-16,32 113-192 15,-14-71-104-15,-4-2-120 0,6 7-577 16,-2-11-671-16,-4-12-632 0</inkml:trace>
          <inkml:trace contextRef="#ctx0" brushRef="#br0" timeOffset="91717.71">17386 32 4584 0,'0'0'1049'15,"0"0"-617"-15,0 0 24 0,0 0 160 16,0 0-328-16,0 0-192 16,0 0 120-16,-6 138-16 0,6-75-120 15,0 15 48-15,0 3-16 16,6 1-104-1,1 0 0-15,0 1-8 16,-2-12-184-16,-5 11-664 0,0-25-512 16,0-10-2953-16</inkml:trace>
        </inkml:traceGroup>
      </inkml:traceGroup>
      <inkml:traceGroup>
        <inkml:annotationXML>
          <emma:emma xmlns:emma="http://www.w3.org/2003/04/emma" version="1.0">
            <emma:interpretation id="{60D0131B-E22D-4BC5-A12A-5590225EADD6}" emma:medium="tactile" emma:mode="ink">
              <msink:context xmlns:msink="http://schemas.microsoft.com/ink/2010/main" type="line" rotatedBoundingBox="26724,14719 32645,15356 32516,16559 26595,15922"/>
            </emma:interpretation>
          </emma:emma>
        </inkml:annotationXML>
        <inkml:traceGroup>
          <inkml:annotationXML>
            <emma:emma xmlns:emma="http://www.w3.org/2003/04/emma" version="1.0">
              <emma:interpretation id="{5DD652A0-23AE-425B-9207-249369E1D4AD}" emma:medium="tactile" emma:mode="ink">
                <msink:context xmlns:msink="http://schemas.microsoft.com/ink/2010/main" type="inkWord" rotatedBoundingBox="26724,14719 29274,14994 29156,16096 26605,1582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8817.32">12416 670 3752 0,'0'0'800'0,"0"0"-295"16,0 0-265-16,0 0-40 16,0 0-200-16,64-6-56 15,-64 17-176-15,0 5-56 0,0 3 88 0,-25 12 135 31,-40 16-455-31,8-6-1592 16,-2-1 168-16</inkml:trace>
          <inkml:trace contextRef="#ctx0" brushRef="#br0" timeOffset="68632.83">12333 515 3224 0,'0'0'1256'0,"0"0"-527"16,0 0-217-16,0 0 16 0,0 0-112 15,0 0-104-15,0 0-184 16,0 0-120 0,0 0 0-16,108-11 72 15,-101 22 24-15,0-1 16 16,0 7-32-16,-2-3 64 16,-5 7 8-16,0 10-56 0,0 0-8 15,0-6-88-15,0 12 64 0,0-7-64 31,0 1-8-31,0 5 0 16,-12-5-304-16,-2-6 88 16,8-4-280-16,-8 4-24 0,-4-10-312 15,5-4-369-15,1-1-3151 0</inkml:trace>
          <inkml:trace contextRef="#ctx0" brushRef="#br0" timeOffset="69457.8">12022 1013 280 0,'0'0'1856'0,"0"0"-1384"0,0 0-472 16,0 0-944-16,-213 149 520 31,182-124-88-31,5-4 512 0,13-11 1008 16,6 1-16-16,7-11-392 15,0 0-392-15,0 0-144 16,32 0 408-16,20-15 48 0,7-6-87 16,11-5-249-16,13-9-176 15,-4 8 0-15,-2-8 0 0,-7 14-8 32,-11 0 0-32,-1 1 8 15,-19 9 224-15,6 1 208 16,-20 5 8-16,-5 5-192 0,-13 0-152 15,-7 0-48-15,0 0 120 16,0 0 40 0,0 0-200-16,0 0 72 15,0 5-80-15,0 5-8 0,0 1 8 16,0 5 56-16,0-1-48 16,0-5-8-16,0 6 40 0,0-1-40 15,5-5-8-15,1 5 0 16,1 5-16-16,0 1-32 15,-7 0-40-15,6-5 8 16,1 4 72-16,-7 1 8 16,0 0-104-16,0-11-56 15,0 11-120-15,0-17 88 0,0 7 88 16,0-7 8-16,-13-4 48 16,-7 0-96-1,-5 0 128-15,0 0 8 16,-9 0-280-16,9-15 104 15,5 0 176-15,-5-1 8 0,11 1 240 16,8 5 200-16,6 4 104 31,0-4-280-31,0 10-144 0,0-5-64 16,6 0 144-16,21 0 88 16,5-1 48-16,6 2-128 15,1-7-80-15,-1 6-72 0,-4 0-56 16,4-1-96-16,-13 6-200 15,7-3-272 1,-5-14-344-16,-2 2-272 0,-5 5-3489 16</inkml:trace>
          <inkml:trace contextRef="#ctx0" brushRef="#br0" timeOffset="67004.17">11829 490 4624 0,'0'0'2345'0,"0"0"-1521"0,0 0-632 16,0 0-144-16,19 0 176 0,-13 0 8 16,8 0-128-16,6 0 40 15,5 0 240-15,7 0 113 16,6 0-145-16,1 0-120 15,1 0-104-15,-8 0-64 16,-1 0-64-16,-4 0-96 16,-2 0-536-16,-5 0-433 0,-20 0-623 15,0 11-184-15,0-1-2585 0</inkml:trace>
          <inkml:trace contextRef="#ctx0" brushRef="#br0" timeOffset="67243.5">11888 613 512 0,'0'0'2144'0,"0"0"-936"0,0 0-271 15,0 0-265-15,0 0-304 16,-7 195 16-16,7-149-272 15,0-4-32-15,0-7-8 0,0-3-64 16,0-2 16 0,0-15-24-1,12-5-104-15,-12-10-336 0,7 0-312 0,-1-5-609 16,1-15-927-16</inkml:trace>
          <inkml:trace contextRef="#ctx0" brushRef="#br0" timeOffset="67566.08">11893 767 4280 0,'-18'102'1089'16,"18"-102"-745"-16,6 0-344 15,19 0 0-15,14 0 80 31,13-15-80-31,13-16-24 0,-8 6-520 0,-12-1-2353 16</inkml:trace>
          <inkml:trace contextRef="#ctx0" brushRef="#br0" timeOffset="67447.1">11893 767 3448 0,'0'0'1112'16,"0"0"-503"-16,0 0-409 31,0 0 352-31,0 0 176 0,0 0-336 16,0 0-240-16,97-5-152 15,-77 5 0-15,-2 0-312 0,-11 0-160 16,0 5-264-16,-7 10-345 15,0-5-575-15,-20 1-816 0</inkml:trace>
          <inkml:trace contextRef="#ctx0" brushRef="#br0" timeOffset="67748.38">12242 633 4240 0,'0'0'1145'0,"0"0"-473"16,0 0 80-16,0 0-72 15,0 0-368-15,0 0-208 0,0 0-104 16,-142 92-8-16,129-65-120 16,0-12-176-16,1 6-280 15,-8-6-160 1,6-5-721-16</inkml:trace>
          <inkml:trace contextRef="#ctx0" brushRef="#br0" timeOffset="67940.78">12242 633 4905 0,'-187'-10'1200'16,"194"10"-680"-16,-2 0-440 16,15 0-80-16,5 0 16 15,8 6-16-15,6 4-32 0,-7 0-328 31,13-5-440-31,-13 1-489 16,-12-6-1911-16</inkml:trace>
          <inkml:trace contextRef="#ctx0" brushRef="#br0" timeOffset="68107.83">12229 695 2712 0,'0'0'2425'15,"0"0"-1073"-15,0 0-616 0,0 0-192 16,0 0-56-16,0 0-216 0,0 0-272 15,-117 108 0-15,99-88-296 32,11-5 16-32,-6 6-168 0,1-11-568 15,5-4-881-15</inkml:trace>
          <inkml:trace contextRef="#ctx0" brushRef="#br0" timeOffset="68311.58">12229 695 3624 0,'-149'67'1265'16,"149"-67"-521"-16,0 0-368 0,7 0-48 15,0 0 376-15,6 10-312 16,-1 0-160-16,8 6-128 16,-2-1-96-16,9-5-8 0,5 1-88 31,-6-11-448-31,0 0-488 15,-1 0-360-15,-5-15-3121 0</inkml:trace>
          <inkml:trace contextRef="#ctx0" brushRef="#br0" timeOffset="70168.67">12938 371 2776 0,'-115'237'1120'0,"120"-237"-303"0,8 0 111 0,7 0-72 16,-1 5-320-16,7 11-200 15,-7-6-136-15,1 5-144 0,-2-5-8 16,-11 6-48 0,0-5-8-1,-7-1 0-15,0-1-96 16,-7 6-296-16,-25 12-280 0,-6-7-328 15,-8 0-473-15,8-9-1479 0,0-1 2960 16,11-4 1392-16,13-6-248 0,14 0-368 31,0 0-199-31,0 0-305 16,21-6-96-16,17-4 128 0,0-1 176 16,14 1-112-16,0 0 112 15,-7 0-160-15,-6 5-80 0,-7 5-64 16,-12 0-160-16,-7 0 0 15,-8 0-8-15,-5 0 0 32,0 15 8-32,0 1 40 0,7-1 40 15,-7 5-32-15,0 1 8 16,0-6-64-16,0 1-8 0,0-6-256 16,-7-5-184-16,-18-5-272 31,5 0 8-31,1 0-697 0</inkml:trace>
          <inkml:trace contextRef="#ctx0" brushRef="#br0" timeOffset="70492.08">12977 854 2376 0,'0'0'1744'0,"0"0"-999"16,0 0-473-16,0 0 240 0,0 0 464 15,0 0 296 1,0 195-728 0,0-123-128-16,13-10-104 15,-1-6-144-15,1-15-111 0,0-9-57 0,-13-12 0 16,7-9 8-16,-7-11-8 15,0 0-97-15,0 0-55 0,0-17-304 16,-27-14-1088-16,-4-9 88 31,-1-7 127-31,-2 11-719 16,3 0 2048-16,5 15 768 0,6 11 680 16,9 6-327-16,-3-3-1 0,8 7-488 15,-1 0-272-15,7 0-120 16,-13 11-88-16,8 9-144 31,-15 8 64-31,13-4-72 0,-7 2 0 16,14-11-128-16,0 6-280 15,0-15-320-15,0-6-448 0,14 0-249 16,6-16-2950-16</inkml:trace>
          <inkml:trace contextRef="#ctx0" brushRef="#br0" timeOffset="69750.56">12938 371 4825 0,'0'0'1224'16,"0"0"-640"-16,0 0-248 15,0 0-32-15,0 0-152 16,84 0-96-16,-71 0-48 0,-1 10 96 15,-5 1 0-15,-1 5-56 32,-6 4-48-32,0 6 0 15,0 0-88-15,-18 5-344 0,-34 4-576 16,7-4-352-16,-7-16-1529 0</inkml:trace>
          <inkml:trace contextRef="#ctx0" brushRef="#br0" timeOffset="70920.53">13164 571 6185 0,'0'0'1536'0,"0"0"-888"15,0 0-576-15,0 0 168 0,0 0-112 16,0 0-104-16,-20 62-16 0,1-25 64 31,6-6-72-31,6-7-64 16,7-3-80-16,0-10-160 15,0-6-216-15,7 0-56 0,13-5 96 16,5 0 240-16,0 0 240 0,15 0 0 16,-8-10 8-16,0-1-8 15,-7 6 8-15,-12 0 8 31,1 5 112-31,-14 0-112 0,0 0 152 16,0 0 208-16,0 0 48 16,0 0-136-16,0 10-88 0,-20 11-64 15,1 4 24-15,-7 2-104 32,0 3-56-32,1-4-240 15,-1-1-328-15,1-4-320 0,4-11-248 16,3-5 136-16,11-5-9 0</inkml:trace>
          <inkml:trace contextRef="#ctx0" brushRef="#br0" timeOffset="71485.93">13222 1049 3288 0,'0'0'1016'15,"0"0"-583"-15,0 0-289 16,0 0 56-16,0 0 168 15,0 0 152-15,0 0-48 16,-110 185 24-16,90-143-288 0,2-3-112 16,11 8-96-16,0-9-520 15,7-9-424-15,0-13-793 0</inkml:trace>
          <inkml:trace contextRef="#ctx0" brushRef="#br0" timeOffset="71296.93">13182 865 1120 0,'0'0'2088'15,"0"0"-808"1,0 0-431-16,0 0-161 0,0 0 40 16,0 0-480-16,0 0-184 15,0 0 8-15,136 31-72 0,-136-1 16 0,0 0-16 16,0 7-144-1,-7-2-24 1,-25-4-248-16,-6 4-144 16,6-8 144-16,5-12 352 0,9-5 64 15,4-3 312-15,14-7 16 16,0 0-16-16,0 0-120 0,7 0-176 31,18 0-16-31,9 0 304 16,-3 0 40-16,1 0-40 0,-5 0 120 15,-2 0-144-15,-5 3-144 16,-8 13-88-16,1 5 8 16,-6-6 16-16,6 6-24 0,-13-5-40 15,0-1 120-15,0 5 16 32,0-5-80-32,0 2-64 0,-6-3-280 15,-8 3-392-15,-6-14-240 16,-5-3-416-16,5 0-753 15</inkml:trace>
          <inkml:trace contextRef="#ctx0" brushRef="#br0" timeOffset="72063.55">13589 433 4032 0,'0'0'1705'16,"0"0"-665"-16,0 0-728 16,0 0-80-16,0 0-48 0,0 0-184 15,0-5 0 1,0 5-16-16,0 0-48 15,0 0 64-15,0 0 8 0,0 0 96 16,0 5 184-16,0 1 80 16,0-6-192-16,0 4-112 15,0-4 32 1,0 0-96-16,0 0 16 16,0 0 64-16,0 0-8 15,6 0 64-15,-6 0 40 0,0 0-72 16,0 0 88-16,0 0 33 15,0 0-65-15,0 0-8 0,0 0-96 16,0 0-48-16,0 6-8 31,0 4-72-31,0 5 0 0,0 12 72 16,7 4 8-16,0 4-8 16,-1 0 0-16,1-4-8 15,-2 0-216-15,2-4-401 0,6-8-471 16,-6-4-752-16,0-4-2689 0</inkml:trace>
          <inkml:trace contextRef="#ctx0" brushRef="#br0" timeOffset="72637.42">13537 803 4432 0,'0'0'953'0,"0"0"-393"0,0 0 64 0,0 0 80 16,0 0-72-16,0 0-32 15,-19 231-224-15,13-160-224 16,-1-4-136-16,0 0-16 0,1-15 0 31,1 0 0-31,5-12-160 16,0-2-480-16,-7-14-384 0,7-3-784 16,-7-17-3289-16</inkml:trace>
          <inkml:trace contextRef="#ctx0" brushRef="#br0" timeOffset="72450.13">13699 602 3936 0,'0'0'1089'0,"0"0"-153"0,0 0 80 16,0 0 24-16,0 0-512 0,52-10-304 15,-47 10-224-15,2 0-40 16,-7 6-208-16,0 9-88 16,0 11 32-16,-12-1-40 0,-33 12-352 31,5-7-472-31,1-4 400 0,7-6 543 16,14-9 185-16,11-7 40 15,1 2 129-15,6-6 47 16,0 0 80-16,6 0-48 0,13 0 504 31,7 0 320-31,6 0-40 16,0 0-32-16,6 0-207 0,-4 0-113 15,-9 0-40-15,0 10-232 16,-5 1-216-16,-13-7-88 16,-1 7-64-16,1-7 0 0,-7-4-72 31,0 6-24-31,0-1-296 0,-7 5-504 15,-19 0-409-15,-19-10-559 0,-7 0-745 16,13 0-1767-16</inkml:trace>
          <inkml:trace contextRef="#ctx0" brushRef="#br0" timeOffset="73372.85">13537 1024 2960 0,'129'-159'1825'15,"-134"179"-1049"1,-2 6-136-16,0 10 160 16,7 10-184-16,0-5-120 15,0-5-360-15,0-1-32 16,19-8-56-16,1-6-40 0,5-12-16 16,1-4-8-16,0-5 8 0,0 0-176 31,-1 0 0-31,2-14-256 15,-15-7-528-15,-5 4-112 16,-7 7-41-16,0-1 1121 0,0 7 417 16,-14 4-209-16,-11 0-80 15,-13 0 208-15,6 15 32 0,-8 12-136 32,8-6 24-32,0-2 168 15,19 2-248-15,1-6-152 16,5 1-24-16,7-6-96 0,0-5-112 0,0 1 16 15,0-6 64-15,25 0-48 16,7 0 176-16,-5 0-8 0,5 0 8 16,0 0 96-1,-12 0 120 1,-7 0-88-16,-8 0-48 16,2 0-24-16,-7 0-40 0,0 0 88 15,0 10 240-15,-19 15 232 0,-7 10-160 16,-6 3-264-16,0-1-96 15,-1-6-56 1,1-2-88-16,0-3-328 16,12 0-96-16,-5-6-344 15,5-9 24-15,1-11-265 0,6 0-1287 16,6 0 328-16</inkml:trace>
          <inkml:trace contextRef="#ctx0" brushRef="#br0" timeOffset="72847.78">13537 1024 4424 0,'0'0'1505'16,"0"0"-769"-16,0 0-536 0,0 0-200 16,0 0 48-16,0 0-56 31,0 0 8-31,129-42-8 15,-103 42 8-15,-1 0 0 0,-5-5-8 0,-1 5-224 16,-6-5-344-16,1-1-72 16,-14-4-369-16,0 1-391 0,0-7-920 15</inkml:trace>
          <inkml:trace contextRef="#ctx0" brushRef="#br0" timeOffset="73572.23">13543 1393 3568 0,'0'0'984'0,"0"0"-31"16,0 0 263-16,0 0-456 16,0 0-248-16,0 0-24 0,136 0-112 31,-104 11 80-31,-6 6-143 16,6 1-137-16,-5-7-112 15,-2 5-56-15,0-6 0 0,-11-5-8 16,6 0-312-16,-9-5-337 15,-4 0-191-15,0 0-152 0,-7-10-304 16,0-11 135-16</inkml:trace>
          <inkml:trace contextRef="#ctx0" brushRef="#br0" timeOffset="74067.87">13866 1280 3512 0,'0'0'1553'16,"0"0"-657"-16,0 0-480 15,0 0 136-15,0 0-344 16,0 0-200-16,0 0-8 16,0 0 336-16,7 35 48 0,-7-14-96 15,7 5-8-15,-1-9-16 16,-6 8-128-16,5-8-88 0,-5-9-48 31,0 2 0-31,0 1-8 16,0-11-288-16,0 0-216 0,7 0 192 15,-7 0 312-15,0-5-192 16,0-19-168-16,0-4 112 0,0-3 256 16,0-5 192-16,13 5-192 31,1 12 176-31,-3-2 8 16,3 5 80-16,-1 6 16 0,1 5-96 15,-9 5 0-15,1 0-24 16,-6 0-112-16,0 0-40 0,0 10 136 31,7 16 112-31,0 5 129 0,-7 4-97 16,6-4-168-16,1 2-120 15,0-9 56-15,4-9-56 0,3-5 0 16,-1 1 0-16,-1-6 16 16,15-5 64-1,-9 0-72-15,2 0 0 16,12 0 16-16,-5 0-24 0,-2 0-528 15,7-16-537-15,-6 6-671 16,-14 2-937-16</inkml:trace>
        </inkml:traceGroup>
        <inkml:traceGroup>
          <inkml:annotationXML>
            <emma:emma xmlns:emma="http://www.w3.org/2003/04/emma" version="1.0">
              <emma:interpretation id="{B2A01737-21E2-466D-8F09-95331E510ECB}" emma:medium="tactile" emma:mode="ink">
                <msink:context xmlns:msink="http://schemas.microsoft.com/ink/2010/main" type="inkWord" rotatedBoundingBox="29968,15076 31838,15277 31715,16422 29845,1622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2406.49">15040 993 7633 0,'0'0'1432'0,"0"0"-855"15,0 0-89 1,0 0 256-16,0 0-304 16,251-41-232-1,-174 31-128-15,-5-1-80 16,-9 6-288-16,-11 0-336 0,-13-1-504 16,-13 2-225-16,-21-2-287 15,-5-3 64-15,0-2-1177 0</inkml:trace>
          <inkml:trace contextRef="#ctx0" brushRef="#br0" timeOffset="92784.36">15194 1075 3872 0,'0'0'1057'0,"0"0"-409"0,0 0-256 15,0 0 112-15,0 0-304 0,0 0-192 16,0 0 248-16,0 97-144 16,0-55-48-16,0-1-64 15,13-5 24-15,1-1-16 0,-9-8-8 16,8-1-168 0,1-1-392-1,-8-8-184-15,1-9 48 0,5-2-761 16</inkml:trace>
          <inkml:trace contextRef="#ctx0" brushRef="#br0" timeOffset="92608.23">15355 752 3816 0,'0'0'1353'16,"0"0"-625"-16,0 0-448 0,0 0 32 15,0 0-104-15,-12 25-16 0,5 6-120 16,-6 5 32-16,1 0-104 15,-1 5 0-15,-7-6-16 32,8-4-304-32,-8 0-272 0,0-5-192 15,8-11-673-15,-1-4-1519 0</inkml:trace>
          <inkml:trace contextRef="#ctx0" brushRef="#br0" timeOffset="93420.3">15445 1167 4416 0,'0'0'1185'16,"0"0"-225"-16,0 0-400 0,0 0-64 16,0 0-264-16,0 0-120 0,0 72 64 15,0-35-72-15,-12 2-32 16,-15 8-72-16,2-9-8 15,-1-9-128 1,7-3 0-16,6-15-136 16,6-1 224-16,7-10 48 15,0 0 152-15,0 0 8 0,13-6-40 16,13-9-120-16,14-5 0 16,5-1 64-16,-7 0-48 0,-6 18-8 15,-7-4 8-15,-5 3-16 31,-13 4 0-31,-7 0 8 0,0 0 120 16,0 0 24-16,0 4-40 16,-20 13 176-16,-5 7 112 31,-7 7-79-31,-13 5-97 0,0-5-160 16,-7 6 40-16,13-6-96 15,-6 4-8-15,12 0-256 0,8 13-577 16,5-17-775-16,1-7-792 0</inkml:trace>
          <inkml:trace contextRef="#ctx0" brushRef="#br0" timeOffset="93028.36">15413 1034 1360 0,'0'0'2592'0,"0"0"-1463"15,0 0-433-15,0 0-144 0,0 0-88 31,0 0 32-31,0 0-72 16,0 0-112-16,162 77-32 0,-150-46-96 16,-5 4-80-16,-7 6-80 15,6-4-16-15,-6-1-8 16,0-5-192-16,0-7-392 0,-20-1-248 31,-5-2-360-31,0-18-1801 0</inkml:trace>
          <inkml:trace contextRef="#ctx0" brushRef="#br0" timeOffset="93622.16">15497 1590 2960 0,'0'0'1953'15,"0"0"-1009"-15,0 0-328 0,0 0 136 16,0 0 64-16,0 0-304 0,0 0 64 31,0 0-207-31,169 55-297 16,-124-40 0-16,-7 1-72 0,1-5-377 15,-1-11-463-15,-6 0-1152 16,-12 0-3545-16</inkml:trace>
          <inkml:trace contextRef="#ctx0" brushRef="#br0" timeOffset="93962.02">15980 849 4440 0,'0'0'969'0,"0"0"-321"16,0 0-160 0,0 0 64-16,0 0-376 15,0 0 8-15,0 0 464 0,0 138-104 16,0-66-72-16,0 11-111 16,0 4-105-16,0 6-128 15,0-5-64-15,0-7-56 16,0 1 0-16,7-20-8 15,-1 0-208-15,-6-20-337 16,0-8-343-16,0-7-792 0,0-27-729 16</inkml:trace>
          <inkml:trace contextRef="#ctx0" brushRef="#br0" timeOffset="94284.98">16000 829 4672 0,'0'0'697'0,"0"0"-545"16,0 0-72-16,0 0 184 0,0 0-8 15,0 0-16-15,142-26-8 16,-123 26 80-16,7 5 24 0,-14 10 88 15,1 16 40 1,7 5 104-16,-8 5-24 16,2 10-111-16,-1 6-169 15,-6-6-184-15,-7-5 0 0,0 1-80 16,0-1-8-16,0-10-248 16,-34 4-657-16,2-2-599 15,-6-19-1369-15</inkml:trace>
          <inkml:trace contextRef="#ctx0" brushRef="#br0" timeOffset="94732.08">15993 1090 1800 0,'7'201'1984'0,"25"-216"-1128"15,13-6-383-15,7-10-353 0,6 0-120 16,-1-6-184-1,-5 2 0-15,-13 0-817 16,-6 8-495-16,-21 7 1088 16,-6 9 408-16,1 1 2368 0,-7 10-983 15,0 0-145-15,0 0-256 16,0 0-488-16,0 6-312 0,0 14-184 16,0 11 184-1,0 5 184-15,0 6-135 16,0-2-137-1,0-4-96-15,7-5 0 0,-7 0-145 0,0-17-351 16,0-4-520-16,0-10-536 16,0 0-305-1,-7 0-2295-15</inkml:trace>
          <inkml:trace contextRef="#ctx0" brushRef="#br0" timeOffset="94453.87">15993 1090 5145 0,'0'0'1312'32,"0"0"-360"-32,0 0-32 15,0 0-352-15,0 0-288 0,0 0-280 16,0 0-96-16,0 0-504 15,143 77-328-15,-164-41-232 0,-10-10-528 16</inkml:trace>
          <inkml:trace contextRef="#ctx0" brushRef="#br0" timeOffset="95880.07">16271 1379 4953 0,'-212'232'896'0,"243"-232"448"15,15 0 96-15,12 0-327 31,12 0-417-31,1 0-232 16,-6 0-192-16,0-7-208 0,-15 3-24 16,-5 4-40-16,-18-6-464 15,-15 6-88-15,-6 0-385 0,-6-4-95 16,0-3-560-16,-25 4 8 16</inkml:trace>
          <inkml:trace contextRef="#ctx0" brushRef="#br0" timeOffset="96093.54">16239 1553 5265 0,'0'0'1464'0,"0"0"-680"16,0 0-320-16,0 0 32 15,0 0-128-15,0 76-120 0,0-45-96 16,12 11-96-16,1-5-48 15,1-3-8-15,-8-3-552 16,6-5-560 0,-5-10-496-16,-1-16-3529 0</inkml:trace>
          <inkml:trace contextRef="#ctx0" brushRef="#br0" timeOffset="95670.3">16271 1379 4368 0,'0'0'1553'0,"0"0"-633"16,0 0-512-16,0 0-96 0,0 0-208 16,0 0 264-16,0 0 104 15,122 0-112-15,-77 4-216 16,-6 3-80-16,-6-4-64 0,-8 8-112 31,-5-1-336-31,-15-3-456 16,-5 11-320-16,-11-7 176 0,-23 5-1025 0</inkml:trace>
          <inkml:trace contextRef="#ctx0" brushRef="#br0" timeOffset="95477.14">16503 1003 3472 0,'-90'174'1689'16,"90"-174"-721"-16,0-5-584 16,12 0 208-16,8 5 304 0,12 0-128 15,-6 0-135-15,6 0-321 0,0 0-224 16,-5 0-88-16,-2 10 0 15,-12 6-272 1,-1-1-489-16,-12 16-327 16,0-10-24-16,-25 5-432 15</inkml:trace>
          <inkml:trace contextRef="#ctx0" brushRef="#br0" timeOffset="95062.93">16465 813 4240 0,'0'0'1049'0,"0"0"-121"16,0 0-456-16,0 0 0 15,0 0-136-15,0 0-232 0,95-51 72 16,-81 51-104-16,-1 0 104 16,5 0-168-16,-4 0-8 0,6 20 56 15,-2-4 120-15,2 9 72 31,-8 11 32-31,15 10 8 0,-9 1-120 16,2 4-7-16,0 5-113 0,-1 6 32 16,1-6-80-16,-2 1 16 15,2 0-8-15,-13-12-8 16,5-2 8 0,-12-8-8-16,6-10-72 15,-6 2-153-15,0-7-191 0,0-4-32 16,0-6-280-16,-11 6 0 15,-9-11-512-15,-1 0-729 0</inkml:trace>
        </inkml:traceGroup>
        <inkml:traceGroup>
          <inkml:annotationXML>
            <emma:emma xmlns:emma="http://www.w3.org/2003/04/emma" version="1.0">
              <emma:interpretation id="{9FEF0147-6117-4DBA-8ADC-079EA212E704}" emma:medium="tactile" emma:mode="ink">
                <msink:context xmlns:msink="http://schemas.microsoft.com/ink/2010/main" type="inkWord" rotatedBoundingBox="31311,15982 31398,15991 31351,16434 31263,16424"/>
              </emma:interpretation>
              <emma:one-of disjunction-type="recognition" id="oneOf9">
                <emma:interpretation id="interp9" emma:lang="" emma:confidence="0">
                  <emma:literal>丨</emma:literal>
                </emma:interpretation>
                <emma:interpretation id="interp10" emma:lang="" emma:confidence="0">
                  <emma:literal>l</emma:literal>
                </emma:interpretation>
                <emma:interpretation id="interp11" emma:lang="" emma:confidence="0">
                  <emma:literal>|</emma:literal>
                </emma:interpretation>
                <emma:interpretation id="interp12" emma:lang="" emma:confidence="0">
                  <emma:literal>!</emma:literal>
                </emma:interpretation>
                <emma:interpretation id="interp13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96318.85">16425 1502 3696 0,'0'0'1225'0,"0"0"-809"0,0 0 184 15,0 0 24-15,0 0-88 32,7 164-368-32,-1-112 16 0,1 0-56 15,-7-2-112-15,13-14-8 16,-13 0-8-16,7-5-376 0,-7-10-784 15,0-11-1633-15</inkml:trace>
        </inkml:traceGroup>
        <inkml:traceGroup>
          <inkml:annotationXML>
            <emma:emma xmlns:emma="http://www.w3.org/2003/04/emma" version="1.0">
              <emma:interpretation id="{005E1485-9AD4-46B2-A9AF-C796D2D02BC8}" emma:medium="tactile" emma:mode="ink">
                <msink:context xmlns:msink="http://schemas.microsoft.com/ink/2010/main" type="inkWord" rotatedBoundingBox="31389,15483 31605,15506 31589,15647 31373,1562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5317.15">16503 1003 4504 0,'0'0'961'0,"0"0"-393"16,0 0 288-16,0 0-24 0,0 0-464 15,0 0-256-15,0 0-112 16,174 31-16-16,-155-10-352 0,-6-1-160 31,-13-1-424-31,0 8 216 16,-25-2-48-16,-8-9-3953 0</inkml:trace>
        </inkml:traceGroup>
        <inkml:traceGroup>
          <inkml:annotationXML>
            <emma:emma xmlns:emma="http://www.w3.org/2003/04/emma" version="1.0">
              <emma:interpretation id="{0E2E1BED-D7EC-455E-BC31-8F3BFFAF5678}" emma:medium="tactile" emma:mode="ink">
                <msink:context xmlns:msink="http://schemas.microsoft.com/ink/2010/main" type="inkWord" rotatedBoundingBox="31911,15548 32616,15624 32563,16118 31858,16042"/>
              </emma:interpretation>
              <emma:one-of disjunction-type="recognition" id="oneOf11">
                <emma:interpretation id="interp15" emma:lang="" emma:confidence="0">
                  <emma:literal>心</emma:literal>
                </emma:interpretation>
                <emma:interpretation id="interp16" emma:lang="" emma:confidence="0">
                  <emma:literal>旭</emma:literal>
                </emma:interpretation>
                <emma:interpretation id="interp17" emma:lang="" emma:confidence="0">
                  <emma:literal>四</emma:literal>
                </emma:interpretation>
                <emma:interpretation id="interp18" emma:lang="" emma:confidence="0">
                  <emma:literal>必</emma:literal>
                </emma:interpretation>
                <emma:interpretation id="interp19" emma:lang="" emma:confidence="0">
                  <emma:literal>洄</emma:literal>
                </emma:interpretation>
              </emma:one-of>
            </emma:emma>
          </inkml:annotationXML>
          <inkml:trace contextRef="#ctx0" brushRef="#br0" timeOffset="96847.47">17025 1070 3872 0,'0'0'1089'16,"0"0"-201"-16,0 0 104 15,0 0-8-15,0 0-384 16,0 0-320-16,-7 179-176 0,1-133-88 15,6 5-16 1,0-4 0-16,0 10-168 16,0-21-744-16,0-10-728 15</inkml:trace>
          <inkml:trace contextRef="#ctx0" brushRef="#br0" timeOffset="97101.22">17206 1172 6225 0,'0'0'1296'16,"0"0"-976"-16,0 0 24 0,0 0 168 16,0 0-248-16,32 190-8 15,-6-138-31-15,-1 4-41 0,7-8-128 16,2-13 24-16,-3-5-64 15,1-9-16-15,0-11-136 0,6-10-209 32,8 0-327-32,-6-14-672 15,-15-13-2753-15</inkml:trace>
          <inkml:trace contextRef="#ctx0" brushRef="#br0" timeOffset="97493.84">17463 1167 6009 0,'156'-35'3008'0,"-156"35"-1671"0,0 4-841 16,0 13 40-16,5 7-144 16,2 13-216-16,6 9-176 15,0 9-176-15,6 9-616 0,-6-14-1073 16,-6-13-4528-16</inkml:trace>
          <inkml:trace contextRef="#ctx0" brushRef="#br0" timeOffset="97306.33">17463 1167 6977 0,'0'0'1920'0,"0"0"-1063"15,0 0-337-15,0 0 64 16,0 0-64-16,0 0-272 16,0 0-168-1,0 0-80-15,0 179-208 0,14-146-328 16,-3-19-752-16,9-3-1209 15,1-11-4679-15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6:24.0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1280 0,'0'0'1376'31,"0"0"-328"-31,0 0-480 16,0 0 289-16,0 0-273 0,0 0-232 16,201 0-248-16,-163 0-40 15,-6 0-64-15,-7 0-80 0,-5 0-240 31,-7 0 56-31,-13 0-192 16,0 0-409-16,0 0-2127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2:37.99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6105 0,'0'0'2048'0,"0"0"-1128"31,0 0-199-31,0 0-281 16,0 0-264-16,0 0-48 0,0 0-128 16,0 0-72-16,213 0-480 15,-175 0-345-15,-11 0-487 16,-15 0-200-16,-6 0-3905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50:38.890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8E39B1-328F-429E-902C-AB7382C52CF8}" emma:medium="tactile" emma:mode="ink">
          <msink:context xmlns:msink="http://schemas.microsoft.com/ink/2010/main" type="inkDrawing" rotatedBoundingBox="21016,4394 21656,3921 21827,4152 21186,4625" semanticType="callout" shapeName="Other"/>
        </emma:interpretation>
      </emma:emma>
    </inkml:annotationXML>
    <inkml:trace contextRef="#ctx0" brushRef="#br0">0 195 3240 0,'0'0'1280'0,"0"0"-631"16,0 0-49-16,0 0 40 15,0 0 152-15,0 0-88 0,0-10-264 16,0 10-184-16,0 0 8 16,0 0 56-16,0 0-224 0,0 0-40 31,0 0 25-31,0 0-9 0,0 0 64 15,0 0-16-15,0 0 64 16,0 0 72-16,0 0 112 0,0 0-40 16,0 0-48-16,0 0 40 15,0 0 64-15,0 0-56 16,0 0-96 0,0 0 24-16,0 0-176 0,0 0 40 15,0 0-64-15,0 0-56 16,0 0-96-16,0 0-16 0,0 10-8 15,0 11 120-15,0 0 64 16,0 10 40 0,0 0 0-16,0-2-88 15,0 8 40-15,0-2-48 16,0-4 80-16,5 0-88 0,-5-10 0 16,0 0 0-16,0-11 16 15,0-6-8-15,7 2 56 0,-7-6 16 16,0 0-32-16,0 0 216 31,0 0 168-31,6 0 89 16,-6 0-113-16,7 0-96 0,6-10-88 15,6-5-104-15,7-16-72 16,13-10-48-16,6-11 136 0,7 1-128 31,11-5-8-31,-4 4-40 16,4-5 24-16,-4 16 8 0,-14 1 0 15,-6 9 0-15,-6 5 0 0,-15 16 8 16,-11-1 0-16,0 11 0 16,-7 0-64-16,0 0 48 15,0 0 16 1,0 0-72-16,0 0 72 16,0 0 8-16,0 0-8 15,0 0 0-15,0 0 0 0,0 0-256 16,0 0-272-16,0 0-489 15,0 0-391-15,0 0-488 16,0 0-2449-16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36:24.02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1280 0,'0'0'1376'31,"0"0"-328"-31,0 0-480 16,0 0 289-16,0 0-273 0,0 0-232 16,201 0-248-16,-163 0-40 15,-6 0-64-15,-7 0-80 0,-5 0-240 31,-7 0 56-31,-13 0-192 16,0 0-409-16,0 0-2127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45:41.68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8C5269-B15E-4559-94CA-08C2FAF787C0}" emma:medium="tactile" emma:mode="ink">
          <msink:context xmlns:msink="http://schemas.microsoft.com/ink/2010/main" type="writingRegion" rotatedBoundingBox="22202,13042 22217,13042 22217,13057 22202,13057"/>
        </emma:interpretation>
      </emma:emma>
    </inkml:annotationXML>
    <inkml:traceGroup>
      <inkml:annotationXML>
        <emma:emma xmlns:emma="http://www.w3.org/2003/04/emma" version="1.0">
          <emma:interpretation id="{6CB40E2B-207F-4F5C-B908-F9095F4A11EF}" emma:medium="tactile" emma:mode="ink">
            <msink:context xmlns:msink="http://schemas.microsoft.com/ink/2010/main" type="paragraph" rotatedBoundingBox="22202,13042 22217,13042 22217,13057 22202,13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6D948-F1AE-4291-9173-8160DF78EBB3}" emma:medium="tactile" emma:mode="ink">
              <msink:context xmlns:msink="http://schemas.microsoft.com/ink/2010/main" type="line" rotatedBoundingBox="22202,13042 22217,13042 22217,13057 22202,13057"/>
            </emma:interpretation>
          </emma:emma>
        </inkml:annotationXML>
        <inkml:traceGroup>
          <inkml:annotationXML>
            <emma:emma xmlns:emma="http://www.w3.org/2003/04/emma" version="1.0">
              <emma:interpretation id="{45DE37E2-DDC7-43CA-9EA4-0963CB7344EA}" emma:medium="tactile" emma:mode="ink">
                <msink:context xmlns:msink="http://schemas.microsoft.com/ink/2010/main" type="inkWord" rotatedBoundingBox="22202,13042 22217,13042 22217,13057 22202,13057"/>
              </emma:interpretation>
              <emma:one-of disjunction-type="recognition" id="oneOf0">
                <emma:interpretation id="interp0" emma:lang="" emma:confidence="0">
                  <emma:literal>斤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q</emma:literal>
                </emma:interpretation>
                <emma:interpretation id="interp4" emma:lang="" emma:confidence="0">
                  <emma:literal>千</emma:literal>
                </emma:interpretation>
              </emma:one-of>
            </emma:emma>
          </inkml:annotationXML>
          <inkml:trace contextRef="#ctx0" brushRef="#br0">3757 3364 464 0,'0'0'864'15,"0"0"-864"-15,0 0-968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48:25.36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EF074E-4059-4889-A25A-2996B5D4538E}" emma:medium="tactile" emma:mode="ink">
          <msink:context xmlns:msink="http://schemas.microsoft.com/ink/2010/main" type="writingRegion" rotatedBoundingBox="13125,13325 13104,8838 23137,8790 23158,13278"/>
        </emma:interpretation>
      </emma:emma>
    </inkml:annotationXML>
    <inkml:traceGroup>
      <inkml:annotationXML>
        <emma:emma xmlns:emma="http://www.w3.org/2003/04/emma" version="1.0">
          <emma:interpretation id="{5D68B708-EEAB-40CD-9F52-CAB1B7624B89}" emma:medium="tactile" emma:mode="ink">
            <msink:context xmlns:msink="http://schemas.microsoft.com/ink/2010/main" type="paragraph" rotatedBoundingBox="12961,13207 13312,8821 14039,8879 13687,13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B0CD83-6623-4674-A89D-F75C9BA83CB4}" emma:medium="tactile" emma:mode="ink">
              <msink:context xmlns:msink="http://schemas.microsoft.com/ink/2010/main" type="line" rotatedBoundingBox="12961,13207 13312,8821 14039,8879 13687,13265"/>
            </emma:interpretation>
          </emma:emma>
        </inkml:annotationXML>
        <inkml:traceGroup>
          <inkml:annotationXML>
            <emma:emma xmlns:emma="http://www.w3.org/2003/04/emma" version="1.0">
              <emma:interpretation id="{281652D1-C903-496D-B956-A63CFA6D89A8}" emma:medium="tactile" emma:mode="ink">
                <msink:context xmlns:msink="http://schemas.microsoft.com/ink/2010/main" type="inkWord" rotatedBoundingBox="13085,13217 13165,12214 13768,12262 13687,13265"/>
              </emma:interpretation>
              <emma:one-of disjunction-type="recognition" id="oneOf0">
                <emma:interpretation id="interp0" emma:lang="" emma:confidence="0">
                  <emma:literal>乊</emma:literal>
                </emma:interpretation>
                <emma:interpretation id="interp1" emma:lang="" emma:confidence="0">
                  <emma:literal>《</emma:literal>
                </emma:interpretation>
                <emma:interpretation id="interp2" emma:lang="" emma:confidence="0">
                  <emma:literal>女</emma:literal>
                </emma:interpretation>
                <emma:interpretation id="interp3" emma:lang="" emma:confidence="0">
                  <emma:literal>×</emma:literal>
                </emma:interpretation>
                <emma:interpretation id="interp4" emma:lang="" emma:confidence="0">
                  <emma:literal>小</emma:literal>
                </emma:interpretation>
              </emma:one-of>
            </emma:emma>
          </inkml:annotationXML>
          <inkml:trace contextRef="#ctx0" brushRef="#br0">-265 4153 744 0,'0'0'4265'0,"0"0"-3273"16,0 0-784-16,0 0-208 16,0 0 128-16,0 0 24 0,0 0 136 15,34 31 160 1,-22-16 48-16,1 6-184 16,8 5-8-16,-9 1-88 15,2-1-64-15,-1-5 16 0,-1 0-160 16,-5-11-8-1,0-3 256 1,0-3-15-16,0-4 135 0,-7 0-112 16,7 0-80-16,4 0-112 0,3 0-64 15,7-15 0-15,11-6 200 16,8-21 48-16,19-11-48 0,0-15-128 16,-6-1-80-16,13-31-464 15,-13 27-712 1,-20 9-1585-16</inkml:trace>
          <inkml:trace contextRef="#ctx0" brushRef="#br0" timeOffset="-513.19">-231 3443 3976 0,'0'0'921'0,"0"0"-713"16,0 0 24-16,0 0 32 15,0 0-88-15,0 0 336 0,0 0-56 16,51 83 88-16,-37-46-176 31,-1-11-200-31,1 1 0 0,-2-6-16 16,2-6-72-16,0 2 16 15,-8-17 32-15,-1 0 208 16,2 0 128-16,0 0-7 0,7 0-57 16,5-11-144-16,15-21 120 15,5-5-128-15,7-10-120 0,-6 5-128 16,-8 6-176 0,1-2-264-16,-13 18-640 15,1 4-529-15,-21 5-1071 16</inkml:trace>
        </inkml:traceGroup>
        <inkml:traceGroup>
          <inkml:annotationXML>
            <emma:emma xmlns:emma="http://www.w3.org/2003/04/emma" version="1.0">
              <emma:interpretation id="{6B4B9CF0-1463-42E0-BE0F-D19DF8B1BE26}" emma:medium="tactile" emma:mode="ink">
                <msink:context xmlns:msink="http://schemas.microsoft.com/ink/2010/main" type="inkWord" rotatedBoundingBox="13206,11755 13227,11491 13653,11525 13632,11789"/>
              </emma:interpretation>
              <emma:one-of disjunction-type="recognition" id="oneOf1">
                <emma:interpretation id="interp5" emma:lang="" emma:confidence="0">
                  <emma:literal>〈</emma:literal>
                </emma:interpretation>
                <emma:interpretation id="interp6" emma:lang="" emma:confidence="0">
                  <emma:literal>&lt;</emma:literal>
                </emma:interpretation>
                <emma:interpretation id="interp7" emma:lang="" emma:confidence="0">
                  <emma:literal>ㄑ</emma:literal>
                </emma:interpretation>
                <emma:interpretation id="interp8" emma:lang="" emma:confidence="0">
                  <emma:literal>(</emma:literal>
                </emma:interpretation>
                <emma:interpretation id="interp9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-1020.46">-166 2679 4320 0,'0'0'865'16,"0"0"-609"-16,0 0-256 15,0 0 184-15,0 0 144 16,0 0 176-16,32 64-72 0,-18-43-144 0,0 0 24 16,-1-6-128-1,-1 2 128-15,9-2-32 16,-7 2-64-16,-9-8-112 16,8 9-8-16,1-8 8 15,-7-6 8-15,0 3-32 16,5-7-72-16,-5 4 56 0,-1-4 64 31,1 0 81-31,5 0 39 16,-5 0-8-16,14-4 48 0,4-24-8 15,9-3-72-15,-1 0-64 16,-1-12-144-16,1 7-200 0,-12 4-408 16,-8 11-609-16,-13 4-1143 15,0 13-3569-15</inkml:trace>
        </inkml:traceGroup>
        <inkml:traceGroup>
          <inkml:annotationXML>
            <emma:emma xmlns:emma="http://www.w3.org/2003/04/emma" version="1.0">
              <emma:interpretation id="{A70D591D-17B5-4650-B7AF-95AB383B8BC3}" emma:medium="tactile" emma:mode="ink">
                <msink:context xmlns:msink="http://schemas.microsoft.com/ink/2010/main" type="inkWord" rotatedBoundingBox="13142,10943 13312,8821 13936,8871 13766,10993"/>
              </emma:interpretation>
            </emma:emma>
          </inkml:annotationXML>
          <inkml:trace contextRef="#ctx0" brushRef="#br0" timeOffset="-2229.1">-159 988 3304 0,'0'0'1200'0,"0"0"-567"16,0 0-169-16,0 0-24 31,0 0-24-31,0 0 0 0,0 0-96 15,0 0-88-15,0-11 0 16,0 11-72-16,0 0-16 0,0 0-40 16,0 0-24-16,6 0-32 15,-6 0-48-15,0 0-56 32,7 0 0-32,5 0 32 0,9 17-8 15,-1 9 32-15,6 0 8 16,-5 6 48-16,4-1 16 0,1 1-64 15,-12-17 48-15,6 1-48 16,-15-6 32-16,2 1-32 16,0-11 40-16,0 6 0 0,0-6 40 31,-7 0-16-31,6 0-64 16,-6 0 48-16,7 0-56 0,-2 0 16 0,2 0-16 15,0 0 104-15,14 0 0 16,-9-22 224-1,22-9 65 1,-2-17-89-16,1-4-248 0,1 0 48 0,-1-1-104 16,-15 6 128-16,-4 10-128 15,0 11-40-15,-7-1 32 0,-1 16 0 16,-6 1-72-16,0 5-48 31,0-1-104-31,0 6-65 16,0 0-55-16,0 0-8 0,0 0-216 15,0 0-208-15,0 0-832 0,-20 0-2825 16</inkml:trace>
          <inkml:trace contextRef="#ctx0" brushRef="#br0" timeOffset="-3235.16">0 263 3832 0,'0'0'1009'16,"5"-10"-585"-16,-5 3 0 0,0 7-40 16,0 0-16-16,0-4-16 15,7 4-88-15,-7-7-152 0,0 7-64 16,0 0 112-16,7 0 24 31,-7 0 48-31,0 0 24 16,0 0 8-16,0 0 16 0,0 0 0 15,0 0-152-15,0 0-128 0,0 0 0 16,0 0-48-16,6 0 48 16,1 0 0-16,-7 0-80 15,12 0 8 1,2 0 16-16,13 11 48 15,-1 10 0-15,6 0 8 0,3 6 136 16,4-1-64-16,-13 1-72 16,1-6 8-16,-8 0 0 15,-5-5 8-15,4-2-16 16,-11-3 8-16,0-4 0 16,-7-7 0-16,7 0 8 15,-7 0 48-15,7 0 184 0,-7 0 201 16,0 0 71-16,7 0-112 15,-1-18-144-15,6-7-176 0,9-17-32 32,-2-5-72-32,1-1 80 15,-1 5-128-15,-5 8 0 0,6-2-168 16,-8 10 112-16,-5-5-200 16,7 7-248-16,-1-2-273 0,-1 6 81 15,-12 6 8-15,0 4-392 31,0 6-440-31</inkml:trace>
          <inkml:trace contextRef="#ctx0" brushRef="#br0" timeOffset="-1516.16">-219 1887 3928 0,'0'0'1081'0,"0"0"-385"16,0 0-48-16,0 0-24 31,0 0 56-31,0 0-336 0,0 0 88 16,0-22-64-16,0 22-112 16,0 0 32-16,0 0-103 0,7 0 15 15,-7 0-192-15,0 0-8 16,6 0 0-16,-6 0-160 15,14 6 152-15,5 10-8 0,1 11 16 32,-1-2-40-32,9 7 40 15,-10-5 0-15,3-2-64 0,0 1 64 0,-9-9 80 16,1-2-72-16,-6-9-8 16,0-1 8-1,0-5-8 1,-2 0 256-16,2 0 56 0,0 0 104 15,6-16-56-15,-1-16 144 16,16-10-192-16,-3 1-224 0,3-12-88 16,-10 6-80-16,3 11-56 0,-7-3-176 31,-2 14-256-31,1-1-296 16,1-2-289-16,-7-2 201 0,5 13-864 15,-12-4-3569-15</inkml:trace>
        </inkml:traceGroup>
      </inkml:traceGroup>
    </inkml:traceGroup>
    <inkml:traceGroup>
      <inkml:annotationXML>
        <emma:emma xmlns:emma="http://www.w3.org/2003/04/emma" version="1.0">
          <emma:interpretation id="{65F51C83-5F3B-45E4-92BD-5775B7DBE8F6}" emma:medium="tactile" emma:mode="ink">
            <msink:context xmlns:msink="http://schemas.microsoft.com/ink/2010/main" type="paragraph" rotatedBoundingBox="14658,13330 14470,8867 15045,8843 15233,13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6EDB8E-EA72-4704-983C-7E56B2CF1E1C}" emma:medium="tactile" emma:mode="ink">
              <msink:context xmlns:msink="http://schemas.microsoft.com/ink/2010/main" type="line" rotatedBoundingBox="14658,13330 14470,8867 15045,8843 15233,13305"/>
            </emma:interpretation>
          </emma:emma>
        </inkml:annotationXML>
        <inkml:traceGroup>
          <inkml:annotationXML>
            <emma:emma xmlns:emma="http://www.w3.org/2003/04/emma" version="1.0">
              <emma:interpretation id="{0FD5D076-4754-41D2-8856-98D1237700DD}" emma:medium="tactile" emma:mode="ink">
                <msink:context xmlns:msink="http://schemas.microsoft.com/ink/2010/main" type="inkWord" rotatedBoundingBox="14781,13324 14762,12868 15168,12851 15187,13307"/>
              </emma:interpretation>
              <emma:one-of disjunction-type="recognition" id="oneOf2">
                <emma:interpretation id="interp10" emma:lang="" emma:confidence="0">
                  <emma:literal>〈</emma:literal>
                </emma:interpretation>
                <emma:interpretation id="interp11" emma:lang="" emma:confidence="0">
                  <emma:literal>&lt;</emma:literal>
                </emma:interpretation>
                <emma:interpretation id="interp12" emma:lang="" emma:confidence="0">
                  <emma:literal>ㄑ</emma:literal>
                </emma:interpretation>
                <emma:interpretation id="interp13" emma:lang="" emma:confidence="0">
                  <emma:literal>人</emma:literal>
                </emma:interpretation>
                <emma:interpretation id="interp14" emma:lang="" emma:confidence="0">
                  <emma:literal>之</emma:literal>
                </emma:interpretation>
              </emma:one-of>
            </emma:emma>
          </inkml:annotationXML>
          <inkml:trace contextRef="#ctx0" brushRef="#br0" timeOffset="4272.67">1384 4257 4977 0,'0'0'1360'15,"0"0"-760"-15,0 0 128 16,0 0-248-16,0 0-104 16,0 0-248-16,0 0-120 15,0 0-8-15,7-26 240 16,-7 26 48-16,0 0-144 0,6 0-79 16,1 0-49-16,5 4-8 15,2 18 128-15,6 9 88 0,6 1-136 31,-5-1-88-31,-3 1 48 16,-4-5-48-16,0-12-8 0,-9 0 0 16,2-9 8-16,6-6 104 15,-13 0 200-15,7 0 16 0,0 0 208 16,5-10-64-16,9-27 24 31,-1-4-176-31,6-18-208 16,6 1-104-16,-4 1-136 0,-9-1-528 15,1-6-368-15,-1 17-641 16,-19 12-1631-16</inkml:trace>
        </inkml:traceGroup>
        <inkml:traceGroup>
          <inkml:annotationXML>
            <emma:emma xmlns:emma="http://www.w3.org/2003/04/emma" version="1.0">
              <emma:interpretation id="{4102BBBF-C4EB-4905-AED4-08EBBC7EBE0F}" emma:medium="tactile" emma:mode="ink">
                <msink:context xmlns:msink="http://schemas.microsoft.com/ink/2010/main" type="inkWord" rotatedBoundingBox="14619,12416 14509,9795 15084,9771 15194,12392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889.04">1391 2869 5145 0,'0'0'1368'0,"0"0"-912"0,0 0 280 16,0 0-296-16,0 0-208 15,0 0-176-15,0 0-56 0,0-80-48 16,0 72 48-1,0-3 16 1,0 0 0-16,0 1-8 0,6-7 0 16,-6-9 64-16,0 5-64 0,0 0 104 15,0 1 40-15,0 3 176 16,0 6-112-16,0 0-143 0,0 1 87 31,0 6 64-31,0 4-120 16,0 0 8-16,0 0 72 0,0 0 40 15,0 0-136-15,0 0 8 16,0 0-96-16,0 0-56 0,7 4-40 31,-2 17 88-31,9-4-112 16,0 14 120-16,-1 1 80 0,-1-6-64 16,9 6-16-16,-2-5 48 15,-6-8-8-15,1-2-32 16,-7-6 0-16,0-7 0 0,-7-4 40 31,0 0 136-31,5 0 0 16,-5 0 40-16,7-4 200 0,-7-17 160 0,13-22-96 15,8-15-304-15,-2-15-168 16,1-1 40 0,-1 6-56-16,2 9-208 0,-14 13-320 0,5 20-24 15,-12 10-520 1,0 16-1281-1,0 0-4968-15</inkml:trace>
          <inkml:trace contextRef="#ctx0" brushRef="#br0" timeOffset="2015.25">1219 2113 4841 0,'0'0'1488'0,"0"0"-808"15,0 0-192-15,0 0-24 16,0 0 136-16,0 0-280 0,0 0-320 16,33 31 16-16,-19-9 48 15,4 14-16-15,10 1 160 0,4 10 41 31,-13-5-81-31,9-5-88 0,-3-5-64 16,-11-17 136-16,0-9 80 16,-8-6-16-16,0 0 304 15,7 0-88-15,8-17 48 0,-2-19 48 16,15-17-144-16,5-14-232 31,1-12-64-31,-8 0-88 0,1-6-144 16,-6 18-416-16,-15 3-472 15,-5 11-680-15,-7 21-2289 0</inkml:trace>
          <inkml:trace contextRef="#ctx0" brushRef="#br0" timeOffset="1557.6">1134 1246 4480 0,'0'0'1689'0,"0"0"-873"0,0 0-144 31,0 0-104-31,0 0 368 15,0 0-343-15,0 0-249 0,0-17-120 16,0 17-32-16,0 0 0 16,0 0-192-16,0 0 16 0,0 0-16 0,0 0-104 15,0 0 96-15,0 0-16 16,0 0 16 0,0 0-48-1,0 6-152-15,12 9 184 0,8 12-32 16,-1 4 112-16,15 0-24 15,-15 1 40-15,9 0-24 0,-3-11-40 16,-4 0 48 0,-16-11-56-16,2-4 8 15,0-6 48 1,-7 0 72-16,7 0 160 0,-1 0 216 0,1-16 88 16,12-26-56-16,8-15-256 15,13-22-200-15,-8-11-72 16,1 7 0-16,1 9-8 0,-15 21-296 31,-6 16-144-31,-6 16-248 0,0 17-304 16,-7 4-601-16,0 0-1111 15,-7 11-3153-15</inkml:trace>
          <inkml:trace contextRef="#ctx0" brushRef="#br0" timeOffset="3613.24">1331 3443 4656 0,'0'0'1489'15,"0"0"-777"-15,0 0-376 16,0 0 368-16,0 0 24 15,0 0-240-15,7-32-360 0,-7 21 57 16,6 1-89-16,-6-1-48 16,0 0-48-16,0 1 0 0,0 5-8 15,0-6 8 1,7 1-8-16,-7-1 8 16,0-4-8-16,0 9 8 15,0 6 0-15,0 0 64 0,7 0 32 16,-7 0-64-16,0 0-32 0,5 0-216 15,16 6 216-15,-8 15 120 32,6 10-40-32,9 1-72 15,-16-6 40-15,15 5-48 16,-13-9 40-16,-2-1-32 0,8-6-8 16,-13 1 0-16,0-11 0 0,-7 1 0 31,0-6 8-31,0 0 160 15,0 0 168-15,5 0 192 16,-5 0 80-16,0-16-40 0,7-21-136 16,6-5-296-16,1-5-136 15,-2-6-48-15,2 2 40 0,0 8-448 16,-8 12-184-16,1 14 64 16,-2 2-480-1,-5 9-737-15,0 6-1247 16</inkml:trace>
        </inkml:traceGroup>
        <inkml:traceGroup>
          <inkml:annotationXML>
            <emma:emma xmlns:emma="http://www.w3.org/2003/04/emma" version="1.0">
              <emma:interpretation id="{ACA5B6C0-AC10-42EA-AAE0-933A06BCB8C6}" emma:medium="tactile" emma:mode="ink">
                <msink:context xmlns:msink="http://schemas.microsoft.com/ink/2010/main" type="inkWord" rotatedBoundingBox="14614,9355 14593,8862 14989,8846 15010,9339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32.98">1213 195 4945 0,'0'0'2032'0,"0"0"-912"16,0 0-344-16,0 0 9 16,0 0 15-16,0 0-288 0,0-21-224 15,0 21-184-15,0 0-96 32,0 0-8-32,0 0 0 15,6 0-104-15,1 21 16 0,5 9 72 16,2 12 16-16,7 0 0 0,-10 1-8 15,3-6 8-15,5-5-8 16,-12-13 8-16,0 2 0 31,0-14 72-31,-1 4-64 0,-6-11-8 16,7 0 96-16,0 0-88 16,-2 0 360-16,16-32 40 0,4-15 24 15,10-17-224-15,4-16-128 31,0 3-8-31,-6 8-72 16,-13 11 0-16,-1 17-360 0,-12 20-208 16,-7 6-232-16,0 15-512 15,0 0-1017-15,0 0-2488 0</inkml:trace>
        </inkml:traceGroup>
      </inkml:traceGroup>
    </inkml:traceGroup>
    <inkml:traceGroup>
      <inkml:annotationXML>
        <emma:emma xmlns:emma="http://www.w3.org/2003/04/emma" version="1.0">
          <emma:interpretation id="{C2404DB4-09B1-4FBE-8BEF-58E3DEDDAD62}" emma:medium="tactile" emma:mode="ink">
            <msink:context xmlns:msink="http://schemas.microsoft.com/ink/2010/main" type="paragraph" rotatedBoundingBox="16547,13225 16405,8952 16882,8936 17024,13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264F35-D39E-4718-873A-73F0E519A83D}" emma:medium="tactile" emma:mode="ink">
              <msink:context xmlns:msink="http://schemas.microsoft.com/ink/2010/main" type="line" rotatedBoundingBox="16547,13225 16405,8952 16882,8936 17024,13210"/>
            </emma:interpretation>
          </emma:emma>
        </inkml:annotationXML>
        <inkml:traceGroup>
          <inkml:annotationXML>
            <emma:emma xmlns:emma="http://www.w3.org/2003/04/emma" version="1.0">
              <emma:interpretation id="{ADC4B0CA-55B7-49E4-9D7E-CD7EE2BA8EAF}" emma:medium="tactile" emma:mode="ink">
                <msink:context xmlns:msink="http://schemas.microsoft.com/ink/2010/main" type="inkWord" rotatedBoundingBox="16547,13225 16513,12195 16989,12179 17024,13210"/>
              </emma:interpretation>
              <emma:one-of disjunction-type="recognition" id="oneOf5">
                <emma:interpretation id="interp17" emma:lang="" emma:confidence="0">
                  <emma:literal>人</emma:literal>
                </emma:interpretation>
                <emma:interpretation id="interp18" emma:lang="" emma:confidence="0">
                  <emma:literal>〈</emma:literal>
                </emma:interpretation>
                <emma:interpretation id="interp19" emma:lang="" emma:confidence="0">
                  <emma:literal>&lt;</emma:literal>
                </emma:interpretation>
                <emma:interpretation id="interp20" emma:lang="" emma:confidence="0">
                  <emma:literal>ㄑ</emma:literal>
                </emma:interpretation>
                <emma:interpretation id="interp21" emma:lang="" emma:confidence="0">
                  <emma:literal>之</emma:literal>
                </emma:interpretation>
              </emma:one-of>
            </emma:emma>
          </inkml:annotationXML>
          <inkml:trace contextRef="#ctx0" brushRef="#br0" timeOffset="7924.83">3132 3563 4721 0,'0'0'1392'15,"0"0"-776"-15,0 0 136 16,0 0 104-16,0 0-160 31,0 0-175-31,0 0-121 0,26-63-24 16,-26 58-88-16,0 5-88 15,0 0-8-15,0 0 40 0,0 0-24 0,0 0-40 16,0 0-16 0,0 0-72-1,0 0-80-15,0 0-8 16,0 0-56-16,7 0-24 0,-1 0-16 15,6 16 48-15,2 5 56 16,0-1 16-16,5 6 32 0,1-5-40 0,-6-4 8 16,-2-12-8-1,1 0-8 1,-6-5 0-16,7 0 48 16,-7 0 96-16,5-10 136 0,15-28 40 15,6 2-120-15,-1-16-80 16,1 5-56-16,1-1-64 0,-15 11-104 31,1 6-368-31,-13 15-312 16,-7 16-224-16,0 0-857 0,0 0-1159 15</inkml:trace>
          <inkml:trace contextRef="#ctx0" brushRef="#br0" timeOffset="8638.22">3204 4146 408 0,'0'0'1864'0,"0"0"-800"16,0 0-496-16,0 0-120 15,0 0-168-15,0 0-63 0,0 0 95 16,0 0 48-16,0 0 288 31,0 0-40-31,0 0 112 0,0 0-152 16,0 0 112-16,0 0-63 15,0 0-145-15,0 0-128 0,0 0-72 16,0 0-160-16,0 0-104 31,0 7-8-31,0 3-48 16,0 1 48-16,7 10 8 0,6-2 32 15,-7 2-32-15,14 1 64 16,-13-6-72-16,12-1 16 0,-6-4-8 16,1 0 144-16,-7-1-16 15,5-4 24-15,-5-1-64 16,6 1-96 0,-6-6-8-16,0 4 8 15,0 2 64-15,-2-6-64 0,-5 0 0 16,7 0 0-16,0 0 56 0,7 0 16 15,-1-10 144-15,6-12 224 16,2-9 8 0,4-7-40-16,1-13-216 15,1-2-48-15,-8 5-136 0,2 1 48 16,-1 5-56-16,-15 10-24 16,2 5-128-16,7 6-360 15,-14 0-216 1,7 10-528-16,-7 7-1129 15,0-3-2952-15</inkml:trace>
        </inkml:traceGroup>
        <inkml:traceGroup>
          <inkml:annotationXML>
            <emma:emma xmlns:emma="http://www.w3.org/2003/04/emma" version="1.0">
              <emma:interpretation id="{053C98A0-989F-4CA0-B192-FF8134C101FC}" emma:medium="tactile" emma:mode="ink">
                <msink:context xmlns:msink="http://schemas.microsoft.com/ink/2010/main" type="inkWord" rotatedBoundingBox="16531,11784 16496,10718 16901,10705 16936,11771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6582.84">3112 1998 5449 0,'0'0'1704'0,"0"0"-960"16,0 0-304-16,0 0 344 0,0 0-215 31,0 0-305-31,0 0-264 0,0 0-8 15,20-7 8-15,-8 7-56 16,2 11 56-16,6 17-8 16,6-3 16-16,-6 7 72 0,6-1-72 15,-12-5-8-15,5-4 0 16,-6-6 80-16,-6-12-64 0,0-4-8 31,-7 0 72-31,7 0 48 16,-2 0 280-16,-5 0 96 15,14-20 104-15,-1-23-168 0,13-4-240 16,-5-16-192-16,4 11 0 16,-4-1-8-16,-9 16-320 0,-5 10-368 15,-1 19-256 1,-6 8-401-16,0 0-1343 16</inkml:trace>
          <inkml:trace contextRef="#ctx0" brushRef="#br0" timeOffset="7243.99">3171 2775 4320 0,'0'0'1177'0,"0"0"-345"16,0 0 248-16,0 0-216 0,0 0-56 15,0-26-295-15,0 26-273 16,0 0-64-16,7 0 0 15,-7 0-48 1,0 0-24-16,5 0-56 16,-5 0-48-16,7 0-8 0,7 10-56 15,-7 12 64-15,0-7 0 0,5 10 8 16,8 3-8-16,-6-8 8 16,-2-3 40-1,1-6-40-15,1-7-8 16,-14 3 8-16,7-7 16 15,0 0 368-15,-2 0 112 0,2-22 96 16,13-11-160-16,6-13-168 31,1-12-144-31,6-12-120 16,-1 14 96-16,-4 3-104 0,-9 10-144 16,-6 12-112-16,-6 20-248 15,-7 6-272-15,0 5-328 0,0 0-553 16,0 16-1391-16</inkml:trace>
        </inkml:traceGroup>
        <inkml:traceGroup>
          <inkml:annotationXML>
            <emma:emma xmlns:emma="http://www.w3.org/2003/04/emma" version="1.0">
              <emma:interpretation id="{DA2177BE-C91F-4256-AF87-97E17F73307E}" emma:medium="tactile" emma:mode="ink">
                <msink:context xmlns:msink="http://schemas.microsoft.com/ink/2010/main" type="inkWord" rotatedBoundingBox="16499,10163 16486,9790 16803,9779 16815,10153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991.48">3105 1135 4825 0,'0'0'1672'16,"0"0"-712"-16,0 0-312 16,0 0 48-16,0 0-63 15,0 0-353-15,0 0-144 0,7-5-120 31,-7 5 24-31,6 0-40 16,-6 0-112-16,14 0 96 16,-9 16-40-16,16 5 56 0,-1 5 8 15,-8 0-8-15,9 1 48 0,-14-12 32 16,5-4-80-16,-6-1 16 16,-6-4-16-1,7-6 136 1,-7 0 16-16,0 0 104 0,7 0 0 15,-7 0 32-15,0 0-32 0,7 0 88 16,-7 0 80 0,7-21-32-1,12-11-160-15,1-15-104 0,-1-11-128 0,1 0 0 16,6 6-144-16,-12 9-240 16,0 13-480-16,-1 9 8 15,-8 11-441-15,-5 3-887 0,0 7-3945 0</inkml:trace>
        </inkml:traceGroup>
        <inkml:traceGroup>
          <inkml:annotationXML>
            <emma:emma xmlns:emma="http://www.w3.org/2003/04/emma" version="1.0">
              <emma:interpretation id="{14910A7C-0CFE-4209-9B83-BC8D9858B9FD}" emma:medium="tactile" emma:mode="ink">
                <msink:context xmlns:msink="http://schemas.microsoft.com/ink/2010/main" type="inkWord" rotatedBoundingBox="16494,9217 16485,8950 16736,8941 16745,9209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387.79">3098 126 2880 0,'0'0'1664'15,"0"0"-583"-15,0 0-545 0,0 0-8 32,0 0 128-32,0-42 40 0,0 42 0 15,0 0-71-15,0-5-49 0,0 5-16 16,0 0-128-16,0 0-40 16,0 0-88-1,0 0-48 1,0 0-144-16,0 0-112 0,0 0-104 15,0 0-32-15,0 21 72 16,20 5-16-16,-6 11 80 0,12 0-16 0,-6-2 16 16,-1-3-48-16,2-11 96 15,-9-4-32-15,-6-2-16 16,8-9 0 0,-7 4 8-16,-7-10-8 15,7 5 0-15,-7-5 96 16,0 0-48-16,0 0 16 0,7 0 168 15,-7 0 40-15,5 0 200 16,-5 0-72-16,7-15-152 0,6-12-168 31,-6 2 32-31,0-14-112 16,5 14 0-16,-5-6-136 0,0 9-456 16,-1 12-48-16,-6-1-16 15,7 1-112-15,-7 10-320 31,0 0-625-31,0 0-503 0</inkml:trace>
        </inkml:traceGroup>
      </inkml:traceGroup>
    </inkml:traceGroup>
    <inkml:traceGroup>
      <inkml:annotationXML>
        <emma:emma xmlns:emma="http://www.w3.org/2003/04/emma" version="1.0">
          <emma:interpretation id="{A47ECC73-50E9-460C-BC08-8D90B81717B8}" emma:medium="tactile" emma:mode="ink">
            <msink:context xmlns:msink="http://schemas.microsoft.com/ink/2010/main" type="paragraph" rotatedBoundingBox="18275,13264 18254,8840 18711,8838 18732,13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6F33E5-24CB-4936-B655-FA31EC80689C}" emma:medium="tactile" emma:mode="ink">
              <msink:context xmlns:msink="http://schemas.microsoft.com/ink/2010/main" type="line" rotatedBoundingBox="18275,13264 18254,8840 18711,8838 18732,13262"/>
            </emma:interpretation>
          </emma:emma>
        </inkml:annotationXML>
        <inkml:traceGroup>
          <inkml:annotationXML>
            <emma:emma xmlns:emma="http://www.w3.org/2003/04/emma" version="1.0">
              <emma:interpretation id="{9A944CBE-28E1-4B26-9E4C-127EF2DFD22E}" emma:medium="tactile" emma:mode="ink">
                <msink:context xmlns:msink="http://schemas.microsoft.com/ink/2010/main" type="inkWord" rotatedBoundingBox="18275,13264 18273,12892 18658,12891 18659,13263"/>
              </emma:interpretation>
              <emma:one-of disjunction-type="recognition" id="oneOf9">
                <emma:interpretation id="interp25" emma:lang="" emma:confidence="0">
                  <emma:literal>〈</emma:literal>
                </emma:interpretation>
                <emma:interpretation id="interp26" emma:lang="" emma:confidence="0">
                  <emma:literal>人</emma:literal>
                </emma:interpretation>
                <emma:interpretation id="interp27" emma:lang="" emma:confidence="0">
                  <emma:literal>ㄑ</emma:literal>
                </emma:interpretation>
                <emma:interpretation id="interp28" emma:lang="" emma:confidence="0">
                  <emma:literal>&lt;</emma:literal>
                </emma:interpretation>
                <emma:interpretation id="interp29" emma:lang="" emma:confidence="0">
                  <emma:literal>久</emma:literal>
                </emma:interpretation>
              </emma:one-of>
            </emma:emma>
          </inkml:annotationXML>
          <inkml:trace contextRef="#ctx0" brushRef="#br0" timeOffset="16514.77">4886 4273 4825 0,'0'0'1696'15,"0"0"-840"-15,0 0-208 0,0 0 128 16,0 0-127-16,0 0-209 15,0 0-144-15,0 0 40 16,13-16 64-16,-13 16-216 0,0 0-72 16,0 0-64-16,0 0 8 31,0 0-56-31,0 0-64 0,7 0 56 16,-2 0-48-16,9 16 56 15,6-1 48-15,-1 7 32 16,9-6-72-16,-10 5 8 0,3-6 32 31,-7-5-40-31,-2 1 0 16,-6-1 16-16,8-10-16 0,-7 0 0 15,-7 0 40-15,7 0 56 16,-7 0 8-16,0 0 136 0,0 0 88 16,0 0-72-16,0 0-64 15,5 0-24 1,9-21-16-16,-1-4 16 15,13-12-104-15,1-11-8 0,-1 0-64 16,-5 1 0-16,-3 12-8 0,-11 8 8 16,7 5-48-16,-14 7 48 15,0 4-8-15,7 6 16 0,-7-6-16 32,0 6-128-32,0 5-104 15,0 0-16-15,0 0-72 0,0 0-8 16,0-5-184-16,0 5-760 15,0-11-1473-15</inkml:trace>
        </inkml:traceGroup>
        <inkml:traceGroup>
          <inkml:annotationXML>
            <emma:emma xmlns:emma="http://www.w3.org/2003/04/emma" version="1.0">
              <emma:interpretation id="{863A179B-1559-44F5-80E4-432C1EAAC10A}" emma:medium="tactile" emma:mode="ink">
                <msink:context xmlns:msink="http://schemas.microsoft.com/ink/2010/main" type="inkWord" rotatedBoundingBox="18353,12303 18345,10648 18719,10646 18727,12301"/>
              </emma:interpretation>
              <emma:one-of disjunction-type="recognition" id="oneOf1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008.76">5031 1924 3632 0,'0'0'1457'0,"0"0"-673"31,0 0 0-31,0 0-184 0,0 0 168 16,0 0-240-16,0 0-48 15,0-53 169-15,0 47-121 16,0 6 32-16,0-4-224 0,0 4 8 15,0 0 64-15,0 0-176 32,0 0-32-32,0 0-128 0,0 0-72 0,0 0-48 15,0 0-48-15,7 0 48 16,-7 0-56-16,0 10 48 16,12 6 0-16,-5 0 56 0,6-1 0 15,1 6 0-15,-7-4 8 16,5 4 0-16,2 0 0 15,-8-6 40 1,6 2-48-16,2 2-8 0,-7-2 8 16,0-2 0-16,0-4-8 15,-1-6 8-15,-6 0 0 0,0-5 8 32,6 0 72-32,-6 0-72 15,0 0 48-15,0 0 40 0,0 0 264 16,6 0 160-16,-6-10-112 15,7-16-32-15,0 1-272 0,7-18-79 16,-7 6-17-16,11-10-8 16,-4 9-217-16,0 6-23 15,-9 13 120 1,9-2-24-16,-14 10-168 16,0 4-40-16,0 4 8 15,6-4-320-15,-6 7-136 0,0 0-56 16,0 0-193-16,0 0-719 15,0 0-4153-15</inkml:trace>
          <inkml:trace contextRef="#ctx0" brushRef="#br0" timeOffset="15733.77">4964 3275 3984 0,'0'0'1505'0,"0"0"-649"0,0 0-24 16,0 0 32-16,0 0-328 16,0-16-320-16,0 16 120 0,0 0-55 15,0 0 87-15,0 0-32 31,0 0-72-31,0 0-112 16,0 0-104-16,0 0-48 0,7 0 0 16,0 6-32-16,0 4 32 0,0 5 8 15,5 1 56-15,1-1-56 32,-6 6 72-32,7-5-80 15,-7 0 0-15,-2 0 16 0,8-6 64 16,-13 6-72-16,14-6 0 15,-14-10 72-15,7 6-72 0,-7-6 48 16,7 0-48-16,-7 0 96 16,0 0 400-16,5 0 56 15,-5 0-16 1,7-16-128-16,0 0-72 0,6-16-264 16,6-9-32-16,9 0-48 15,-10-7-24-15,3 11-48 0,-7 5-72 16,4 5-120-16,-11 12-24 15,0 1 168 1,0 7 16-16,-7 3-208 16,0 4 32-16,0 0-48 0,0 0 16 15,0 0-232-15,0 0-376 16,0 11-25-16,-7 14-399 0,-13 1 16 31,1-5-3841-31</inkml:trace>
          <inkml:trace contextRef="#ctx0" brushRef="#br0" timeOffset="14882.67">5024 2685 3040 0,'0'0'1432'0,"0"0"-751"15,0 0 47-15,0 0 72 0,0 0-320 16,0 0 224-16,7-52-112 16,-7 46-136-1,0 2-88-15,0 4 17 16,0-7 63-16,0 7-64 0,0 0 24 15,0 0-48-15,0 0-72 16,0 0-24-16,0 0-96 0,0 0-112 0,0 0-56 16,0 0-88-16,0 0 80 31,7 0 8-31,0 0-144 16,-2 17 144-16,8-6 0 0,1 3-56 15,0 7 56-15,5-4 0 16,-6 4 80-16,6 0-80 0,-12 0 0 31,14 1 0-31,-15-7 16 16,6-4-8-16,-5 3-8 0,0-7 24 15,0-3-16-15,-7 2-8 16,7-6 8-16,-7 0 0 0,0 0-8 16,0 0 112-16,7 0-104 15,-7 0 184-15,0 0 88 31,5-17 336-31,-5-15 32 0,13-14-504 16,1-12-136-16,0 0 48 16,5 1-56-16,-6 4-16 0,1 11-144 15,-9 10-88-15,2 17-8 16,0 5 24-16,-7 4-248 16,0 6-32-1,0 0-40-15,0 0-248 0,0 0-777 16,-14 31-159-16,2-4 240 15,-8-1-2545-15</inkml:trace>
        </inkml:traceGroup>
        <inkml:traceGroup>
          <inkml:annotationXML>
            <emma:emma xmlns:emma="http://www.w3.org/2003/04/emma" version="1.0">
              <emma:interpretation id="{8C02AFC0-E2F0-4FB5-9F4A-4904F5B8A97E}" emma:medium="tactile" emma:mode="ink">
                <msink:context xmlns:msink="http://schemas.microsoft.com/ink/2010/main" type="inkWord" rotatedBoundingBox="18347,10106 18345,9788 18677,9787 18678,10105"/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138.69">4957 1020 3136 0,'0'0'1472'0,"0"0"-767"31,0 0 199-31,0 0-24 16,0 0 8-16,0 0-256 0,0 0-144 16,0 0-103-16,0-26-41 0,0 26 16 15,0 0-48-15,0 0 8 16,0 0 0-16,0 0-40 16,0 0-104-16,0 0-96 0,0 0-56 31,0 0-24-31,7 0-56 15,-7 0-32-15,7 10-24 16,7 6 32-16,-7 10 80 0,-1 0 0 16,13 5 104-16,-12-4-96 15,7 5-8-15,-2-12-32 0,-5-3 32 16,-1 3 8 0,-6-10-8-1,14-4 0-15,-14-6 16 0,7 0-16 16,-7 0 0-16,0 0 72 0,0 0-8 15,7 0 200 1,-7 0 272-16,5-21-48 16,16-11-56-16,4-15-280 0,9-5-56 15,6-1-88-15,-15 6-8 16,-4 11-200-16,-9 19-144 16,2 6-80-16,-14 8-304 0,0 3-160 15,0 0-64-15,0 0-193 16,0 10-679-1,-7 11-649-15</inkml:trace>
        </inkml:traceGroup>
        <inkml:traceGroup>
          <inkml:annotationXML>
            <emma:emma xmlns:emma="http://www.w3.org/2003/04/emma" version="1.0">
              <emma:interpretation id="{07573081-8372-4D6D-ABEE-81FD7E13F4A9}" emma:medium="tactile" emma:mode="ink">
                <msink:context xmlns:msink="http://schemas.microsoft.com/ink/2010/main" type="inkWord" rotatedBoundingBox="18361,9149 18359,8840 18597,8838 18599,9148"/>
              </emma:interpretation>
              <emma:one-of disjunction-type="recognition" id="oneOf1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2306.78">4971-21 4560 0,'0'0'1753'0,"0"0"-673"0,0 0-56 16,0 0 1-1,0-4-65-15,0 4-160 0,0 0-200 16,0-6 32 0,0 6-72-16,0 0 32 15,0 0-232-15,0 0-103 16,0 0-185-16,0 0-72 0,0 0-88 15,0 0-73-15,0 6 1 32,7 14-32-32,0 6 144 0,6 11 48 15,6 5 8-15,-12-6 0 16,7 2 0-16,-7-12 8 0,-2-5-8 16,2-7 0-16,-1-3 8 15,-6-1-8-15,7-3-8 16,0-3 0-16,-7 3-72 0,0-3-8 31,7-4-48-31,-7 0 32 16,0 0 32-16,7 0 64 0,-7 0 32 15,5-15 168-15,9-13 32 0,-1-12-112 16,-1-8-16-16,9 1-96 16,-1-1 56-16,-8 17-64 15,2 5-200 1,-14 15 24-16,7 2-80 15,-7 9-256-15,0 0-392 0,0 0-344 16,0 0-417-16,0 20-807 0,0-10 415 16</inkml:trace>
        </inkml:traceGroup>
      </inkml:traceGroup>
    </inkml:traceGroup>
    <inkml:traceGroup>
      <inkml:annotationXML>
        <emma:emma xmlns:emma="http://www.w3.org/2003/04/emma" version="1.0">
          <emma:interpretation id="{FC8F6ED5-D3B3-4CF6-BEC7-541FDEB4DF3E}" emma:medium="tactile" emma:mode="ink">
            <msink:context xmlns:msink="http://schemas.microsoft.com/ink/2010/main" type="paragraph" rotatedBoundingBox="20112,13228 20230,8793 20734,8806 20616,13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CADB0-142E-419E-83E0-6A17BA89E45A}" emma:medium="tactile" emma:mode="ink">
              <msink:context xmlns:msink="http://schemas.microsoft.com/ink/2010/main" type="line" rotatedBoundingBox="20112,13228 20230,8793 20734,8806 20616,13242"/>
            </emma:interpretation>
          </emma:emma>
        </inkml:annotationXML>
        <inkml:traceGroup>
          <inkml:annotationXML>
            <emma:emma xmlns:emma="http://www.w3.org/2003/04/emma" version="1.0">
              <emma:interpretation id="{5C30866C-4488-4BF3-9F8F-CE05117E5351}" emma:medium="tactile" emma:mode="ink">
                <msink:context xmlns:msink="http://schemas.microsoft.com/ink/2010/main" type="inkWord" rotatedBoundingBox="20115,13229 20129,12710 20589,12723 20575,13241"/>
              </emma:interpretation>
              <emma:one-of disjunction-type="recognition" id="oneOf13">
                <emma:interpretation id="interp33" emma:lang="" emma:confidence="0">
                  <emma:literal>人</emma:literal>
                </emma:interpretation>
                <emma:interpretation id="interp34" emma:lang="" emma:confidence="0">
                  <emma:literal>〈</emma:literal>
                </emma:interpretation>
                <emma:interpretation id="interp35" emma:lang="" emma:confidence="0">
                  <emma:literal>&lt;</emma:literal>
                </emma:interpretation>
                <emma:interpretation id="interp36" emma:lang="" emma:confidence="0">
                  <emma:literal>ㄑ</emma:literal>
                </emma:interpretation>
                <emma:interpretation id="interp37" emma:lang="" emma:confidence="0">
                  <emma:literal>久</emma:literal>
                </emma:interpretation>
              </emma:one-of>
            </emma:emma>
          </inkml:annotationXML>
          <inkml:trace contextRef="#ctx0" brushRef="#br0" timeOffset="21750.18">6731 4190 5329 0,'0'0'1912'15,"0"0"-856"-15,0 0-64 16,0 0-111-16,0 0-321 0,7-4-312 16,-7 4-248-16,0 0-56 15,0 0 48-15,7 0 0 31,-7 0 8-31,7 0-8 0,0 0 0 16,6 10 8-16,6 5 96 16,2 6-24-16,-2-5 8 0,8 5 48 0,-8 0-120 15,-5 0-8 1,-1 1 56-16,6-6-56 16,-5-5 48-1,-1-7-48-15,-7-4 72 0,0 0-16 16,-6 0 40-16,7 0 320 15,-7 0 88-15,7 0 96 0,0-15-96 0,7-23-176 32,11-4-175-32,-4-5-121 15,4-10-32-15,-4 8-337 16,-2 2-295-16,1 9 48 0,-8-2-88 16,9 6-48-16,-7 2-232 15,-8 7 47-15,6 4 41 0,-5-1-528 16,-7 17-5113-16</inkml:trace>
        </inkml:traceGroup>
        <inkml:traceGroup>
          <inkml:annotationXML>
            <emma:emma xmlns:emma="http://www.w3.org/2003/04/emma" version="1.0">
              <emma:interpretation id="{D3BB9A94-9315-4F50-BA14-85FDAE84AD24}" emma:medium="tactile" emma:mode="ink">
                <msink:context xmlns:msink="http://schemas.microsoft.com/ink/2010/main" type="inkWord" rotatedBoundingBox="20174,12313 20190,11723 20656,11736 20640,12325"/>
              </emma:interpretation>
              <emma:one-of disjunction-type="recognition" id="oneOf14">
                <emma:interpretation id="interp38" emma:lang="" emma:confidence="0">
                  <emma:literal>人</emma:literal>
                </emma:interpretation>
                <emma:interpretation id="interp39" emma:lang="" emma:confidence="0">
                  <emma:literal>〈</emma:literal>
                </emma:interpretation>
                <emma:interpretation id="interp40" emma:lang="" emma:confidence="0">
                  <emma:literal>久</emma:literal>
                </emma:interpretation>
                <emma:interpretation id="interp41" emma:lang="" emma:confidence="0">
                  <emma:literal>&lt;</emma:literal>
                </emma:interpretation>
                <emma:interpretation id="interp42" emma:lang="" emma:confidence="0">
                  <emma:literal>、</emma:literal>
                </emma:interpretation>
              </emma:one-of>
            </emma:emma>
          </inkml:annotationXML>
          <inkml:trace contextRef="#ctx0" brushRef="#br0" timeOffset="20998.56">6791 3248 5033 0,'0'0'1896'0,"0"0"-960"31,0 0-528-31,0 0 152 16,0 0-80-16,0 0-119 15,0 0-177-15,0 0-32 0,0 0-8 16,0 0-24-16,7 0 16 15,0 17 240-15,12 4-160 0,1-1-16 32,-1 6-88-32,2 0-64 0,-1 1-32 15,-1-1 48-15,-5-11-56 16,-1-4 0-16,-7-5 0 0,0-2 8 16,1-4-8-1,-7 0 64 1,0 0 40-16,7 0 168 0,0 0 24 15,0-10 112-15,5-16 80 16,8-17-112-16,13-4-232 0,1-15-64 16,-2-2-88-16,8-4-240 0,-8 11-112 15,-11-2-112-15,-2 12-48 16,1 5-192 0,-13 17 200-16,0 4-448 15,-7 14-89-15,0 3-599 16,0 4-4977-16</inkml:trace>
        </inkml:traceGroup>
        <inkml:traceGroup>
          <inkml:annotationXML>
            <emma:emma xmlns:emma="http://www.w3.org/2003/04/emma" version="1.0">
              <emma:interpretation id="{B2E59E4D-7BA7-494E-81D2-D80DAD06808C}" emma:medium="tactile" emma:mode="ink">
                <msink:context xmlns:msink="http://schemas.microsoft.com/ink/2010/main" type="inkWord" rotatedBoundingBox="20154,11664 20230,8793 20669,8805 20593,11676"/>
              </emma:interpretation>
              <emma:one-of disjunction-type="recognition" id="oneOf1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0202.84">6824 2658 3808 0,'0'0'1441'0,"0"0"-353"16,0 0-408 0,0 0 456-16,0 0-192 15,0 0-423-15,0 0 87 0,0 0-248 16,0-35-224-16,0 35-128 15,0 0 0 1,0 0-8-16,0 0 0 16,0 0-8-16,0 0-96 0,0-7 104 15,0 7 0-15,0-11-8 16,0 1 8-16,0 6 0 0,0-7 0 16,0 11 8-16,0 0 64 15,0 0-8-15,0 0-16 16,0 0-16-1,0 0-32-15,0 0 0 16,0 0-40-16,0 0 40 0,0 0 0 16,0 0 0-16,0 11 16 15,7 3 72-15,6-3-16 16,1 10 56-16,5 0-56 0,1 0-56 31,-8 6-8-31,9-5 104 16,-1-1-112-16,-1-6 0 0,-12 2 0 15,7-9 48-15,-7-1-32 16,-7-3-8-16,5-4 48 31,-5 0-40-31,0 0 16 0,0 0-32 0,0 0 152 16,7 0 304-16,-1 0-136 16,-6-11 216-16,7-8 24 15,0-19-7-15,12-9-425 0,-5-5-32 16,6-11-88-16,-8-1-16 15,9 1 8-15,-1 6-321 16,-8 4-31-16,9 6-144 16,-14 6-160-16,4 14 64 15,-4 11-128-15,7 0-648 16,-7 12-713-16,0 4-3056 0</inkml:trace>
          <inkml:trace contextRef="#ctx0" brushRef="#br0" timeOffset="19347.28">6791 1825 2720 0,'0'0'2425'0,"0"0"-1313"0,0 0-568 0,0 0 112 16,0 0 72 0,0 0-104-16,0 0-184 15,0 0-47-15,0 0 71 16,0 0-104-16,0 0-184 16,0 0-176-16,7 0 0 15,-7 0-56-15,14 14 56 0,-2 12 48 16,1 1 24-16,8 5 0 15,-2-6 16-15,-5 1 32 0,-1-2-64 32,6-4-48-32,-5-3 0 15,-7-10-8-15,-1-2 24 0,0-1 24 16,-6-5 16-16,0 0-56 16,6 0 160-16,1 0 200 31,-7 0 144-31,0 0-32 0,7-11-136 15,7-19 136-15,-2-12-96 16,15-21-255-16,-1-1-33 0,-6 0-96 16,-1 13-64-16,2-2-281 0,-15 16 129 15,8 5-216 1,-9 16-384 0,-5 5-280-16,7 11-544 0,-7 0-1009 15</inkml:trace>
          <inkml:trace contextRef="#ctx0" brushRef="#br0" timeOffset="18675.84">6858 1004 1928 0,'0'0'1376'0,"0"0"-768"0,0 0-344 16,0 0 48-1,0 0 353-15,0 0-353 16,0-95 64-16,0 91 192 16,0-7 88-16,0 11 8 0,0 0-8 15,0 0-64-15,0 0-119 16,0 0-81-16,0 0-120 0,0 0-192 31,0 0-72-31,0 0 72 16,0 0-80-16,0 4 8 0,0 14 32 15,19 7 176-15,-5 1 32 16,4 11-40-16,3-5-72 0,5 0 8 31,-6-2-144-31,-6 2 120 16,-2-6-120-16,8 0 8 16,-6 0-8-16,-2-5 0 0,-5-10 0 15,0-1 64-15,-7-10-48 16,0 6 64-16,6-6 72 0,-6 0 168 15,0 0 184-15,0 0 80 32,7 0 232-32,-7-10-231 15,0-17-33-15,7-10-240 0,-7-10-168 0,7-16-144 16,-2 0 0-16,9-5-32 16,-7 5-120-16,-1 10-16 15,8 11-336-15,-14 12 272 16,5 9-104-1,-5 14-249-15,0 3-143 16,0 4-176-16,0 0-272 0,0 0-881 16,0 11-1215-16</inkml:trace>
          <inkml:trace contextRef="#ctx0" brushRef="#br0" timeOffset="17757.43">6909 131 7041 0,'0'0'2304'0,"0"0"-807"0,0 0-601 31,0 0 208-31,0 0 97 16,0 0-409-16,0 0-472 15,0-5-224-15,0 5-16 0,0 0-80 16,0 0 0-16,0 0-144 16,7 0 32-16,0 10-16 0,7 11 40 15,-1 11 88-15,-1 0 8 32,2 0 0-32,0-1-8 0,-7-10 48 15,5 0-48-15,1-6 8 0,-6 1-8 16,0-5 0-16,0-6 8 15,-2 1-8-15,-5-6 72 0,0 0-64 16,7 0 40 0,-7 0 16-16,7 0 24 15,-7 0-16-15,0 0 32 16,6-6 104-16,1-10-88 0,7-15-8 16,-2-11 0-16,8-17-112 15,6-9 0 1,-5 11-88-16,-8 5-96 15,-1 15 32-15,-5 10 56 16,-7 7 88-16,0 9-56 0,0 1-128 16,0 4-40-16,0 1 128 15,0 5-64-15,0 0-112 0,0 0-153 16,0 0-31-16,0 0-96 31,0 0-216-31,0 0-272 16,-7 37-272-16,-18-6-289 0,4 6-575 0</inkml:trace>
        </inkml:traceGroup>
      </inkml:traceGroup>
    </inkml:traceGroup>
    <inkml:traceGroup>
      <inkml:annotationXML>
        <emma:emma xmlns:emma="http://www.w3.org/2003/04/emma" version="1.0">
          <emma:interpretation id="{E9A84B25-4D11-486B-A642-5F91441CF866}" emma:medium="tactile" emma:mode="ink">
            <msink:context xmlns:msink="http://schemas.microsoft.com/ink/2010/main" type="paragraph" rotatedBoundingBox="22285,13137 22331,8947 23195,8956 23148,13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747B8-EDBA-4B54-AE43-7474DC472B27}" emma:medium="tactile" emma:mode="ink">
              <msink:context xmlns:msink="http://schemas.microsoft.com/ink/2010/main" type="line" rotatedBoundingBox="22285,13137 22331,8947 23195,8956 23148,13147"/>
            </emma:interpretation>
          </emma:emma>
        </inkml:annotationXML>
        <inkml:traceGroup>
          <inkml:annotationXML>
            <emma:emma xmlns:emma="http://www.w3.org/2003/04/emma" version="1.0">
              <emma:interpretation id="{D2434ADF-546D-43BB-AEA7-E8F326CD8256}" emma:medium="tactile" emma:mode="ink">
                <msink:context xmlns:msink="http://schemas.microsoft.com/ink/2010/main" type="inkWord" rotatedBoundingBox="22698,13142 22704,12582 23155,12587 23148,13147"/>
              </emma:interpretation>
              <emma:one-of disjunction-type="recognition" id="oneOf16">
                <emma:interpretation id="interp44" emma:lang="" emma:confidence="0">
                  <emma:literal>人</emma:literal>
                </emma:interpretation>
                <emma:interpretation id="interp45" emma:lang="" emma:confidence="0">
                  <emma:literal>〈</emma:literal>
                </emma:interpretation>
                <emma:interpretation id="interp46" emma:lang="" emma:confidence="0">
                  <emma:literal>\</emma:literal>
                </emma:interpretation>
                <emma:interpretation id="interp47" emma:lang="" emma:confidence="0">
                  <emma:literal>久</emma:literal>
                </emma:interpretation>
                <emma:interpretation id="interp48" emma:lang="" emma:confidence="0">
                  <emma:literal>乇</emma:literal>
                </emma:interpretation>
              </emma:one-of>
            </emma:emma>
          </inkml:annotationXML>
          <inkml:trace contextRef="#ctx0" brushRef="#br0" timeOffset="26880">9311 4157 6977 0,'0'0'1680'0,"0"0"-1256"0,0 0-143 31,0 0 263-31,0 0-88 15,0 0-320-15,0 0-136 0,0-4 0 16,0 4 72-16,0 0 48 16,0 0 88-16,0-7 48 15,0 7 56 1,0 0-48-16,0 0-96 0,0 0-104 16,0-4 16-16,7 4-80 15,-7 0 0-15,0 0 0 0,0 0 8 16,0 0 144-16,0 0 0 15,0 0 16-15,0 0 48 16,0 0-200-16,0 0-8 16,0 0 0-16,0 0-8 15,0 15 0-15,12-5 0 16,2 7 64-16,-1-2 0 0,6 0 0 16,-5 2 152-16,6-7-56 15,-1 1-104-15,-5-6 8 0,-2 5-48 31,2-10 40-31,-8 6-48 16,1-6 72-16,-7 0-72 0,0 0 48 16,0 0 16-16,0 0-24 15,0 0 32-15,7 0-56 32,-7 0 56-32,0 0-72 0,12-6 81 15,2-26 127-15,13-4 112 16,6-21-96-16,6-8-224 0,0-7 48 15,-11 2-48-15,4 7 40 16,-6 12 0-16,-12 8-48 16,-8 16 56-16,-6 13-40 0,7 3-16 15,-7 11 0 1,0-6 0-16,0 6-48 16,0 0-256-16,0 0-232 0,0 0-249 15,0 0-503-15,0 0-408 16,0 0-753-16,0-4-4712 15</inkml:trace>
        </inkml:traceGroup>
        <inkml:traceGroup>
          <inkml:annotationXML>
            <emma:emma xmlns:emma="http://www.w3.org/2003/04/emma" version="1.0">
              <emma:interpretation id="{B13774DC-9D85-4168-9C60-2A99BDA1DCEE}" emma:medium="tactile" emma:mode="ink">
                <msink:context xmlns:msink="http://schemas.microsoft.com/ink/2010/main" type="inkWord" rotatedBoundingBox="22300,11722 22331,8947 23029,8955 22998,11730"/>
              </emma:interpretation>
              <emma:one-of disjunction-type="recognition" id="oneOf1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5093.18">8914 2644 4993 0,'0'0'1424'0,"0"0"-904"0,0 0-152 31,0 0 464-31,0 0-112 16,0 0-488-16,0 0 105 15,0 0 63-15,7 0-64 0,-7 0-64 16,0 0-272-16,7 0-72 15,0 4 72-15,0 17 0 0,0 6 136 16,11-1-88-16,-11 6 80 31,7-5-8-31,-7-8-112 0,5 2 8 16,-5-10-16-16,6-1 0 0,-6-3 56 16,-7-3-40-16,7-4-16 15,-2 0 0-15,2 0 40 0,-7 0 64 16,7 0 120-1,6-15 240 1,6-16 8-16,15-17-64 0,13-10-336 16,-1-10 32-16,-7 5-104 0,1 10-416 15,-1 0-392-15,-12 17-160 16,-8 5-505 0,-12 15-1223-16</inkml:trace>
          <inkml:trace contextRef="#ctx0" brushRef="#br0" timeOffset="24436.98">9027 1991 5009 0,'0'0'2160'0,"0"0"-1072"0,0 0-712 15,0 0 208-15,0 0-31 16,0 0-97-16,0 0-296 16,7-3 40-16,-7 3 136 0,0 0-232 15,0 0-16-15,0 0-72 16,0 0 16 0,0 0-32-16,7 0-80 0,5 14 72 15,-5 7 8-15,6 5 48 16,1-5-40-16,-2 6 40 15,2-6-32-15,-1-5 56 16,-6-6-72-16,-2 1 8 16,2-5-8-1,0-6 16-15,-7 0-16 0,7 0 56 16,-7 0 88-16,7 0 8 0,-7 0 104 16,7-6 192-16,-1-15-40 15,20-11-72-15,0-15-136 0,15-10-184 31,-2-6-16-31,7-1-8 16,-13-3-192-16,-1 12-136 0,-11 9-176 16,-2 3-152-16,-12 17-328 15,-7 5-265-15,0 11-1439 0</inkml:trace>
          <inkml:trace contextRef="#ctx0" brushRef="#br0" timeOffset="22963.83">9291 235 7633 0,'0'0'2313'16,"0"0"-817"-16,0 0-576 0,0 0 128 15,0 0-135-15,0 0-417 32,0 0-376-32,0 0-120 15,0 7-8-15,0-3-136 0,0-4 16 0,0 17-48 16,7-6 96-16,6 9 72 16,-1 1 8-16,2 0 8 0,0-5 0 15,-8-6 40-15,6 1-48 16,-5-5 8-1,0-6-8 1,-7 4 64-16,0-4-64 0,7 0 0 0,-7 0 0 16,0 0 0-16,7 0 0 15,-7 0 8-15,0 0 64 0,7 0-56 16,-7 0 96-16,6 0-32 31,0-4 40-31,14-13-24 0,6-9 88 16,1-11-184-16,12 1-24 15,-6-2-136-15,-13 2-32 16,-1 4-24-16,2 11-152 0,-14 0-113 31,0 6-295-31,-2 4-8 16,-5 6-96-16,0 5-328 0,0 0-641 16,0 0-2824-16</inkml:trace>
        </inkml:traceGroup>
        <inkml:traceGroup>
          <inkml:annotationXML>
            <emma:emma xmlns:emma="http://www.w3.org/2003/04/emma" version="1.0">
              <emma:interpretation id="{5F3FEFC5-20E8-48D3-858D-C316AC114CAA}" emma:medium="tactile" emma:mode="ink">
                <msink:context xmlns:msink="http://schemas.microsoft.com/ink/2010/main" type="inkWord" rotatedBoundingBox="22583,10130 22587,9762 22858,9765 22854,10133"/>
              </emma:interpretation>
              <emma:one-of disjunction-type="recognition" id="oneOf1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3787.28">9198 994 328 0,'0'0'4216'0,"0"0"-3159"16,0 0-305-16,0 0 56 16,0 0 16-1,0 0-376-15,0 0-96 16,0-17-16-16,0 17 57 0,0 0 79 15,0 0-80-15,0 0-248 16,0 0-88-16,0 0-56 0,0 6 0 16,7 15 8-16,7 0 48 15,-7 11-48 1,11-1 144-16,-4 1-136 16,-7 4 64-16,0-10-24 0,5 0-56 15,-5-5 8-15,-7-4-8 16,7-13 0-16,-7 2 8 15,6-1-8-15,-6-5 0 0,7 0 176 32,-7 0 112-32,0 0 136 0,7 0 112 15,-7 0 88-15,5-15 88 16,9-17 153-16,6-10-409 16,-1-10-392-16,9-6-64 0,-3 5 0 31,-11 11-304-31,-2 12-352 15,-5 9 199-15,0 10-79 0,-7 0-456 16,0 11-352-16,0 0-305 16,0 0-1367-16</inkml:trace>
        </inkml:traceGroup>
        <inkml:traceGroup>
          <inkml:annotationXML>
            <emma:emma xmlns:emma="http://www.w3.org/2003/04/emma" version="1.0">
              <emma:interpretation id="{1D9A3AEB-7A80-4B58-8B2E-E6548859D7BE}" emma:medium="tactile" emma:mode="ink">
                <msink:context xmlns:msink="http://schemas.microsoft.com/ink/2010/main" type="inkWord" rotatedBoundingBox="22413,12280 22416,11956 22890,11961 22886,12285"/>
              </emma:interpretation>
              <emma:one-of disjunction-type="recognition" id="oneOf1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5872.57">9027 3174 6705 0,'0'0'1520'0,"0"0"-1008"31,0 0-280-31,0 0 152 16,0 0-119-16,0 0-265 16,0 27 0-16,0-12 104 0,14 7 152 15,-2-1 72-15,2-1-40 0,-1 1-232 16,-6-4 64-16,5-2 64 16,2 0-96-16,-1 2-80 15,-6-7 64 1,5 6-64-1,-5-6-8-15,0-4 8 0,0-1 0 0,0-5 0 16,-1 0 72-16,-6 0 64 16,12 0 112-16,2-11 272 0,7-10 8 15,11-16-104 1,1 1-280-16,13-5-136 16,-7-8-16-16,-5 13-328 15,-1 4-336-15,-7 7-608 0,-6 4-633 16,-8 10-727-16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49:00.06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66BAC2-6208-4BDF-BD56-A4F8AB675341}" emma:medium="tactile" emma:mode="ink">
          <msink:context xmlns:msink="http://schemas.microsoft.com/ink/2010/main" type="writingRegion" rotatedBoundingBox="26894,13200 26598,9043 27375,8987 27671,13144"/>
        </emma:interpretation>
      </emma:emma>
    </inkml:annotationXML>
    <inkml:traceGroup>
      <inkml:annotationXML>
        <emma:emma xmlns:emma="http://www.w3.org/2003/04/emma" version="1.0">
          <emma:interpretation id="{D4A5901D-DE40-405B-947B-AAF4E953C817}" emma:medium="tactile" emma:mode="ink">
            <msink:context xmlns:msink="http://schemas.microsoft.com/ink/2010/main" type="paragraph" rotatedBoundingBox="26894,13200 26598,9043 27375,8987 27671,13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353898-F5FD-436C-AB91-FA0E3804F4CB}" emma:medium="tactile" emma:mode="ink">
              <msink:context xmlns:msink="http://schemas.microsoft.com/ink/2010/main" type="line" rotatedBoundingBox="26894,13200 26598,9043 27375,8987 27671,13144"/>
            </emma:interpretation>
          </emma:emma>
        </inkml:annotationXML>
        <inkml:traceGroup>
          <inkml:annotationXML>
            <emma:emma xmlns:emma="http://www.w3.org/2003/04/emma" version="1.0">
              <emma:interpretation id="{64EBACF0-C9F1-49C7-A471-06A93287BE8E}" emma:medium="tactile" emma:mode="ink">
                <msink:context xmlns:msink="http://schemas.microsoft.com/ink/2010/main" type="inkWord" rotatedBoundingBox="26894,13200 26860,12723 27540,12675 27573,13151"/>
              </emma:interpretation>
              <emma:one-of disjunction-type="recognition" id="oneOf0">
                <emma:interpretation id="interp0" emma:lang="" emma:confidence="0">
                  <emma:literal>〈</emma:literal>
                </emma:interpretation>
                <emma:interpretation id="interp1" emma:lang="" emma:confidence="0">
                  <emma:literal>人</emma:literal>
                </emma:interpretation>
                <emma:interpretation id="interp2" emma:lang="" emma:confidence="0">
                  <emma:literal>&lt;</emma:literal>
                </emma:interpretation>
                <emma:interpretation id="interp3" emma:lang="" emma:confidence="0">
                  <emma:literal>久</emma:literal>
                </emma:interpretation>
                <emma:interpretation id="interp4" emma:lang="" emma:confidence="0">
                  <emma:literal>ㄑ</emma:literal>
                </emma:interpretation>
              </emma:one-of>
            </emma:emma>
          </inkml:annotationXML>
          <inkml:trace contextRef="#ctx0" brushRef="#br0">157 3999 4729 0,'0'0'1640'15,"0"0"-816"-15,0 0-168 0,0 0 232 0,0 0 113 16,0 0-49-16,12-69-232 16,-12 69-176-1,0 0-104 1,0 0-32-16,0 0-144 0,0 0-64 15,7 0-56-15,-7 0-144 16,0 0-24-16,0 0-128 0,0 0 0 16,14 10 56-16,-1 12 16 0,6-1 80 15,2 6 8-15,4-2 16 16,3 3-16 0,-9-3 0-16,8-4 40 15,-8 0-32-15,1-6 40 16,-1-4-56-16,-5-5 0 15,-7-1 0-15,-1-5 0 0,-6 0 64 32,7 0 72-32,-7 0 40 0,5 0 32 15,9-11 217-15,7-15-65 16,4-12-168-16,15-9-104 16,-1 1-40-16,2-13-48 0,-8 12-136 15,6 1-264-15,-13 2-105 16,8 2-127-16,-9 6 40 0,-11 10 0 31,5 10-200-31,-12 5-504 31,-7 0-681-31,0 11-3568 0</inkml:trace>
        </inkml:traceGroup>
        <inkml:traceGroup>
          <inkml:annotationXML>
            <emma:emma xmlns:emma="http://www.w3.org/2003/04/emma" version="1.0">
              <emma:interpretation id="{3423CC87-09A5-443B-A893-1F28998C7BC9}" emma:medium="tactile" emma:mode="ink">
                <msink:context xmlns:msink="http://schemas.microsoft.com/ink/2010/main" type="inkWord" rotatedBoundingBox="27042,12245 27017,11899 27475,11867 27499,1221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22.8">308 3090 5417 0,'0'0'1392'0,"0"0"-336"31,0 0-256-31,0 0 281 0,0 0 55 16,7-11-200-16,-7 11-256 16,0 0-80-16,0 0 128 15,0 0 97-15,0 0-169 0,0 0-240 0,0 0-208 16,0 0-208-16,0 0 0 16,0 0-144-16,6 0 48 0,-6 0-56 15,14 11 64-15,-7 4 80 16,12 5 8-16,-6 2 8 15,-6-6 0-15,12-1 8 16,-12 1-8-16,7-6 0 16,-1-4 40-16,-13 5-48 15,5-11 0-15,2 0-16 0,-7 0-64 16,0 0 80-16,7 0 72 16,-7 0 64-16,0 0-48 15,0 0 24 1,7 0-64-16,-7-6 72 15,21-10-120-15,-3-5 48 16,10-14-40-16,11-13-8 0,0-5-24 16,1 6 24-16,-8 4-120 31,-4 8-40-31,-10 8-168 0,-4 5-248 16,-7 12-176-16,0 5-17 15,-7 5-119-15,0 0-320 0,0 0-552 16,0 0-865-16,0 0-3112 0</inkml:trace>
        </inkml:traceGroup>
        <inkml:traceGroup>
          <inkml:annotationXML>
            <emma:emma xmlns:emma="http://www.w3.org/2003/04/emma" version="1.0">
              <emma:interpretation id="{08115890-1B12-4C7D-B10B-8CA21C1AABEF}" emma:medium="tactile" emma:mode="ink">
                <msink:context xmlns:msink="http://schemas.microsoft.com/ink/2010/main" type="inkWord" rotatedBoundingBox="26869,11452 26697,9035 27375,8987 27547,1140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685.72">31 824 2984 0,'0'0'1713'0,"0"0"-801"15,0 0 112-15,0 0 40 0,0 0-88 32,0 0-167-32,0 0-9 15,0-26-152-15,0 26-88 16,0-4-88-1,0 4-96-15,0 0-88 16,0 0 8-16,0 0-88 16,0 0-200-16,0 0-8 0,0 0 0 15,0 0-144-15,6 0 16 16,8 10 120-16,0 1-40 0,5 8 48 16,-6 2 8-16,8-4 0 15,-9-2 8-15,8 1-16 0,-6-5 0 16,-2 0 16-16,-5-1-16 47,0-5 8-47,0 0 8 15,-7 1-8-15,6-6-8 0,1 0 0 16,-7 0 0-16,5 0 8 0,-5 0 48 16,0 0 0-16,0 0 72 0,7 0 0 15,-7 0 24-15,0 0 24 16,0 0 32-16,7-6 65 15,7-14 15-15,5-12-48 0,15-10-176 16,-2-11 0-16,8-10-64 0,-8 0-144 16,2 5-216-16,-8 5-1 0,-5 17 217 15,-16 9 48-15,-5 17-112 32,0 3 72-32,0 7-16 15,0 0-256-15,0 0-200 0,0 0-240 16,0 0-152-16,0 7-673 15,-12 14-55-15,-2-5-905 0</inkml:trace>
          <inkml:trace contextRef="#ctx0" brushRef="#br0" timeOffset="-5622.78">-2 78 3224 0,'0'0'2913'0,"0"0"-1929"16,0 0-512-16,0 0 520 15,0 0 97 1,0-5-169-16,0 5-272 16,0 0-96-16,0 0 64 15,0-6-88-15,0 6-152 0,0 0-40 16,0 0 40-16,0 0-15 31,0 0-73-31,0 0-16 16,0 0-144-16,0 0-120 0,0 0-8 15,7 0-88-15,-7 0-48 16,7 6-56-16,6 3 8 0,-7 19 136 16,14-7 48-16,-6 4 0 15,5-9 8-15,-6 10-8 16,8-10 8 0,-9 0 0-16,8 0 0 0,-6-5-8 15,-9-1 16-15,9-5-16 16,-14 1 16-16,7-1 56 0,0-1-72 15,-7 2 0-15,13-6 0 16,-13 4 0 0,5-4 0-16,-5 7 8 15,0-7 72-15,0 0-72 0,0 0 80 16,0 0 0-16,0 0-24 16,0 0 0-16,0 0-16 0,0 0-40 31,0 0 0-31,0 0 8 15,0 0-8-15,0 0 0 0,0 0-8 32,0 0 8-32,7 0 48 31,0 0 64-31,-7 0 16 0,7-7 16 16,7-7 48-16,-2-12 24 15,8-17-152-15,13-9-72 31,-6 3 0-31,-8 3-88 0,-6 15-288 32,-6 9-248-32,0 7-80 15,-7 9-121-15,0 6-367 0,0 0-400 0,0 0-569 16,-7 0-4936-16</inkml:trace>
          <inkml:trace contextRef="#ctx0" brushRef="#br0" timeOffset="-3382.64">183 1523 8033 0,'0'0'2025'16,"0"0"-825"-16,0 0-120 0,0 0-72 31,0 0-207-31,0-10-433 16,0 10-256-16,0 0-8 0,0 0 0 15,0 0-104-15,0 0 0 16,0 0-8-16,0 0-56 16,0 0-24-16,0 0-40 0,0 0-48 15,0 0-32-15,7 0 55 16,13 15 145 0,-8 6 8-16,16 0 8 15,-3 1 0 1,-11-1 49-16,12-1-49 15,-13-3-8-15,8-2 8 16,-9 2 0-16,1-6-8 0,1 3-8 0,-2-3 8 16,-5-7 0-16,0 2 0 15,0-6 0-15,-1 5-8 0,-6-5 0 16,0 0 0-16,0 0 8 16,7 0 48-16,-7 0 104 15,0 0 24 1,0 0 40-16,5 0 0 15,-5-15-56-15,14-10-64 0,7-7-96 16,-3-16-64-16,17-1-8 16,-10-8-88-16,8 4-168 15,-6 0 208-15,6 2 16 0,-8 3-96 16,-4 6-33-16,-1 6 49 31,-8 15 8-31,-5 0 0 0,0 15 128 16,-7 6-8-16,0 0-24 15,0 0-152-15,0 0-88 16,0 0-72-16,0 0-216 0,0 0-152 16,0 0-400-16,0 0-705 15,0 6-335 1</inkml:trace>
          <inkml:trace contextRef="#ctx0" brushRef="#br0" timeOffset="-1835.88">282 2196 4865 0,'0'0'2528'0,"0"0"-1128"15,0 0-527 1,0 0 303-16,0 0 232 15,0 0-136-15,0 0-423 0,0 0-321 16,14 0-176-16,-14 0-152 0,0 0-176 16,7 0-24-1,-7 0-104-15,0 10 40 16,12 6-48-16,-6 5 104 16,15 0 8-16,-9 4 8 15,2-4 40-15,-1-4-48 0,-1-2 16 16,-5-4-16-16,0-1 8 15,0 1 0-15,0-1 0 0,-1 1 0 32,1-5-8-32,-7 4 16 15,5-10-16-15,-5 5 0 0,7-5 8 16,0 0-16-16,-7 0 8 31,0 0-48-31,7 0 48 0,-7 0 144 16,0 0 8-16,7-15-40 15,12-6 32-15,8-22-144 16,12-9-80-16,8-16-288 0,-1 0 56 16,-7 4-384-16,0 18-73 15,-18 4 185-15,-2 10 304 0,-12 16-256 16,-1 11-440 0,-6 5-416-16,0 0-89 15,0 0-1455-15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49:07.65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74C4D0-FA7C-443B-9142-5D8EB34330A7}" emma:medium="tactile" emma:mode="ink">
          <msink:context xmlns:msink="http://schemas.microsoft.com/ink/2010/main" type="writingRegion" rotatedBoundingBox="33292,8835 33365,13223 31102,13260 31029,8872"/>
        </emma:interpretation>
      </emma:emma>
    </inkml:annotationXML>
    <inkml:traceGroup>
      <inkml:annotationXML>
        <emma:emma xmlns:emma="http://www.w3.org/2003/04/emma" version="1.0">
          <emma:interpretation id="{0382B380-BB0C-48BA-86D0-D59B7F17DE3C}" emma:medium="tactile" emma:mode="ink">
            <msink:context xmlns:msink="http://schemas.microsoft.com/ink/2010/main" type="paragraph" rotatedBoundingBox="33293,8867 33365,13223 32496,13238 32424,8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A81B50-0372-48C1-82AD-B47F39F74961}" emma:medium="tactile" emma:mode="ink">
              <msink:context xmlns:msink="http://schemas.microsoft.com/ink/2010/main" type="line" rotatedBoundingBox="33293,8867 33365,13223 32496,13238 32424,8881"/>
            </emma:interpretation>
          </emma:emma>
        </inkml:annotationXML>
        <inkml:traceGroup>
          <inkml:annotationXML>
            <emma:emma xmlns:emma="http://www.w3.org/2003/04/emma" version="1.0">
              <emma:interpretation id="{E3A32007-5E18-44E3-B21F-365FEA8E025D}" emma:medium="tactile" emma:mode="ink">
                <msink:context xmlns:msink="http://schemas.microsoft.com/ink/2010/main" type="inkWord" rotatedBoundingBox="33086,8870 33118,10844 32526,10854 32494,88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1095 1069 6945 0,'0'0'1456'0,"0"0"-656"0,0 0-271 31,0 0 135-31,0 0-120 0,0 0-192 16,0 0-168-16,0-17 8 16,0 17-64-16,0 0-128 15,0 0-72-15,0 17-48 0,0 9 112 16,0 4-40-16,0 8 48 16,7-1 32-16,5-1-24 0,1-4-8 31,1-6 0-31,-7-5-8 15,0-10 8-15,5-1 0 16,-12-10 0-16,13 0 8 0,-13 0 0 16,7 0 144-16,-7 0 80 0,7 0 280 15,5-10 128-15,15-16-16 16,6-17-376 0,6-5-191-1,7-4-33 1,1-1-24-16,-15 7-313 15,2 9-15-15,-22 21 104 0,2 0-424 0,-14 16-512 16,0 0-464-16,0 0-1169 16</inkml:trace>
          <inkml:trace contextRef="#ctx0" brushRef="#br0" timeOffset="-670.85">1286 232 9578 0,'0'0'1912'0,"0"0"-1408"16,0 0-248-16,0 0 184 0,0 0-160 16,0 0-280-16,0 15-88 15,0-5-8-15,0 8 96 31,0 7 0-31,0 2 0 0,6-1 16 16,7 11 40-16,1-5 40 16,0 5-48-16,-2-6 0 0,1 0-32 0,1 1-8 15,-7-17 56-15,-2-4-64 16,-5-1 8 0,7-10 48-1,0 0 0-15,-7 0 136 0,0 0 304 16,7 0 241-16,-1-10-57 15,8-11-152-15,-2-11-120 16,15-21-256-16,-1-4-152 0,7-11 0 0,1-1 0 16,-2 1-376-1,-6 5 16-15,-6 16-160 16,-6 5-264-16,-2 15 95 16,-12 7-23-16,7 9-368 15,-7 11-408-15,0 0-1081 16,0 0-4608-16</inkml:trace>
          <inkml:trace contextRef="#ctx0" brushRef="#br0" timeOffset="709.72">1114 1729 4897 0,'0'0'1168'0,"0"0"-544"16,0 0-128-16,0 0 160 15,0 0-184-15,0 0-112 16,0 0 24-16,0 0-39 0,0 0-73 31,0 0-112-31,0 7-160 16,0 7 48-16,0 9 80 0,0 2-112 15,7 14 40-15,-1-14 24 16,8 6-72-16,0-9 40 0,-9-1 32 16,2-6-24-16,6-4 96 15,-13-6 0-15,7 6 0 0,0-11-40 32,0 4-32-32,-2-4-8 15,2 0-16-15,0 0 88 16,-7 0-40-16,7 0 112 0,-1 0 80 15,-6 0 72-15,7 0-16 16,5 0 16-16,16-20-72 31,11-12-112-31,0-5-184 0,8-5 0 0,-8 6-304 16,-7-2-264-16,-4 18-16 16,-9 2-272-16,-6 15-400 0,-6-4-697 15,-7 7-1167-15</inkml:trace>
        </inkml:traceGroup>
        <inkml:traceGroup>
          <inkml:annotationXML>
            <emma:emma xmlns:emma="http://www.w3.org/2003/04/emma" version="1.0">
              <emma:interpretation id="{5B2E495E-EEB6-464E-9DA4-76D29B26B762}" emma:medium="tactile" emma:mode="ink">
                <msink:context xmlns:msink="http://schemas.microsoft.com/ink/2010/main" type="inkWord" rotatedBoundingBox="33168,11401 33183,12286 32481,12298 32466,114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68.85">1049 2571 4536 0,'0'0'2321'15,"0"0"-1169"1,0 0-352-16,0 0 1 15,0 0 47-15,0 0-304 0,0 0-256 16,7 0-80-16,-7 0-56 0,0 0-48 16,0 0-104-16,0 0 0 0,0 16-56 15,0 0 48-15,6 9 8 32,0 6-16-32,0 1 16 15,8 6 0 1,-7-2 0-16,0 0 8 15,5-4-8-15,-5-11 0 0,-1 2 0 16,1-13 8-16,0-10 0 16,0 0-8-16,0 0 72 15,-2 0 96-15,15 0 216 0,13-21 120 16,13-16 64-16,21-10-296 16,-9-6-184-16,2 4-40 0,0 3-48 15,-14 4-208-15,-20 16-112 16,-6 10-200-16,-1 5-424 31,-19 6-464-31,0 5-929 0,0 0-4984 0</inkml:trace>
          <inkml:trace contextRef="#ctx0" brushRef="#br0" timeOffset="2177.1">1252 3160 3808 0,'0'0'2345'0,"0"0"-1377"0,0 0-320 16,0 0 240-16,0 0 17 15,0 0-289-15,0 0-272 0,0 0-168 16,0 0 88-16,0 0-8 16,0 0 0-1,7 0-152-15,-7 5 88 16,7 5 0-16,7 11-72 0,-8 0-40 16,0 1-8-16,7 5-16 15,8-6 0-15,-14-1-8 0,5 6-48 16,8-5-40-16,-13 0 32 31,5-10 8-31,-5 4 0 0,0-9 64 16,0-1-64-16,-1 0 0 15,-6-5 8-15,0 5 0 0,7-5 72 16,0 0-8-16,-7 0 0 31,0 0 32-31,5 0 160 16,-5 0 88-16,7 0-96 0,14-10 161 15,-3-16-241-15,23-12-64 16,6-3 0-16,-1-6-112 16,-7 4-288-16,1 7-265 0,-15 9 113 15,-4 6-64 1,-9 12-624-16,1-1-608 16,-13-1-1145-16</inkml:trace>
        </inkml:traceGroup>
        <inkml:traceGroup>
          <inkml:annotationXML>
            <emma:emma xmlns:emma="http://www.w3.org/2003/04/emma" version="1.0">
              <emma:interpretation id="{9334E117-EA63-4055-877C-41EB52F02867}" emma:medium="tactile" emma:mode="ink">
                <msink:context xmlns:msink="http://schemas.microsoft.com/ink/2010/main" type="inkWord" rotatedBoundingBox="33356,12675 33365,13223 32609,13236 32600,12687"/>
              </emma:interpretation>
              <emma:one-of disjunction-type="recognition" id="oneOf2">
                <emma:interpretation id="interp2" emma:lang="" emma:confidence="0">
                  <emma:literal>〇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℃</emma:literal>
                </emma:interpretation>
                <emma:interpretation id="interp5" emma:lang="" emma:confidence="0">
                  <emma:literal>°</emma:literal>
                </emma:interpretation>
                <emma:interpretation id="interp6" emma:lang="" emma:confidence="0">
                  <emma:literal>‘</emma:literal>
                </emma:interpretation>
              </emma:one-of>
            </emma:emma>
          </inkml:annotationXML>
          <inkml:trace contextRef="#ctx0" brushRef="#br0" timeOffset="3010.51">1187 4078 7177 0,'0'0'2273'0,"0"0"-1201"16,0 0-440-16,0 0 344 0,0 0 112 31,0 0-336-31,0 0-511 0,0 0-129 15,7-4-112-15,-7 4 0 16,0 0-88-16,0 0-24 16,7 0 7-16,-2 10 9 0,2 12 96 15,0 5 48-15,6 4 49 32,-1 5-89-32,2 0 40 0,0 2 0 15,-1-12-48-15,-1-5 0 16,2-4 0-16,0-7 0 15,-2 1 16-15,-5-7-72 0,-1-4 56 32,1 0 0-32,0 0 8 15,-7 0 96-15,7 0-40 0,-7 0 40 0,7 0-16 16,-2 0 32-16,16-4 0 16,4-23 16-16,9-10-32 15,19-5-96-15,-6-11 72 0,11-4-64 16,-5-2-16-1,7 2-160-15,-7 0-456 16,-7 9-169-16,0-5-519 16,-7 16-752-16,-20 10-3129 0</inkml:trace>
        </inkml:traceGroup>
      </inkml:traceGroup>
    </inkml:traceGroup>
    <inkml:traceGroup>
      <inkml:annotationXML>
        <emma:emma xmlns:emma="http://www.w3.org/2003/04/emma" version="1.0">
          <emma:interpretation id="{FA48A59D-023B-4B12-8DAC-1189642CBD55}" emma:medium="tactile" emma:mode="ink">
            <msink:context xmlns:msink="http://schemas.microsoft.com/ink/2010/main" type="paragraph" rotatedBoundingBox="31826,8891 31515,13056 31047,13021 31358,8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F9FC0B-9204-4BA0-AA09-9BA4CA6A4496}" emma:medium="tactile" emma:mode="ink">
              <msink:context xmlns:msink="http://schemas.microsoft.com/ink/2010/main" type="line" rotatedBoundingBox="31826,8891 31515,13056 31047,13021 31358,8856"/>
            </emma:interpretation>
          </emma:emma>
        </inkml:annotationXML>
        <inkml:traceGroup>
          <inkml:annotationXML>
            <emma:emma xmlns:emma="http://www.w3.org/2003/04/emma" version="1.0">
              <emma:interpretation id="{08DCD6D4-8FC5-4ADF-AECD-DF434183281B}" emma:medium="tactile" emma:mode="ink">
                <msink:context xmlns:msink="http://schemas.microsoft.com/ink/2010/main" type="inkWord" rotatedBoundingBox="31729,8884 31642,10050 31270,10023 31358,885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5820.2">0-4 5817 0,'0'0'2520'0,"0"0"-1119"0,0 0-473 16,0 0 176-16,0 0-72 0,7 0-184 31,-7 0-423-31,0 0-121 32,0 0-16-32,0 0 40 15,0 0-80-15,0 0-56 0,0 0-8 16,7 0-184-16,-7 0-8 15,0 0-56-15,0 0-24 0,12 16-24 16,-5 10 112-16,-1 6 0 16,8 14 8-16,-2 2 0 15,2 5 64-15,-1-6-64 0,-6-1-8 0,0-14 56 16,-2 0-48-16,2-16 8 16,-7 0 64-16,0-11-80 0,0 0 0 15,7-5 0-15,-7 0 56 16,0 0 24-1,0 0 16-15,0 0 32 16,7 0 200-16,-7 0 24 0,7 0-56 16,-1-10 0-16,-6-6-160 15,7-5-16-15,-2-11-104 16,9 1-16-16,-7-11-144 0,7 4 40 31,-8 13-64-31,6-1-184 0,-12 9-96 16,7-4 64-16,0 6 56 15,7-2-312-15,-7-3 16 16,-2-1 111-16,8 0-39 0,-6 5 56 31,0 6-8-31,-7 5 64 16,0 5-224-16,0 0-248 0,0 0-433 16,-7 10-1607-16</inkml:trace>
          <inkml:trace contextRef="#ctx0" brushRef="#br0" timeOffset="-4849.18">-125 858 1096 0,'0'0'5873'0,"0"0"-4649"16,0 0-320-16,0 0-15 31,0 0 215-31,0 0-120 16,0 0-328-16,0 0-216 0,0 0 64 15,0 0-176-15,0 0-328 0,0 0-40 16,7 21-96-16,-2 10 136 31,2 7 0-31,13 3 72 16,-6 1-72-16,-2 0 16 0,2-11-16 15,0-10 0-15,-9-4 0 16,1-7 8-16,-6-5-8 16,7-5-64-16,-7 6 64 0,0-6 72 15,0 0-72-15,0 0 48 31,7 0 121-31,-7 0-81 0,7 0 136 16,-7 0-24-16,0 0 24 16,7-6 112-16,0-9-112 15,12-12-72-15,1-9-80 0,6-6-72 16,1-11-8-16,6 7-288 16,-8-2-8-1,-4 11 80-15,-2 5-336 0,-6 5-161 16,8 6 161-16,-14 2 32 15,5 8 168-15,-12 5-184 16,0 6-312-16,0 0-344 16,0 0-881-16,0 6-936 15</inkml:trace>
        </inkml:traceGroup>
        <inkml:traceGroup>
          <inkml:annotationXML>
            <emma:emma xmlns:emma="http://www.w3.org/2003/04/emma" version="1.0">
              <emma:interpretation id="{3A0047C1-E14F-4AF2-BC9A-6CA12F99E07E}" emma:medium="tactile" emma:mode="ink">
                <msink:context xmlns:msink="http://schemas.microsoft.com/ink/2010/main" type="inkWord" rotatedBoundingBox="31686,10547 31605,11640 31182,11608 31263,1051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4160.55">-152 1678 2496 0,'0'0'1984'15,"0"0"-903"-15,0 0-313 16,0 0-144-16,0 0-296 15,0 0 16-15,0-21 120 0,0 21-184 16,0 0 264 0,0 0-39-16,0 0-41 15,0 0-56-15,0 0-104 0,0 0-8 16,0 0-88-16,0 0-88 16,0 0-120-16,0 0 0 15,0 0-8-15,0 4-48 0,0 13 56 31,0 9 0-31,7 6 72 0,-1-1 56 16,1 7-40-16,0-3-24 16,5 2 72-16,-5 5-8 15,7-10 0-15,-8-5-72 0,1-6-48 32,0-10 40-32,-7-7 56 15,5-4 24-15,-5 0 56 0,0 0 208 16,7 0 216-16,0 0 57 15,-7 0-89-15,7 0-40 16,0-4-32-16,5-17-56 0,1-6-72 16,20-10-192-16,8-11-112 31,-9-3-24-31,1 2-48 0,-1 11-392 0,-18 13-144 16,0 4-128-16,-7 6-80 15,-7 9-361-15,0 6-319 16,0 0-520-16,0 0-2873 0</inkml:trace>
          <inkml:trace contextRef="#ctx0" brushRef="#br0" timeOffset="-3325.55">-217 2486 4865 0,'0'0'2920'0,"0"0"-1704"0,0 0-623 15,0 0 47-15,0 0 320 16,0 0-272-16,0 0-424 16,0 0-240-16,0 0-16 0,0 0 120 15,0 0-120-15,7 6-8 16,-2 9-48-16,2 12 40 0,6-1 8 31,1 6 0-31,-2 4 8 16,2-5 96-16,-1 1-104 15,1-11 16-15,-9 0 40 0,9-10-56 0,-7-11 0 16,-1 6-32 0,1-6 32-1,0 0 152-15,-7 0-56 0,5 0 128 16,9-6 240-16,12-20 249 15,1-6-161-15,12-9-344 16,1-8-136-16,-1 13-72 0,-12 4-272 16,-1 6-361-16,-5 10-279 0,-9 1-328 15,-6 9-456-15,-6 6-561 0,0 0-4896 16</inkml:trace>
        </inkml:traceGroup>
        <inkml:traceGroup>
          <inkml:annotationXML>
            <emma:emma xmlns:emma="http://www.w3.org/2003/04/emma" version="1.0">
              <emma:interpretation id="{D598B489-6A8B-4CAA-AB90-E6C523013A86}" emma:medium="tactile" emma:mode="ink">
                <msink:context xmlns:msink="http://schemas.microsoft.com/ink/2010/main" type="inkWord" rotatedBoundingBox="31584,12126 31515,13056 31080,13024 31149,1209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492.46">-217 3459 4544 0,'0'0'1633'0,"0"0"-593"0,0 0-48 16,0 0-32-16,0 0 49 16,0 0-433-16,0-32-368 15,7 12-160-15,-7 4-40 0,5 0-8 16,-5-5 0-16,0 10 0 0,0 6 0 31,0-5-8-31,0 10 8 16,0-6 0-16,0 6 152 15,0 0 168-15,0 0 160 0,0 0 56 16,0 0 0-16,0 0-144 16,0 0-144-16,0 0-240 0,0 0-8 15,0 0-128-15,0 0 0 31,0 6 32-31,0 9 80 16,7 7 16-16,-1-12-8 0,1 6 8 16,0-11 0-16,7 6-8 15,-9-6 0-15,2 0-40 0,0 0-32 16,6 0 80 0,-6 1-48-16,0-1 48 15,-2-5-48-15,-5 6-144 16,7-6 128-16,7 0 56 0,-14 4-16 15,6-4-40-15,-6 0 64 16,7 0 88-16,0 0-40 0,-2 0 48 16,2 0-88-1,14-15 144-15,-3-6-24 16,3 0-64-16,5-1-56 16,-13 7-8-16,1 4 8 0,-7 1-8 15,-2 5-8-15,-5-1-64 16,7 6-208-16,0-10-336 0,6-1-368 31,1-3-584-31,5-4-505 16,1 4-2464-16</inkml:trace>
          <inkml:trace contextRef="#ctx0" brushRef="#br0" timeOffset="-1765.25">-323 3957 5193 0,'0'0'1800'31,"0"0"-1312"-31,0 0-296 16,0 0 216-16,0 0 160 0,0 0-128 15,0 0-312-15,0 0 161 16,13-4 135-16,-13 4-64 16,0 0-264-1,0 0-96-15,0 0 0 0,7 10 104 16,-2 11 64-16,2 1-32 16,0 4-56-16,7-5 24 0,-7 0-56 15,5 0-40-15,-6 0 64 16,1-4-64-1,0-3 0 1,7-3 40-16,-7-5-40 0,-2-6-8 0,-5 0 0 16,7 0 160-16,-1 0 32 15,1 0 256-15,0 0-16 0,12-17-16 16,8-3-32-16,-1-12-256 16,13 6-128-16,-4-6-8 0,-3 5-48 31,-6 1-400-31,1 12-264 15,-1-9-488-15,-6 2-1017 0,-1 6-5752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50:54.88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63F53A-63F7-41F1-8DFE-C13ACB4E1DFD}" emma:medium="tactile" emma:mode="ink">
          <msink:context xmlns:msink="http://schemas.microsoft.com/ink/2010/main" type="writingRegion" rotatedBoundingBox="20869,16298 20914,6787 26125,6811 26080,16323"/>
        </emma:interpretation>
      </emma:emma>
    </inkml:annotationXML>
    <inkml:traceGroup>
      <inkml:annotationXML>
        <emma:emma xmlns:emma="http://www.w3.org/2003/04/emma" version="1.0">
          <emma:interpretation id="{DEDF44A5-97C1-4A9C-A440-B3DBB39093CA}" emma:medium="tactile" emma:mode="ink">
            <msink:context xmlns:msink="http://schemas.microsoft.com/ink/2010/main" type="paragraph" rotatedBoundingBox="20870,15883 20914,6787 21789,6791 21746,15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0ECA99-417F-4B28-99C5-7997F501450D}" emma:medium="tactile" emma:mode="ink">
              <msink:context xmlns:msink="http://schemas.microsoft.com/ink/2010/main" type="line" rotatedBoundingBox="20870,15883 20914,6787 21789,6791 21746,15887"/>
            </emma:interpretation>
          </emma:emma>
        </inkml:annotationXML>
        <inkml:traceGroup>
          <inkml:annotationXML>
            <emma:emma xmlns:emma="http://www.w3.org/2003/04/emma" version="1.0">
              <emma:interpretation id="{7F0BE587-607E-42F6-AA46-22BAB44736E5}" emma:medium="tactile" emma:mode="ink">
                <msink:context xmlns:msink="http://schemas.microsoft.com/ink/2010/main" type="inkWord" rotatedBoundingBox="20982,15883 20984,15403 21583,15405 21580,15886"/>
              </emma:interpretation>
              <emma:one-of disjunction-type="recognition" id="oneOf0">
                <emma:interpretation id="interp0" emma:lang="" emma:confidence="0">
                  <emma:literal>〈</emma:literal>
                </emma:interpretation>
                <emma:interpretation id="interp1" emma:lang="" emma:confidence="0">
                  <emma:literal>〔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人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>-4234 10068 2960 0,'0'0'2393'0,"0"0"-921"0,0 0-416 0,0 0 64 16,0 0-79-16,0 0-273 15,0 0 32-15,0 0 64 16,6 0 16-16,-6 0 233 0,0 0-129 16,0 0-216-16,7 6-400 15,-7 4-248-15,0 1-120 0,0 14 8 16,0 0-8-16,0 11 0 0,0 0 0 15,0 5 8-15,0-4-8 16,0-1-56 0,0-5-24-16,0-11 0 15,0-3-72-15,0-7 56 16,0-6 16-16,0-4-24 0,0 0-64 16,5 0-16-16,2 0-32 31,-1 0 168-31,14-4 48 0,12-23 16 15,7-3 224-15,19-18-32 16,-1-2-40-16,1 3-72 16,1 2-96-16,-14-3 0 0,-6 13 0 15,-1-1-128-15,-6 10-96 32,1-5-200-32,-8 10-336 0,-11 7-97 15,-8 3 33-15,6 6 32 0,-12 5 56 16,0 0-272-1,0 0-969-15,0 0-3160 0</inkml:trace>
        </inkml:traceGroup>
        <inkml:traceGroup>
          <inkml:annotationXML>
            <emma:emma xmlns:emma="http://www.w3.org/2003/04/emma" version="1.0">
              <emma:interpretation id="{B24D300D-80F6-4885-B8EC-F059A7098AE5}" emma:medium="tactile" emma:mode="ink">
                <msink:context xmlns:msink="http://schemas.microsoft.com/ink/2010/main" type="inkWord" rotatedBoundingBox="21056,11408 21061,10389 21702,10392 21697,1141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008.55">-4106 5594 4400 0,'0'0'1417'0,"0"0"-777"0,0 0 304 16,0 0 8-16,0 0-120 16,0 0-151-16,0 0-161 0,7-5-8 15,-7 5-184-15,0 0-64 16,0 0-56-16,0 5-8 15,0 5-96 1,0 0 24-16,0 17 0 0,0-2 200 16,0 10-112-16,7 3-96 15,-7 2-24-15,0-4 96 0,5 5-128 16,-5-10-56-16,0-6-8 16,6-8 8-16,-6-14-8 15,7 3 0-15,0-6-8 16,6 0 8-16,6-6 80 15,19-14 232-15,14-15 161 16,6-11-105-16,8-6-192 0,-3-5-112 16,2 1-64-16,-15 10-56 31,-4 5-232-31,-13 4-113 0,-8 16-55 16,-11 12 16-16,-8 4-40 15,-6 5 24-15,0 0-200 0,0 0-424 16,-13 0-929-16,-1 0-4448 0</inkml:trace>
          <inkml:trace contextRef="#ctx0" brushRef="#br0" timeOffset="-8992.71">-4158 4963 2800 0,'0'0'3953'0,"0"0"-2273"0,0 0-671 15,0 0-65-15,0 0-56 0,7 0-40 16,-7 0-184-16,0 0-152 15,0 0-128 1,0 10-72-16,7-5-143 16,-7 11-113-16,0 15-8 15,0 4 160-15,0 12-56 16,0 3-72-16,0 8-72 0,0-12 0 16,0 0 0-16,0-6-8 0,0-13-64 31,0-2-24-31,0-15-56 15,0-5-8-15,0-5-72 16,0 0-81-16,6 0-7 0,26-15 312 16,20-26 16-16,12-5 320 15,14-16-256-15,6 0 32 0,-14 2-112 32,-5 8-48-32,-8 1-192 15,-18 14-40-15,-6 12-224 16,-15 4-208-16,-4 7-112 0,-7 7-48 15,-7 7-176-15,0 0-577 0,0 0-1295 16</inkml:trace>
        </inkml:traceGroup>
        <inkml:traceGroup>
          <inkml:annotationXML>
            <emma:emma xmlns:emma="http://www.w3.org/2003/04/emma" version="1.0">
              <emma:interpretation id="{2DD00D0C-F145-40B9-BA8E-E1675364118E}" emma:medium="tactile" emma:mode="ink">
                <msink:context xmlns:msink="http://schemas.microsoft.com/ink/2010/main" type="inkWord" rotatedBoundingBox="20906,8306 20914,6787 21789,6791 21782,831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1302.21">-4132 1983 5649 0,'0'0'1600'0,"0"0"-680"0,0 0-136 0,0 0-31 15,0 0-153-15,0 0-144 16,0 0-216-16,0 0 8 16,0 0-32-16,0 0-16 15,0 0-144 1,0 0-16-16,0 10-40 16,0 0 0-16,0 11 0 0,0 0 64 15,0 10 0-15,0-1 64 0,6-4-24 16,-6-1-48-16,0-5 24 15,0-4 96-15,7-5-104 0,-7-1 80 32,0-10 8-32,7 0 24 15,-7 0 24-15,6 0 88 0,1 0-8 16,11 0 81-16,16-21 23 16,16-5 160-16,15-9-72 0,5-11-256 31,-4 5-144-31,-8 5-32 15,-13 5-48-15,-20 5-112 0,-5 10-64 16,-8 6-280-16,-5 6-184 16,-7 4-65-16,0 0-39 15,0 0-336-15,-7 0-432 0,-11 10-761 32,-2 0-2056-32</inkml:trace>
          <inkml:trace contextRef="#ctx0" brushRef="#br0" timeOffset="-10650.21">-4311 2590 568 0,'0'0'6465'0,"0"0"-4801"15,0 0-863-15,0 0-121 16,0 0-8-16,0 0-144 0,0 11-264 15,0 3-160-15,0 11 80 16,0 6 120 0,0 6-128-16,5-12-104 15,1 2-72-15,1-13 8 0,0 3 0 16,6-3 88-16,-1-8 56 16,1 5 0-16,1-3-88 0,-1-2-48 15,5-6 88-15,7 0-96 16,15 0 48-1,17 0 40-15,9-25 80 16,24-12-48-16,0-9-16 0,-6-5-112 16,-1 4 8-16,-12 7 40 15,-20 4-48-15,-5 4-256 0,-13 12-216 32,-15 5-352-32,-4 4-224 15,-14 11-352-15,0 0-929 0,0 0-4160 16</inkml:trace>
          <inkml:trace contextRef="#ctx0" brushRef="#br0" timeOffset="-12331.98">-4196 1397 160 0,'0'0'7977'15,"0"0"-6296"1,0 0-1033-1,0 0-56-15,0 0 224 0,0 0 32 0,0 0-264 16,7-5-320-16,-7 5 8 16,0 0 185-16,0 0-89 0,0 0-200 31,0 0-168-31,0 10-72 16,0 0-8-16,0 11-16 0,0 4 88 15,0 6 8-15,0 5 8 16,0-8 0-16,0-4 0 0,0 2 48 15,0-10-56-15,0-6 0 32,0-10-8-32,6 0-8 15,-1 0 8-15,-5 0 0 0,7 0-64 16,6 0 32-16,1-6 40 16,18-14 64-16,13-6 176 0,13-15-48 15,-1 4-112-15,2-4-56 16,-8 1-24-1,-19 14-256-15,0 0-320 16,-5 6-161-16,-14 4-111 0,-8 5-120 16,-5 11-240-16,0 0-889 15,-5 0-3232-15</inkml:trace>
        </inkml:traceGroup>
      </inkml:traceGroup>
    </inkml:traceGroup>
    <inkml:traceGroup>
      <inkml:annotationXML>
        <emma:emma xmlns:emma="http://www.w3.org/2003/04/emma" version="1.0">
          <emma:interpretation id="{4D61C312-4F59-4576-8CBA-A97F977ED8F1}" emma:medium="tactile" emma:mode="ink">
            <msink:context xmlns:msink="http://schemas.microsoft.com/ink/2010/main" type="paragraph" rotatedBoundingBox="24938,16308 25061,12257 26115,12289 25992,16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3D1FD8-248F-4753-8D13-4046D5BC7857}" emma:medium="tactile" emma:mode="ink">
              <msink:context xmlns:msink="http://schemas.microsoft.com/ink/2010/main" type="line" rotatedBoundingBox="24938,16308 25061,12257 26115,12289 25992,16340"/>
            </emma:interpretation>
          </emma:emma>
        </inkml:annotationXML>
        <inkml:traceGroup>
          <inkml:annotationXML>
            <emma:emma xmlns:emma="http://www.w3.org/2003/04/emma" version="1.0">
              <emma:interpretation id="{DBEDA489-10E8-4423-886B-133EF2236752}" emma:medium="tactile" emma:mode="ink">
                <msink:context xmlns:msink="http://schemas.microsoft.com/ink/2010/main" type="inkWord" rotatedBoundingBox="25302,16319 25310,16071 25729,16084 25721,16332"/>
              </emma:interpretation>
              <emma:one-of disjunction-type="recognition" id="oneOf3">
                <emma:interpretation id="interp7" emma:lang="" emma:confidence="0">
                  <emma:literal>〈</emma:literal>
                </emma:interpretation>
                <emma:interpretation id="interp8" emma:lang="" emma:confidence="0">
                  <emma:literal>〔</emma:literal>
                </emma:interpretation>
                <emma:interpretation id="interp9" emma:lang="" emma:confidence="0">
                  <emma:literal>[</emma:literal>
                </emma:interpretation>
                <emma:interpretation id="interp10" emma:lang="" emma:confidence="0">
                  <emma:literal>人</emma:literal>
                </emma:interpretation>
                <emma:interpretation id="interp11" emma:lang="" emma:confidence="0">
                  <emma:literal>「</emma:literal>
                </emma:interpretation>
              </emma:one-of>
            </emma:emma>
          </inkml:annotationXML>
          <inkml:trace contextRef="#ctx0" brushRef="#br0" timeOffset="-5724.99">0 7542 4400 0,'0'0'1905'0,"0"0"-809"0,0 0-560 15,0 0 304-15,0 0-7 16,0 36-433-16,0-17-8 0,0 12-32 16,-5 5-104-1,-2 0 104-15,0 1-232 16,7-2-40-16,0-9-16 15,0-7 24-15,0 2-8 0,0 5 32 16,0-5-16-16,14 0-96 16,-9-6-8-16,15-5 0 0,-7-4 8 31,26-6 64-31,12 0-64 16,26-31 128-16,20-16 192 0,5-14-152 15,2 0-176-15,-7-6-8 16,-7 10-296-16,-24 1-232 0,-3-6-440 15,-24 21-737-15,-19 15-1607 0</inkml:trace>
        </inkml:traceGroup>
        <inkml:traceGroup>
          <inkml:annotationXML>
            <emma:emma xmlns:emma="http://www.w3.org/2003/04/emma" version="1.0">
              <emma:interpretation id="{926E221C-2221-474E-A752-F6A790752637}" emma:medium="tactile" emma:mode="ink">
                <msink:context xmlns:msink="http://schemas.microsoft.com/ink/2010/main" type="inkWord" rotatedBoundingBox="25008,14006 25061,12257 26115,12289 26062,1403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6325.77">65 6980 6121 0,'0'0'1856'0,"0"0"-1056"16,0 0 49-16,0 0 55 15,0 0 8 1,0 0-40-16,0 0-336 16,0 0-8-16,0 0 32 15,0 0 1-15,0 0-201 16,0 0-208-16,0 0-112 0,0 16-40 31,-7 12 0-31,1 17 0 16,-6 1 0-16,-2 1 0 0,8-6 8 15,-1-6-8-15,7-14-16 16,0-11-32-16,0 0-32 0,0-10-120 16,7 0 120-16,25 0 80 31,19-31 48-31,8-3 72 0,18-18-40 16,6 0-72-16,-11-10-8 31,-1 10-8-31,-13 1-8 0,-13 10-96 15,-13 10-88-15,-7 6-48 0,-11 9-233 16,-8 5 17-16,-6 7-40 16,0-2-312-16,0 6-424 0,-13 0-937 15,-12 0-2640-15</inkml:trace>
          <inkml:trace contextRef="#ctx0" brushRef="#br0" timeOffset="-5044.65">-174 8292 6569 0,'0'0'2280'0,"0"0"-1351"0,0 0-361 16,0 0 256-16,0 0-96 16,0 0-288-16,0 0-144 15,-32 97-56-15,32-71-40 0,0 0-136 16,0-12-56 0,0 7-8-16,0-4 232 15,20 4-160-15,-2-18-48 0,-4 8-24 16,11-1 24-16,8-10-24 15,6 0-264-15,24 0 8 0,16-24-24 32,16-28 48-32,2-6-96 15,7-4-88-15,-7 2-112 16,-27 8-48-16,-5 1-64 0,-13 4-249 16,-20 11-927-16,-14 15-2377 0</inkml:trace>
          <inkml:trace contextRef="#ctx0" brushRef="#br0" timeOffset="-2466.13">90 10644 3808 0,'0'0'1849'0,"0"0"-601"15,0 0-256-15,0 0-104 16,0 0-215-1,0 0-265-15,0 0-96 16,0 0 176-16,0 0 8 16,0 0 64-16,0 0 56 0,0 0-16 15,0 0 32-15,0 0-95 16,0 0 87-16,0 0-208 0,0 5-64 16,0-5-80-16,0 5 56 15,0 0-80-15,0 1-88 0,0 4-40 31,0 0-72-31,0 11 24 16,0 0 64-16,0 0-56 16,0 3-72-16,0-3 56 0,0-5-64 15,0-6 0-15,0 5 0 16,0-10 0-16,0 0 0 0,0-5 0 31,0 5-16-31,0-5 8 16,0 0 8-16,0 0 0 15,0 0 0-15,0 0-72 0,0 0 64 0,0 0-64 16,7 0-24 0,-1 0 88-16,1 0-40 0,0 0 48 15,11-5 8 1,2-10 104-16,25-5-24 16,1 0 64-16,5-6-152 15,-5-5-72-15,-1 5-232 16,-7 0-160-16,-6 5-120 15,-5 6-376-15,-16 1-169 16,3 4-247-16,-14 10-480 0,0-7-937 16,0 7-3848-16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50:41.11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13BC85-8696-40AF-8377-74E435B1AFD6}" emma:medium="tactile" emma:mode="ink">
          <msink:context xmlns:msink="http://schemas.microsoft.com/ink/2010/main" type="writingRegion" rotatedBoundingBox="25219,5471 25562,5471 25562,5928 25219,5928"/>
        </emma:interpretation>
      </emma:emma>
    </inkml:annotationXML>
    <inkml:traceGroup>
      <inkml:annotationXML>
        <emma:emma xmlns:emma="http://www.w3.org/2003/04/emma" version="1.0">
          <emma:interpretation id="{2872EFA4-4C85-4761-A5C7-3B3E3ECA43ED}" emma:medium="tactile" emma:mode="ink">
            <msink:context xmlns:msink="http://schemas.microsoft.com/ink/2010/main" type="paragraph" rotatedBoundingBox="25219,5471 25562,5471 25562,5928 25219,5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CAEC41-B7AA-4406-A76E-D8D49A7F714C}" emma:medium="tactile" emma:mode="ink">
              <msink:context xmlns:msink="http://schemas.microsoft.com/ink/2010/main" type="line" rotatedBoundingBox="25219,5471 25562,5471 25562,5928 25219,5928"/>
            </emma:interpretation>
          </emma:emma>
        </inkml:annotationXML>
        <inkml:traceGroup>
          <inkml:annotationXML>
            <emma:emma xmlns:emma="http://www.w3.org/2003/04/emma" version="1.0">
              <emma:interpretation id="{311371E2-37B3-417D-B813-94B9D4189713}" emma:medium="tactile" emma:mode="ink">
                <msink:context xmlns:msink="http://schemas.microsoft.com/ink/2010/main" type="inkWord" rotatedBoundingBox="25219,5471 25562,5471 25562,5928 25219,59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 0 5817 0,'0'0'1672'0,"0"0"-632"15,0 0 97-15,0 0-57 16,0 0 0-16,0 0-384 15,0 0-256-15,0 0-112 0,0 0 48 16,0 0-72-16,0 0-143 16,0 0 31-1,0 0-136-15,0 0-56 16,0 9 0-16,0 8-104 16,0 7-24-16,-6 23 88 0,-1 0 40 15,-5 8 48-15,5 2-40 16,1-5 16-16,-1-6-24 15,0-15 48 1,1 0-48-16,6-4-8 16,0-17 8-16,0-6-8 15,0-4 8-15,0 0 0 0,0 0 0 16,0 0 200-16,0 0 256 31,13-14 24-31,7-9-72 0,12-12-88 16,13-6-64-16,-6 0-256 0,6-1 104 15,-7 1-96-15,-4 16-16 16,-9-6-200-16,0 11-64 0,-12 5 56 16,-6 4-168-1,0 6-48 1,-7 5-40-16,0 0-193 0,0 0 1 16,0 0-48-16,0 0-128 15,0 0-192-15,-14 0-161 0,1 0-591 16,-6 5-3249-16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2:55:28.70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6D75CF-FF20-43EB-B0D1-CB92F6133DBF}" emma:medium="tactile" emma:mode="ink">
          <msink:context xmlns:msink="http://schemas.microsoft.com/ink/2010/main" type="writingRegion" rotatedBoundingBox="17530,18449 20721,16240 21285,17054 18094,19263"/>
        </emma:interpretation>
      </emma:emma>
    </inkml:annotationXML>
    <inkml:traceGroup>
      <inkml:annotationXML>
        <emma:emma xmlns:emma="http://www.w3.org/2003/04/emma" version="1.0">
          <emma:interpretation id="{ECF50121-89D6-4ED5-B8AD-D29966D36FE0}" emma:medium="tactile" emma:mode="ink">
            <msink:context xmlns:msink="http://schemas.microsoft.com/ink/2010/main" type="paragraph" rotatedBoundingBox="17530,18449 20721,16240 21285,17054 18094,192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BD8AC-02B3-4BE8-B626-7E1C95039CDD}" emma:medium="tactile" emma:mode="ink">
              <msink:context xmlns:msink="http://schemas.microsoft.com/ink/2010/main" type="line" rotatedBoundingBox="17530,18449 20721,16240 21285,17054 18094,19263"/>
            </emma:interpretation>
          </emma:emma>
        </inkml:annotationXML>
        <inkml:traceGroup>
          <inkml:annotationXML>
            <emma:emma xmlns:emma="http://www.w3.org/2003/04/emma" version="1.0">
              <emma:interpretation id="{42F75EF3-6F9E-46AD-B0B7-3376C9C1178F}" emma:medium="tactile" emma:mode="ink">
                <msink:context xmlns:msink="http://schemas.microsoft.com/ink/2010/main" type="inkWord" rotatedBoundingBox="17836,18891 18460,18459 18718,18831 18094,19263"/>
              </emma:interpretation>
              <emma:one-of disjunction-type="recognition" id="oneOf0">
                <emma:interpretation id="interp0" emma:lang="" emma:confidence="0">
                  <emma:literal>凵</emma:literal>
                </emma:interpretation>
                <emma:interpretation id="interp1" emma:lang="" emma:confidence="0">
                  <emma:literal>」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人</emma:literal>
                </emma:interpretation>
              </emma:one-of>
            </emma:emma>
          </inkml:annotationXML>
          <inkml:trace contextRef="#ctx0" brushRef="#br0">-2455 2496 3680 0,'0'0'1041'0,"0"0"-641"15,0 0 56-15,0 0 40 16,0 0-80-16,0 0-208 0,0 0-16 16,0-113 64-16,0 103 32 15,0 0 160-15,0 4-64 16,0 2 8-1,0-7 72-15,0 11 49 0,0-5-73 16,0 0 8-16,0-1-64 16,0 6-56-16,0 0 8 0,0 0-24 15,0 0-24-15,0 0-32 16,0 0-8-16,0 0-72 16,0 0-112-16,0 0-64 15,0 0-8-15,0 0-40 16,7 11 48-16,4 5 0 15,3 9 160-15,6 11 40 0,-9-6-72 16,9 7-32-16,-6-2-16 31,4 2-72-31,2-1 0 0,-6-5 8 16,4-7-16-16,-5-3 8 16,-6-5-8-16,-2-1 0 0,9-5 0 15,-8-4 0-15,-6-6 8 16,7 5 0-16,-7-5 0 15,0 0 72-15,0 0-72 0,7 0 48 32,-7 0 48-32,6 0-96 15,-1-11 96-15,15-9-32 0,5-22 33 16,21-9-25-16,5-20-80 0,8 3 0 16,-7 3-16-1,-7 13-96-15,-13 6-41 0,0 5 97 16,-6 10-120-1,-7 11-40-15,1 0-24 16,-7 9 32-16,-8 6-48 0,-5 0-72 16,7 5-128-16,-7 0-144 15,0 0-112 1,0 0-480 0,0 5-617-16,0 5-871 0</inkml:trace>
        </inkml:traceGroup>
        <inkml:traceGroup>
          <inkml:annotationXML>
            <emma:emma xmlns:emma="http://www.w3.org/2003/04/emma" version="1.0">
              <emma:interpretation id="{80BEE244-229F-4019-9B80-A5D12179A43A}" emma:medium="tactile" emma:mode="ink">
                <msink:context xmlns:msink="http://schemas.microsoft.com/ink/2010/main" type="inkWord" rotatedBoundingBox="17904,18191 18490,17785 18702,18090 18115,1849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34.42">-2397 1650 4721 0,'0'0'1800'0,"0"0"-632"16,0 0-352-16,0 0 105 0,0-12-137 15,0 12-216-15,0-5-240 16,0 5-120-16,0 0 0 0,5 0 16 16,-5 0-16-1,0 0 24 1,0 0-32-16,0 0-40 0,0 0-8 16,0 0-80-16,0 0 16 0,0 0-80 15,0 0 40-15,0 0-48 16,0 0 0-1,0 0-96-15,14 17 96 16,-8 8 40-16,8 10 80 16,4 0 8-16,-4 12-24 0,-1-9-48 15,-1-3-56-15,1-4 64 16,-6 0-48-16,-1-11 32 31,1-9-40-31,-7-1 0 0,5-5 0 16,-5-5 48-16,0 0-56 15,0 0 16-15,0 0 24 0,0 0-32 16,7 0 40-16,-7 0-48 16,0 0 8-16,0 0 80 31,0 0-32-31,0 0 0 0,0 0-40 16,0 0 40-16,0 0-48 0,0 0 88 15,7 0-40-15,-7 0 1 0,0 0 15 16,0 0 24-16,0 0-16 15,6 0 0 1,-6 0 40 0,0 0-40-16,7 0 64 0,-7 0-80 15,0-5 32-15,13-5 0 16,6-1-40-16,12-15-56 0,15-10-24 0,5-5 16 16,15-4 0-16,-3-9-256 15,-4 4-152-15,-7 5-73 16,-7 2-71-1,-7 12 96-15,-13 10-48 16,-5 7-128-16,-13 7-56 16,-7 7-384-16,0 0-785 0,0 0-2248 0</inkml:trace>
        </inkml:traceGroup>
        <inkml:traceGroup>
          <inkml:annotationXML>
            <emma:emma xmlns:emma="http://www.w3.org/2003/04/emma" version="1.0">
              <emma:interpretation id="{57016349-F7F2-4052-9B7E-43DDF40392C8}" emma:medium="tactile" emma:mode="ink">
                <msink:context xmlns:msink="http://schemas.microsoft.com/ink/2010/main" type="inkWord" rotatedBoundingBox="20020,16866 20787,16336 21237,16985 20470,1751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173.38">-89 734 5657 0,'0'0'1928'16,"0"0"-968"-16,0 0-39 16,0 0-113-16,0 0-56 0,0-10-168 15,0 10-200 1,0 0-144-16,0 0-16 16,0 0-72-16,0 0-24 15,0 0-80-15,0 0-48 0,0 0-48 16,0 0-48-16,0 0 40 15,19 16 56-15,1 5 136 0,-2 4-72 32,2 0-48-32,5 1 56 15,-5-11-72-15,-6 1 8 0,-3-1 0 16,3-4 0-16,-8-1-8 16,1-4 56-16,5-1-56 0,-12 0 0 15,6-5 0-15,1 0 0 31,0 0 8-31,-7 0 0 16,7 0 40-16,-1 0-48 0,6 0 0 16,15-10 144-16,11-6 48 15,14-15-24-15,5-5-112 16,1 1-40-16,1-6-16 0,-7 10 0 16,-14 0-72-1,1 4 64-15,-8 7-136 16,-4-1-136-16,5 11-136 0,-14-5-200 15,2 4-184-15,-6 8-24 16,-8-4-393-16,0 7-599 16,0 0-2537-16</inkml:trace>
          <inkml:trace contextRef="#ctx0" brushRef="#br0" timeOffset="-5805.26">-5 123 4480 0,'0'0'2809'0,"0"0"-1241"0,0 0-719 16,0 0-121-16,0-5 72 31,0 5-88-31,0 0-88 0,0 0-224 15,0 0-40-15,0 0-8 16,0 0 137-16,0 0-1 16,0 0-168-16,0 0-160 0,0 0-96 15,0 0-64-15,0 0 0 16,0 0 0-16,0 0-96 0,0 0 40 16,0 0-72-1,0 0 8-15,0 10 48 16,6 10 72-16,13 1 8 15,-6 5 0-15,1 5 32 0,4 0-40 16,-5-2 0 0,6 2 56-1,-6 6-48-15,1-12-8 0,-8 2 0 16,1-2 0-16,5-9 0 0,-6-6-8 16,-6-5 0-16,0-1 0 15,0-4 8-15,0 0 0 0,7 0 8 16,-7 0 64-16,0 0-56 15,0 0 48 1,0 0-16-16,7 0-40 16,-7 0 88-16,6 0-24 15,6-19-72-15,15-18-8 0,11-14 8 16,7-12-192-16,1 3 32 16,5-2 40-16,-12 11-288 0,-7 10-49 31,-6 5 81-31,-7 16-216 15,-6 5-480-15,-6 9-224 16,0 1-585-16,-7 5-719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6:54.89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211639-4DFB-40DC-B83B-2D476E7AA60B}" emma:medium="tactile" emma:mode="ink">
          <msink:context xmlns:msink="http://schemas.microsoft.com/ink/2010/main" type="writingRegion" rotatedBoundingBox="12533,7074 13468,7074 13468,7787 12533,7787"/>
        </emma:interpretation>
      </emma:emma>
    </inkml:annotationXML>
    <inkml:traceGroup>
      <inkml:annotationXML>
        <emma:emma xmlns:emma="http://www.w3.org/2003/04/emma" version="1.0">
          <emma:interpretation id="{D9E3CED4-DFDB-4566-BB7F-F918AA063168}" emma:medium="tactile" emma:mode="ink">
            <msink:context xmlns:msink="http://schemas.microsoft.com/ink/2010/main" type="paragraph" rotatedBoundingBox="12533,7074 13468,7074 13468,7787 12533,7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76501-36B6-44D8-8132-E42145723B69}" emma:medium="tactile" emma:mode="ink">
              <msink:context xmlns:msink="http://schemas.microsoft.com/ink/2010/main" type="line" rotatedBoundingBox="12533,7074 13468,7074 13468,7787 12533,7787"/>
            </emma:interpretation>
          </emma:emma>
        </inkml:annotationXML>
        <inkml:traceGroup>
          <inkml:annotationXML>
            <emma:emma xmlns:emma="http://www.w3.org/2003/04/emma" version="1.0">
              <emma:interpretation id="{81F6CEE9-B703-41BC-BACA-2680AC050685}" emma:medium="tactile" emma:mode="ink">
                <msink:context xmlns:msink="http://schemas.microsoft.com/ink/2010/main" type="inkWord" rotatedBoundingBox="12533,7074 13468,7074 13468,7787 12533,7787"/>
              </emma:interpretation>
              <emma:one-of disjunction-type="recognition" id="oneOf0">
                <emma:interpretation id="interp0" emma:lang="" emma:confidence="0">
                  <emma:literal>Ⅴ</emma:literal>
                </emma:interpretation>
                <emma:interpretation id="interp1" emma:lang="" emma:confidence="0">
                  <emma:literal>一</emma:literal>
                </emma:interpretation>
                <emma:interpretation id="interp2" emma:lang="" emma:confidence="0">
                  <emma:literal>ⅴ</emma:literal>
                </emma:interpretation>
                <emma:interpretation id="interp3" emma:lang="" emma:confidence="0">
                  <emma:literal>〇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6 323 4921 0,'0'0'1208'16,"0"0"-648"-16,0 0 144 15,0 0 152-15,0 0 104 0,0 0-311 31,0 0-73-31,-7-24-160 16,7 24-112-16,0 0-48 0,0 0-152 16,0 0-96-16,0 0 0 15,0 0-8-15,0 0 0 0,0 0-48 16,0 0-32-16,0 0 32 16,0 0-16-16,0 0 48 15,0 0-96 1,0 3 8-16,0 18 56 0,0 10 48 15,7 5 0-15,6 1 8 16,-1 3-8-16,1 6 8 16,0-5-8-16,6-5 8 15,-6 0 0-15,7-10-8 16,-15-5 0-16,2 0 0 16,0-13 0-16,-7 3 8 0,0-11-8 15,6 0 56-15,-6 0-56 16,0 0 56-16,7 0 40 15,-7 0 96 1,0 0 40-16,0 0-56 16,0 0-32-16,0 0-56 15,0 0-72-15,0 0-8 0,0 0 0 16,0 0-8-16,0 0 0 16,0 0-16-16,0 0 16 0,0 0 0 31,0 0 8-31,0 0-8 15,0 0 16-15,0 0 88 16,0 0 24-16,0 0 0 0,0 0-40 16,0 0-40-16,0 0-40 15,0 0 0-15,0 0-8 0,0 0 0 16,12 0 104-16,14-15 8 16,26-26 224-1,12-15-120-15,14-11-64 16,6-10-88-16,0 5-16 0,-1-4-40 15,-6 14 64-15,-5 0-72 16,-15 10 0-16,-12 17-16 0,-11 9 32 16,-23 16-32-1,3 5-24-15,-14-1 24 16,0 6-96-16,0 0 16 16,0 0 64-16,0 0 32 0,0 0 56 15,0 0 24-15,0 0-8 16,0 0 8-1,0 0-72-15,0 0-8 16,0 0 16-16,0 0 32 16,0 0-40-16,0 0-8 0,0 0-8 15,0 0 8-15,0 0 0 16,0 0 8-16,0 0 0 0,0 0 0 31,0 0-8-31,0 0 56 16,0 0-56-16,0 0-48 15,0 0-80-15,0 0-352 0,0-10-480 16,-14-5-1072-16,3-11-6666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6:56.666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64280C-650B-4467-AC70-785B7FA7E648}" emma:medium="tactile" emma:mode="ink">
          <msink:context xmlns:msink="http://schemas.microsoft.com/ink/2010/main" type="writingRegion" rotatedBoundingBox="17180,3920 29200,5821 28741,8725 16721,6825"/>
        </emma:interpretation>
      </emma:emma>
    </inkml:annotationXML>
    <inkml:traceGroup>
      <inkml:annotationXML>
        <emma:emma xmlns:emma="http://www.w3.org/2003/04/emma" version="1.0">
          <emma:interpretation id="{D662A387-2BB1-4DCB-862E-AF281F98313B}" emma:medium="tactile" emma:mode="ink">
            <msink:context xmlns:msink="http://schemas.microsoft.com/ink/2010/main" type="paragraph" rotatedBoundingBox="17180,3920 29200,5821 28942,7450 16922,5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1D8657-9F0E-40D0-B99A-77ECCF384D5F}" emma:medium="tactile" emma:mode="ink">
              <msink:context xmlns:msink="http://schemas.microsoft.com/ink/2010/main" type="inkBullet" rotatedBoundingBox="17079,4556 17760,4664 17643,5403 16962,5295"/>
            </emma:interpretation>
          </emma:emma>
        </inkml:annotationXML>
        <inkml:trace contextRef="#ctx0" brushRef="#br0">0 246 4424 0,'0'0'1409'0,"0"0"-449"16,0 0-656-16,0 0 320 16,0 0 64-16,0 0 32 15,0-14-143-15,0 14-225 0,0 0-32 16,0 0 40-1,0 0-40-15,0 0 48 16,0 0-40-16,0 0-8 0,0 0-88 16,0 0-128-16,0 0-104 0,0 0-32 15,0 0-24-15,0 0-72 16,0 10 0 0,0 19 32-16,0 13 72 15,0-1 24-15,0 10 0 16,0-4 8-16,0-7-8 0,0-9 0 15,0-4 0-15,0-7 40 32,0-4-40-32,0-7 0 0,0 1 0 15,0-4 0-15,0 4 0 16,7-5 0-16,-7 1 0 0,0-2 8 16,0 2-8-16,7-6 0 15,-7 0 0-15,0 0 56 16,0 0-32-16,0 0-24 0,0 0 8 31,0 0 24-31,0 0-24 16,0 0 40-16,0 0-40 0,0 0 136 15,0 0-16-15,5 0 136 16,8 0 96-16,0-16 16 16,26-15-48-16,13-14-176 0,18-17-80 15,14-4-7 1,6-17-73-16,0 5 8 15,-11 7-8-15,-22 9 8 0,-6 15-57 16,-25 12 41-16,-6 8 16 16,-7 12-8-1,-13 10-88 1,0 5 40-16,0 0-96 0,0 0-24 0,0 0-80 16,0 0 80-16,0 0-24 15,0 0 112-15,0 0-32 0,0 0 0 16,0 0-24-16,0 0-184 31,0 0-232-31,7 0-240 16,-2 0-617-16,1 0-1519 0</inkml:trace>
      </inkml:traceGroup>
      <inkml:traceGroup>
        <inkml:annotationXML>
          <emma:emma xmlns:emma="http://www.w3.org/2003/04/emma" version="1.0">
            <emma:interpretation id="{0F7D1BC3-D510-414D-A2BF-51E73C992C61}" emma:medium="tactile" emma:mode="ink">
              <msink:context xmlns:msink="http://schemas.microsoft.com/ink/2010/main" type="line" rotatedBoundingBox="19429,4276 29200,5821 28942,7450 19171,5905"/>
            </emma:interpretation>
          </emma:emma>
        </inkml:annotationXML>
        <inkml:traceGroup>
          <inkml:annotationXML>
            <emma:emma xmlns:emma="http://www.w3.org/2003/04/emma" version="1.0">
              <emma:interpretation id="{D1A2E2F3-7700-4B35-B980-89DE36A5A2A8}" emma:medium="tactile" emma:mode="ink">
                <msink:context xmlns:msink="http://schemas.microsoft.com/ink/2010/main" type="inkWord" rotatedBoundingBox="19406,4419 22483,4906 22276,6213 19200,57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17.14">2308 298 7361 0,'0'0'1728'15,"0"0"-967"-15,0 0-561 32,0 0 88-32,0 0 40 0,0 0-72 15,-13 0-224-15,19 0-32 16,33 0-184-16,19 0 184 15,6 0 0-15,21 0 120 0,-1-6-120 16,-7 1 16-16,-7 0-8 16,2-6-8-16,-15 7-224 0,-6-2-192 31,8-13-352-31,-27 2-609 16,-5 3-943-16</inkml:trace>
          <inkml:trace contextRef="#ctx0" brushRef="#br0" timeOffset="1335.43">2798-36 2456 0,'0'0'816'0,"0"0"-664"0,0 0 208 0,0 0 184 16,-13 221-15-16,6-124-41 15,0 12 32 1,-5 13-256-16,-1 7-112 15,6-16-88-15,-4-6-16 16,4-19-48-16,0-23-40 0,7-13 40 16,-6-10 80-16,6-22-80 15,-7-9 0-15,-6-11 0 0,-6 0-88 32,-13-36-424-32,-8-11 32 15,-5-9 424-15,-5-6 56 16,-2 6 160-16,7-2 432 0,6 19 88 15,13 8 336-15,7 10 72 16,13 15-471-16,6-4-241 0,0 10-312 31,0 0 0-31,0-5-64 0,31 5-88 16,8-5 80-16,13 0 8 16,18-1 112-16,9-3-72 0,-3-1-40 15,33-11-737 1,-12-4-847-1,-18-2-1176-15</inkml:trace>
          <inkml:trace contextRef="#ctx0" brushRef="#br0" timeOffset="1739.48">3559-5 3448 0,'0'0'5017'16,"0"0"-4048"-16,0 0-737 15,0 0-224-15,0 0-8 0,0 0 0 16,-208 107 0-16,118-45-16 31,-5 6-224-31,-2-2-345 0,13-10-63 16,6-9-160-16,27-16-8 16,18-6-56-16,21-15-281 15,12-5-1063-15,0-5 368 0,19 0 1377 16,19 0 471-16,1 0 671 15,6-11 737-15,-12 7 104 0,-14-7-520 32,-6 11-319-32,-6 0-313 15,-7 0 112-15,0 0-232 16,0 15-112-16,0 22 72 0,0 9 32 16,0 5-24-16,0 6-88 15,0-1-120 1,0 1 0-16,-7-11 24 0,7-4-16 15,0-8 40-15,0-2-48 16,-7-1-96-16,7-5-448 0,-6-11-944 16</inkml:trace>
          <inkml:trace contextRef="#ctx0" brushRef="#br0" timeOffset="3055.45">3114 1012 6001 0,'0'0'1168'0,"0"0"-1080"0,0 0 120 31,0 0 520-31,0 0 232 15,0 0-375-15,199 24-297 16,-134-14-184-16,-13-3-80 0,-7 2-16 16,0-4 0-16,-13 5-8 0,0-4 24 15,-5-1-24-15,4-5-128 32,8 0-168-32,-7 0-665 15,-6-5-975-15</inkml:trace>
          <inkml:trace contextRef="#ctx0" brushRef="#br0" timeOffset="2427.17">3256 488 5697 0,'0'0'1152'0,"0"0"-1144"31,0 0 184-31,0 0 480 15,0 0-184-15,0 0-176 0,238 56-184 16,-173-40-72-16,-2-1 32 16,-11-4-88-16,-13-2-8 0,-13 1-296 15,-14-10-272-15,-5 0-440 32,-7-4-224-17</inkml:trace>
          <inkml:trace contextRef="#ctx0" brushRef="#br0" timeOffset="2832.74">3295 708 5705 0,'0'0'1400'0,"0"0"-832"15,0 0-224-15,0 0 88 16,0 0-328-16,0 0-104 0,0 0 144 16,0 0 128-16,122 20-40 31,-77-4-88-31,0 0-79 0,-13-6-57 16,1 6-8-16,-8-1 0 0,-11-10-249 15,-3 4-199-15,-11-2 0 16,0 13-248-16,-18-6-208 0,-14 7-656 15</inkml:trace>
          <inkml:trace contextRef="#ctx0" brushRef="#br0" timeOffset="2201.13">3417 253 5657 0,'0'0'1376'0,"0"0"-1216"0,0 0-144 0,0 0-8 31,0 0 376-31,0 0-40 16,0 0-168-16,194 70-88 16,-131-49-80-16,-11-1-8 0,-7 1 0 15,-13-1-336-15,-32 1-768 16,0-1-408-16,-25-5-2417 0</inkml:trace>
          <inkml:trace contextRef="#ctx0" brushRef="#br0" timeOffset="2620.96">3656 364 5537 0,'0'0'1240'0,"0"0"-1008"0,0 0-232 16,0 0 0-16,0 0 8 0,-72 124 120 16,54-68-128-16,-3 5 8 15,8-9 0-15,-5 4 0 0,11-4-8 31,0-11 80-31,1-5-80 16,-6-11-80-16,-1-5-256 0,-1-9-656 16,1-6-1233-16</inkml:trace>
          <inkml:trace contextRef="#ctx0" brushRef="#br0" timeOffset="2015.32">3765-16 7257 0,'0'0'1224'15,"0"0"-1224"-15,0 0-224 16,0 0 160-16,0 0 56 31,0 0 8-31,0 0-16 0,0 0 16 16,122 159-224-16,-109-128-528 15,-13 0-288-15,-7-11-168 0,-24-3-3449 0</inkml:trace>
          <inkml:trace contextRef="#ctx0" brushRef="#br0" timeOffset="3380.7">4467 180 6953 0,'0'0'1800'0,"0"0"-1288"16,0 0-456-16,0 0-56 0,0 0 169 16,-206 221 103-16,148-140-120 31,6-3-48-31,7-2-104 15,13-4 72-15,0-15-72 0,12-7 0 16,2-9-8-16,11-10-144 0,7-20-264 16,0-1-673-16,0-10-1095 0</inkml:trace>
          <inkml:trace contextRef="#ctx0" brushRef="#br0" timeOffset="4027.79">4139 697 5497 0,'0'0'1816'0,"0"0"-1448"0,0 0-368 15,0 0 0 1,0 0 208-16,0 0 200 15,0 0-200-15,219 47-152 0,-149-36 16 16,-11-6-72-16,-1 0-96 16,-7-5-176-16,-25 0-368 0,-1 0-592 15,-25 0-793-15</inkml:trace>
          <inkml:trace contextRef="#ctx0" brushRef="#br0" timeOffset="4436.16">4139 893 4809 0,'0'0'1872'15,"0"0"-1248"-15,0 0-608 16,0 0 88-16,0 0 368 16,0 0-104-16,0 0-88 15,19 88-168-15,-6-57-40 16,7 0-24-16,-2-12-48 16,2 7-152-16,19-21-624 0,-14-5-608 15,8 0-649-15</inkml:trace>
          <inkml:trace contextRef="#ctx0" brushRef="#br0" timeOffset="3823.03">4223 544 5033 0,'0'0'1040'0,"0"0"-656"0,0 0 352 31,0 0-144-31,0 0-272 16,192 46-96-16,-147-35-176 0,0-7-48 16,-11 2 0-16,-9 4-104 15,-18-5-296-15,-1 5-496 16,-6-4-840-16</inkml:trace>
          <inkml:trace contextRef="#ctx0" brushRef="#br0" timeOffset="4227.84">4448 657 4472 0,'0'0'489'0,"0"0"-129"0,0 0 16 16,0 0 80-16,-33 185-160 16,28-140-144-16,5 3 48 15,-7-2-144-15,1-5-56 0,6-1 0 31,-14-4-56-31,8-9-488 16,-6-17-680-16</inkml:trace>
          <inkml:trace contextRef="#ctx0" brushRef="#br0" timeOffset="3626.15">4525 242 5097 0,'0'0'1600'0,"0"0"-1288"16,0 0-304-16,0 0 48 0,0 0 176 16,0 0 56-16,84 97-72 15,-57-72-72-15,5 12-64 16,-7-12-16-1,1 1 8-15,-7-6-56 16,-6-4-16-16,-13-6-128 0,0 5-368 16,-20 1-312-16,-18-6-616 0</inkml:trace>
          <inkml:trace contextRef="#ctx0" brushRef="#br0" timeOffset="4816.02">4629 903 904 0,'0'0'4289'16,"0"0"-3569"-16,0 0-592 16,0 0 600-16,0 0-104 0,0 0-488 15,0 0-64-15,-207 195-16 31,157-158 0-31,-2-1-40 0,0-12 96 16,-7 3-112-16,14-11 64 16,0-5-56-16,13-1-8 0,6-10-48 15,14 4 48-15,12-4 360 16,0 0-8 0,0 0-64-16,0 0 160 15,0 0-319-15,6 0-25 0,20 0-96 16,-1 0 0-16,15 0 0 15,-2 0 136-15,14 0-136 16,-7 0 112-16,0 0-120 16,-6 6 0-1,-1-2 112-15,-6 3-104 0,-7-7-8 16,2 0-8-16,-2 3-56 0,2-3-168 16,-2 0-177-16,13 0-471 15,-4 0-584-15,-9-10-3401 16</inkml:trace>
          <inkml:trace contextRef="#ctx0" brushRef="#br0" timeOffset="5811.37">4860 867 4961 0,'0'0'1072'0,"0"0"-544"0,0 0 200 16,0 0 0-1,0 0-344-15,-174 179-80 16,149-148-40-16,11 6 56 15,3-6-247-15,11 0-49 0,0-5-24 16,0-6-8-16,0 1-49 16,25-5 49-16,0-12-8 0,8 2-32 15,-1-6 48-15,13 0 217 32,0 0-217-32,1 0 56 15,-1-20 64-15,-13-3-40 0,6-1-72 16,-11-2 96-16,-9 0-96 15,-11 1-8-15,-7-12 0 0,0 11-64 32,0-4 48-32,-25 3 16 15,5 3 104-15,-12-2-96 0,5 10 8 16,9 6-16-16,4 5 0 0,8 0-112 16,6 5-449-16,0 0-767 15,6 0-888-15,14 0-3017 0</inkml:trace>
          <inkml:trace contextRef="#ctx0" brushRef="#br0" timeOffset="5145.82">4970 164 280 0,'0'0'4889'16,"0"0"-4337"-16,0 0-424 15,0 0 448-15,0 0-216 0,-70 180-184 16,43-119 40-16,-5 1-32 15,7-6-56-15,12-4-80 0,-7-16-32 16,13-5-8 0,7-11-8-16,0-15-376 15,0-5-560-15,0 0-1297 16</inkml:trace>
          <inkml:trace contextRef="#ctx0" brushRef="#br0" timeOffset="5417.92">5126 246 4184 0,'0'0'1825'0,"0"0"-1385"0,0 0-360 32,0 0 152-32,0 0 96 15,0 0 16-15,-72 190-272 16,65-144 136-16,7 1-208 0,0-6 96 15,0-10-16-15,7-6-32 16,20-4 144-16,4-1 40 0,1-5-48 31,0-4-40-31,8-7-144 0,-1 2 16 16,-1-1-16 0,0 0-440-16,-6-5-1064 0,-12 0-1769 0</inkml:trace>
        </inkml:traceGroup>
        <inkml:traceGroup>
          <inkml:annotationXML>
            <emma:emma xmlns:emma="http://www.w3.org/2003/04/emma" version="1.0">
              <emma:interpretation id="{5C3D1323-09B2-41DD-80D1-0759608D6FD3}" emma:medium="tactile" emma:mode="ink">
                <msink:context xmlns:msink="http://schemas.microsoft.com/ink/2010/main" type="inkWord" rotatedBoundingBox="23142,4863 26611,5412 26354,7041 22884,64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140.62">6214 426 6649 0,'0'0'1504'0,"0"0"-1112"16,0 0-336-16,0 0-56 15,0 0 24-15,0 0-24 0,-13 179 56 16,-12-112-48-16,-2 5 104 15,2-1-104 1,0-9-8-16,5 0-8 16,-5-10 0-16,-9 10-656 15,9-17-1232-15,0-18-4033 0</inkml:trace>
          <inkml:trace contextRef="#ctx0" brushRef="#br0" timeOffset="25497.18">6117 776 5417 0,'66'35'1064'0,"-66"-31"-888"0,6 13 40 31,6 4 192-31,1 3-16 15,7-3-256-15,6 5-136 0,-6-11-208 16,11-9-384-16,1-6-184 16,-5 0-480-16</inkml:trace>
          <inkml:trace contextRef="#ctx0" brushRef="#br0" timeOffset="25315.77">6117 776 6409 0,'0'0'1488'16,"0"0"-1112"-16,0 0-312 15,0 0-16 1,0 0 24-16,0 0-72 0,0 0-160 16,194-21-304-16,-169 21-456 15,-4 0-296-15,-21 0-1697 16</inkml:trace>
          <inkml:trace contextRef="#ctx0" brushRef="#br0" timeOffset="25832.42">6562 443 4945 0,'0'0'1616'31,"0"0"-800"-31,0 0-592 16,0 0 168-16,0 0-192 0,0 0-200 0,0 0 0 16,0 0 16-16,0 117-8 15,0-66 0-15,-13 5 0 0,1-5-8 16,-15 1 0-1,9-7-192 1,-2-7-216-16,2-14-192 0,4-3-80 16,7-16 104-16,7-5 368 0,0 0 208 15,0 0 144-15,14-26 8 16,18-5-48-16,-1-4 304 0,15-6-144 16,-1-1-136-16,7-4-128 31,6 6-320-31,-13 3-304 0,-20 12-729 15</inkml:trace>
          <inkml:trace contextRef="#ctx0" brushRef="#br0" timeOffset="25951.5">6562 443 56 0,'233'122'3224'16,"-240"-117"-1575"-16,7 5-801 15,0 11-184-15,0-1-120 32,0 11-136-32,0-1-136 0,0 6-152 15,20 1-120-15,-2-1-328 16,3-5-672-16,-8 0-1185 0</inkml:trace>
          <inkml:trace contextRef="#ctx0" brushRef="#br0" timeOffset="27093.34">6479 1490 6889 0,'0'0'1648'0,"0"0"-1192"15,0 0-240-15,0 0 89 16,0 0-113-16,0 0-120 16,-199 179-72-16,153-133-8 0,6-10-8 31,-5-5-248-31,7 0-353 15,-1-6-391-15,7-14-632 0,19-6-1465 0</inkml:trace>
          <inkml:trace contextRef="#ctx0" brushRef="#br0" timeOffset="26676.03">6246 1104 5209 0,'-12'145'1120'0,"38"-145"-856"15,12-11 120-15,7-5 144 32,14-1-216-32,-1 3-208 0,-14 4-104 15,-4 0-128-15,-15 10-344 0,-18 0-40 16,-7 0-224-16,0 0 424 0,-46 16 208 16,-19 9-392-1,-12 12-745 1,-13-3-319-16,0 2 1560 15,6 1 1432-15,21-12-87 0,17 2-745 16,20-17-128-16,19 0-56 0,7-5-264 16,0 1-152-16,38-6 8 0,21 0 144 31,18 0 232-31,13 0-72 16,7 0 0-16,7 0-104 15,-21 0-16-15,-12 0-64 0,-13 0-48 16,-19 0-80-16,-13 0-32 0,-14 10 32 15,-5 4 8-15,-7-4 120 32,0 7-48-32,0-2 24 15,0 5-40-15,-7 1 16 0,-11 0-32 16,-2-6-48-16,1 1-464 16,-7-16-600-16,7 0-784 0,-8-6-3808 0</inkml:trace>
          <inkml:trace contextRef="#ctx0" brushRef="#br0" timeOffset="26879.04">6576 1114 5497 0,'0'0'1608'0,"0"0"-984"16,0 0-464-16,0 0-104 16,0 0-56-1,-14 42-72-15,1 4 64 16,8 11 16-16,-2 14-8 0,7 11 8 15,0 0 64-15,0-5-64 0,0 5-8 16,0-9-40-16,0-7-600 16,0-20-384-16,0-14-561 15</inkml:trace>
          <inkml:trace contextRef="#ctx0" brushRef="#br0" timeOffset="26253.65">6246 1104 5737 0,'0'0'1488'15,"0"0"-1208"-15,0 0-280 16,0 0 0-16,0 0 224 0,0 0-48 16,208 0-120-16,-152 0-40 15,3 0 32-15,-21 0-48 0,-11 0-72 0,-8 0 56 16,-6 0-96-16,-13 0 56 31,0 0 56-31,0 0 232 16,0 0 72-16,-7 0-48 0,-18 10-120 15,-8 11-136-15,-6 0-312 16,-24 4-368-16,24-4-776 0,-1-1-1753 0</inkml:trace>
          <inkml:trace contextRef="#ctx0" brushRef="#br0" timeOffset="27477.21">7117 801 5193 0,'0'0'2208'16,"0"0"-1296"-16,0 0-720 0,0 0-120 16,0 0 192-16,0 0-32 15,-51 123 16-15,31-66-87 16,1 8-65-16,-1 3 8 0,7 5-48 31,1-1 24-31,5-12-72 16,7-2-16-16,0-12-184 0,0 1-72 15,0-12-513-15,14-15-735 16,4-9-824-16</inkml:trace>
          <inkml:trace contextRef="#ctx0" brushRef="#br0" timeOffset="27985.06">7529 422 5473 0,'0'0'1568'0,"0"0"-824"0,0 0-432 15,0 0 128 1,0 0-24-16,0 0-384 15,0 0-32-15,0 0-8 0,-64 101 8 16,38-54-8-16,7-6 0 16,-1-10-176-16,20-6 72 15,0-14-176-15,0-7-88 0,27-4 216 16,11 0 96-16,21 0 64 31,4-4 0-31,9-17 0 0,-2 0-96 16,-6 1 96-16,-12 5-16 15,-19 4 8-15,-14 7-8 16,-6-2 16-16,-13 6 352 0,0 0-8 31,0 0 120-31,0 0-96 0,-7 6-175 16,-13 19-113-16,-11 11 128 0,-1 10-40 16,-7 0-72-16,-6 10-24 15,7-5-64-15,4 1-8 16,-4-5-48-16,-1-1-120 0,1-1-689 15,-1-14-615 1,13-10-1425 0</inkml:trace>
          <inkml:trace contextRef="#ctx0" brushRef="#br0" timeOffset="28126.71">7445 877 6409 0,'0'0'1536'31,"0"0"-792"-31,0 0-424 15,0 0-56-15,0 0-256 0,0 0 48 16,0 0-56-16,219-5-736 16,-154 5-792-16,-19 0-648 0</inkml:trace>
          <inkml:trace contextRef="#ctx0" brushRef="#br0" timeOffset="28323.1">7768 929 5153 0,'0'0'1744'15,"0"0"-816"-15,0 0-328 0,0 0-80 32,-104 175-103-32,79-98-113 15,0 5-192-15,5 1-40 16,0-6-72-16,8-6-8 0,-1-9-200 16,6-5-321-16,1-11-159 0,6-15-352 15,0-16-272-15,0-5-1137 0</inkml:trace>
          <inkml:trace contextRef="#ctx0" brushRef="#br0" timeOffset="28693.46">7639 1160 5961 0,'0'0'1680'0,"0"0"-912"15,0 0-472-15,0 0 72 16,0 0-152-16,0 0 17 0,0 0-89 15,136 0-144-15,-111 16 0 16,-5 10 0-16,-14 5-48 0,-6 5-160 31,0 6 7-31,0-3 49 16,-33 8 64-16,1-5 88 16,0-8 8-16,1-2 120 0,11-17 112 15,6-5 65-15,14-10-41 16,0 6-40-16,0-6-136 0,0 0 16 31,0 0-88-31,20 4-8 16,5 2 88-16,2 4 8 0,-2-10-96 15,2 5 0-15,-9 1-8 0,-4-6-264 16,-8 0-328-16,6 0-161 16,-5 0 161-16,0-11-296 15,-7-9-2049 1</inkml:trace>
          <inkml:trace contextRef="#ctx0" brushRef="#br0" timeOffset="38644.71">8355 1695 8249 0,'0'0'1657'0,"0"0"-1169"0,0 0-376 31,0 0 64-31,0 0-16 0,0 0-152 16,-45 209-8-16,38-162-64 16,7 5 48-16,0-16-344 15,0 5-232-15,7-20-665 0,6-7-1151 16</inkml:trace>
          <inkml:trace contextRef="#ctx0" brushRef="#br0" timeOffset="39037.57">8883 1680 7769 0,'0'0'1969'0,"0"0"-1321"16,0 0-472-16,0 0-72 15,0 0 48-15,0 0-16 16,122 10-16-16,-90 5-120 0,-5-5-56 15,-2 5-120 1,-18 1-168-16,-7 5 16 16,0-6-96-16,-7 16 200 0,-38 5 160 15,0-5-113-15,-12 4-7 16,5-4 184-16,14-5 0 16,4-5 64-16,16-6 169 0,11-10 7 31,7 0 72-31,0 1-56 15,0-2-104-15,0 2-32 0,13 4-8 16,6 6 24-16,8-2-8 16,4 3-56-16,1-7-72 0,27 4-160 15,-14 2-928-15,0-11-1369 0</inkml:trace>
          <inkml:trace contextRef="#ctx0" brushRef="#br0" timeOffset="39183.89">9353 2125 8265 0,'0'0'1817'0,"0"0"-1385"0,0 0-272 16,0 0-160-16,0 0-376 15,0 0-945-15,0 0-1015 0</inkml:trace>
        </inkml:traceGroup>
        <inkml:traceGroup>
          <inkml:annotationXML>
            <emma:emma xmlns:emma="http://www.w3.org/2003/04/emma" version="1.0">
              <emma:interpretation id="{4DC67E9A-8673-4DA2-AD13-5ABE9FC91659}" emma:medium="tactile" emma:mode="ink">
                <msink:context xmlns:msink="http://schemas.microsoft.com/ink/2010/main" type="inkWord" rotatedBoundingBox="26680,6979 26827,6513 26848,6520 26702,6986"/>
              </emma:interpretation>
              <emma:one-of disjunction-type="recognition" id="oneOf2">
                <emma:interpretation id="interp2" emma:lang="" emma:confidence="0">
                  <emma:literal>1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丨</emma:literal>
                </emma:interpretation>
                <emma:interpretation id="interp5" emma:lang="" emma:confidence="0">
                  <emma:literal>|</emma:literal>
                </emma:interpretation>
                <emma:interpretation id="interp6" emma:lang="" emma:confidence="0">
                  <emma:literal>「</emma:literal>
                </emma:interpretation>
              </emma:one-of>
            </emma:emma>
          </inkml:annotationXML>
          <inkml:trace contextRef="#ctx0" brushRef="#br0" timeOffset="40706.11">9818 1864 2656 0,'0'0'1824'0,"0"0"-1047"15,0 0 55-15,0 0-16 16,0 0-136-16,0 0-224 0,0-5-88 31,0 5-8-31,0-5 40 16,0 5 89-16,0 0 31 0,0 0 8 15,0 0-152-15,0 0-56 16,0 0 0-16,0 0-24 0,0 0 24 16,-7 0-40-16,7 0-120 31,-6 20-160-31,-6 10-168 15,-15 28 168-15,9 8 64 0,-9 11-64 16,9-10 8-16,4-5-8 16,1-26 0-16,13-11 0 0,0-9-8 15,0-6 8-15,0-10 0 16,0 0 48-16,0 0-48 16,0 0-224-1,0 0-264-15,0-16-208 0,0-8-568 16,0-7-2937-16</inkml:trace>
        </inkml:traceGroup>
        <inkml:traceGroup>
          <inkml:annotationXML>
            <emma:emma xmlns:emma="http://www.w3.org/2003/04/emma" version="1.0">
              <emma:interpretation id="{09F093D2-3539-4582-BFDF-12A41CE0E38E}" emma:medium="tactile" emma:mode="ink">
                <msink:context xmlns:msink="http://schemas.microsoft.com/ink/2010/main" type="inkWord" rotatedBoundingBox="26993,6979 27222,6499 27232,6504 27003,6984"/>
              </emma:interpretation>
              <emma:one-of disjunction-type="recognition" id="oneOf3">
                <emma:interpretation id="interp7" emma:lang="" emma:confidence="0">
                  <emma:literal>1</emma:literal>
                </emma:interpretation>
                <emma:interpretation id="interp8" emma:lang="" emma:confidence="0">
                  <emma:literal>/</emma:literal>
                </emma:interpretation>
                <emma:interpretation id="interp9" emma:lang="" emma:confidence="0">
                  <emma:literal>|</emma:literal>
                </emma:interpretation>
                <emma:interpretation id="interp10" emma:lang="" emma:confidence="0">
                  <emma:literal>丿</emma:literal>
                </emma:interpretation>
                <emma:interpretation id="interp11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41039.78">10204 1838 7681 0,'0'0'1945'0,"0"0"-1273"16,0 0-128-16,0 0-24 31,0 0-32-31,0 0-160 16,0 0-64-16,-108 215-112 0,81-157-88 15,2-7-64-15,5-10 0 16,1-5 16-16,6-11-16 0,6-5 0 16,7-9-24-16,-6-1-80 31,6-4-456-31,0 0-440 16,-7-6-785-16,7 0-919 0</inkml:trace>
        </inkml:traceGroup>
        <inkml:traceGroup>
          <inkml:annotationXML>
            <emma:emma xmlns:emma="http://www.w3.org/2003/04/emma" version="1.0">
              <emma:interpretation id="{096477F2-AB48-4DFD-A843-9ADE76B44606}" emma:medium="tactile" emma:mode="ink">
                <msink:context xmlns:msink="http://schemas.microsoft.com/ink/2010/main" type="inkWord" rotatedBoundingBox="28482,5970 29159,6077 28991,7146 28313,703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4984.44">11365 1885 720 0,'0'0'6777'0,"0"0"-6137"32,0 0-528-32,0 0-40 0,0 0 16 15,0 0-80-15,0 189-8 16,0-148-88-16,13-10-312 15,6-5-376-15,-13-11-312 0,1-4-457 0</inkml:trace>
          <inkml:trace contextRef="#ctx0" brushRef="#br0" timeOffset="35366.17">11430 1874 5249 0,'0'0'1224'0,"0"0"-328"16,0 0-176-1,0 0-168-15,226-92-8 16,-156 82-55-16,7 5-1 0,-5-1-96 16,-8 6-120-16,-13 0-112 0,-5 0-160 15,-21 0-88-15,-12 0-72 16,-13 11-336 0,0 9-72-16,-38 6 256 15,-21 10-49-15,-25 11-703 16,-13-13-728-16,7 3 800 0,7-6 375 15,19-16 593-15,26-5 24 16,11-4 1793-16,20-6-281 16,7 0-736-1,0 0-136-15,7 0-327 16,25 0-209-16,8 0 264 0,17-6 104 16,8-4-152-16,-2 0-208 15,-4-5-32-15,-14 4-80 16,-13 1-40-16,-12 0-176 0,-7-6-240 31,-13-15-617-31,0-4-663 16,-13 4-1361-16</inkml:trace>
          <inkml:trace contextRef="#ctx0" brushRef="#br0" timeOffset="35621.03">11713 1346 4400 0,'0'0'1977'0,"0"0"-361"16,0 0-600-1,0 0-183-15,0 0-273 16,0 0-272-16,0 0-200 0,0 0-80 0,-32 87 112 16,19-9 288-16,6 19-152 15,2 10-128 1,-8 1-120-16,6 0 56 16,0-11-64-16,1 0 0 15,-1-14-48-15,2-10-112 16,-2-16-120-16,0-18 104 0,1-12-32 15,6-12-200-15,-7-15-320 0,0 0-361 32,1 0-599-32</inkml:trace>
        </inkml:traceGroup>
      </inkml:traceGroup>
    </inkml:traceGroup>
    <inkml:traceGroup>
      <inkml:annotationXML>
        <emma:emma xmlns:emma="http://www.w3.org/2003/04/emma" version="1.0">
          <emma:interpretation id="{FECEE1A8-445D-4579-A335-E98BB46201AC}" emma:medium="tactile" emma:mode="ink">
            <msink:context xmlns:msink="http://schemas.microsoft.com/ink/2010/main" type="paragraph" rotatedBoundingBox="21050,6547 22481,6624 22425,7674 20994,75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FDE0E9-F7C5-4BE8-B3EE-B900BD19869B}" emma:medium="tactile" emma:mode="ink">
              <msink:context xmlns:msink="http://schemas.microsoft.com/ink/2010/main" type="line" rotatedBoundingBox="21050,6547 22481,6624 22425,7674 20994,7598"/>
            </emma:interpretation>
          </emma:emma>
        </inkml:annotationXML>
        <inkml:traceGroup>
          <inkml:annotationXML>
            <emma:emma xmlns:emma="http://www.w3.org/2003/04/emma" version="1.0">
              <emma:interpretation id="{B1B42C1C-D134-4B3E-BA1F-EF18ECEED81C}" emma:medium="tactile" emma:mode="ink">
                <msink:context xmlns:msink="http://schemas.microsoft.com/ink/2010/main" type="inkWord" rotatedBoundingBox="21050,6547 22481,6624 22425,7674 20994,7598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1529.86">4338 2203 1040 0,'0'0'2632'0,"0"0"-1800"16,0 0-359-16,0 0-185 16,0 0 288-1,0 0-80-15,0 0-56 16,-135-57 136-16,116 52 48 15,6-5-88-15,0 4 136 0,1-4-39 16,5 6-1-16,0 4-128 16,1-6 24-16,6 2-64 0,0 4-56 31,0 0-88-31,0 0 32 16,0-7 56-16,0 7-136 15,0 0-56-15,0 0-176 0,6 0-40 16,13 0-136-16,8 0 64 15,18 0 56-15,0 0 16 0,13 0 0 16,6 11-80-16,-12-5-352 31,-7-2-232-31,-7 6-272 0,-13-4-272 16,-4 4-833-16,-21-5-1135 0</inkml:trace>
          <inkml:trace contextRef="#ctx0" brushRef="#br0" timeOffset="21976.73">4236 2321 5881 0,'0'0'1640'16,"0"0"-1232"-16,0 0-296 15,0 0-40-15,0 0-72 0,0 27 8 0,0 2-8 16,0 13 0-16,0 5 8 16,0-6-8-16,0 11 0 15,0-7 0 1,0 1-408-16,0-9-200 15,-13 4-184-15,-14-6-128 16,2-20-1145-16</inkml:trace>
          <inkml:trace contextRef="#ctx0" brushRef="#br0" timeOffset="21756.03">3997 2393 7153 0,'0'0'1944'0,"0"0"-1375"0,0 0-257 0,0 0 72 31,0 0-152-31,0 0-128 16,0 0-96-16,149 16 24 15,-111-6-32-15,7-4-288 0,-13-2-440 16,0-4-649-16,-5 0-615 16,-9 0-937-16</inkml:trace>
          <inkml:trace contextRef="#ctx0" brushRef="#br0" timeOffset="23253.57">5428 2471 1688 0,'0'0'3001'0,"0"0"-1353"0,0 0-744 16,0 0-272-16,0 0-168 15,0 0-264-15,0 0-152 16,-194 61-40-16,143-34-8 16,5-8-8-16,21 7 0 15,-1-11-160-15,21 6 0 16,5-5-168-16,0 5 232 0,11-6 48 16,16 4 56-16,12 2 24 31,6-11 24-31,-7 11-40 15,1-11 64-15,-8-5-72 0,-4-5-80 16,-8 6-456-16,-6-6-376 0,7 0-8 16,-8-11-73-16,-6-9-3279 0</inkml:trace>
          <inkml:trace contextRef="#ctx0" brushRef="#br0" timeOffset="23494.99">5311 1966 5129 0,'0'0'3256'16,"0"0"-1599"-16,0 0-1017 0,0 0 16 15,0 0-16 1,0 0-160-16,0 0-480 16,-11-15-80-16,11 15-72 0,0 11 72 15,0 4 72-15,18 16 0 16,-5-5-264-1,1 3-200 1,-2 2-168-16,1 11-384 0,0-16-1185 0,-13-1-4784 16</inkml:trace>
          <inkml:trace contextRef="#ctx0" brushRef="#br0" timeOffset="22415.16">4616 2359 4048 0,'0'0'4033'0,"0"0"-2680"16,0 0-913-1,0 0-128-15,0 0-104 16,0 0-200-16,0 0 40 15,174-21 8-15,-97 14-48 0,1 4-8 16,6-4-112-16,-21-3-296 16,3 4-168-16,-21-4-409 15,-20-1-287-15,-19-3-344 16,-6-6 527-16,0 9-2151 16</inkml:trace>
          <inkml:trace contextRef="#ctx0" brushRef="#br0" timeOffset="22667.62">4964 2101 4520 0,'0'0'993'0,"0"0"-673"0,0 0 136 16,0 0-56-16,0 0-176 16,0 0-208-16,0 0 576 31,-19 102-112-31,6-45-200 0,6 14-176 15,0 7 32-15,1-6-128 16,6 6 0-16,0-7-8 0,0-4 0 16,0-6-64-16,0-4-72 15,0-11-304-15,0 0-368 32,0-10-224-32,-7-10-320 0,2-12-3352 0</inkml:trace>
          <inkml:trace contextRef="#ctx0" brushRef="#br0" timeOffset="22985.96">4622 2666 6385 0,'0'0'1448'16,"0"0"-1136"-16,0 0-312 16,0 0 72-16,0 0 40 0,0 0 72 15,77-5-56-15,-45 5-128 31,-12 0-48-31,-6 5-16 16,-8 6-224-16,-6 4 32 0,0-5 64 16,-20 6 136-16,-12 8 56 0,-19-3-104 15,12 0 104-15,1-6 80 16,4-5 72-16,16-4 48 31,11-1-32-31,7-5-24 0,0 0-136 16,0 0-8-16,7 0-216 15,31 0 64-15,14-11 96 0,50-35-24 16,-5 5-1016-16,-7 0-536 0</inkml:trace>
          <inkml:trace contextRef="#ctx0" brushRef="#br0" timeOffset="22173.15">3997 2789 4592 0,'0'0'1793'0,"0"0"-545"32,0 0-424-32,0 0-96 15,0 0-127-15,0 0-233 16,0 0-176-16,0 0-88 0,0 0-104 15,0 0 0-15,18-26 56 0,22 26 264 32,-1 0 56-32,13 0-232 15,5 0-136-15,-12 0-8 16,0 0 0-16,0 0-488 0,7-10-320 16,-7-5-673-16,-6-1-1007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7:30.00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0-1 7113 0,'0'0'1192'16,"0"0"-1032"-16,0 0-160 16,0 0 0-16,0 0 208 15,0 0 64-15,246 0-256 0,-183 0-16 16,-11 0-360-16,-25 0-856 15,-9 0-552-15,-18 0-3729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1-09-08T07:27:34.140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47C97B-DD03-4A83-9308-5C52BE0B99AA}" emma:medium="tactile" emma:mode="ink">
          <msink:context xmlns:msink="http://schemas.microsoft.com/ink/2010/main" type="writingRegion" rotatedBoundingBox="25397,4535 29691,4413 29724,5559 25429,5681"/>
        </emma:interpretation>
      </emma:emma>
    </inkml:annotationXML>
    <inkml:traceGroup>
      <inkml:annotationXML>
        <emma:emma xmlns:emma="http://www.w3.org/2003/04/emma" version="1.0">
          <emma:interpretation id="{D51BEE9E-7BA6-43A0-927F-D6D29291B3BC}" emma:medium="tactile" emma:mode="ink">
            <msink:context xmlns:msink="http://schemas.microsoft.com/ink/2010/main" type="paragraph" rotatedBoundingBox="25397,4535 29691,4413 29724,5559 25429,5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D0A822-F32E-4CF2-AFA6-5C04B20DCB00}" emma:medium="tactile" emma:mode="ink">
              <msink:context xmlns:msink="http://schemas.microsoft.com/ink/2010/main" type="line" rotatedBoundingBox="25397,4535 29691,4413 29724,5559 25429,5681"/>
            </emma:interpretation>
          </emma:emma>
        </inkml:annotationXML>
        <inkml:traceGroup>
          <inkml:annotationXML>
            <emma:emma xmlns:emma="http://www.w3.org/2003/04/emma" version="1.0">
              <emma:interpretation id="{890394DF-A3A6-4A04-BC88-261BF9319181}" emma:medium="tactile" emma:mode="ink">
                <msink:context xmlns:msink="http://schemas.microsoft.com/ink/2010/main" type="inkWord" rotatedBoundingBox="25379,4856 26774,4731 26855,5640 25460,57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8806 333 4480 0,'0'0'3105'0,"0"0"-1497"16,0 0-1175-16,0 0 31 15,0 0-256-15,0 0-56 32,0 0-96-32,0 0-48 0,-103 180-8 15,89-143 0-15,3-7-8 0,11-5-96 16,0-9 96-16,0-1 0 0,11-4-128 16,9-1 136-16,12 0-128 15,13-10 8-15,-6 0 64 16,6 0-40-16,-7-20 88 15,-11-6-72 1,5-5 0-16,-19-5 80 16,1-5 0-16,-9 0 8 0,-5 1 8 0,0 3 96 15,0 6-40-15,-5 11 80 32,-9-1 8-32,-6 11-8 15,9-1 24-15,-9 1-88 0,13 5-72 16,0 5-16-16,0-5-8 0,2 5-352 15,5 0-985-15,-6 0-1543 0</inkml:trace>
          <inkml:trace contextRef="#ctx0" brushRef="#br0" timeOffset="-851.19">8592 170 4729 0,'0'0'3296'0,"0"0"-2200"16,0 0-759-16,0 0 23 15,-147 194-312-15,120-132 32 0,16-6-80 16,4-4 0-16,0-11 0 15,7-11-368-15,0-3-177 16,14-7-455-16,4-10-816 16</inkml:trace>
          <inkml:trace contextRef="#ctx0" brushRef="#br0" timeOffset="548.31">9534 170 4280 0,'0'0'2481'0,"0"0"-1553"16,0 0-528 0,0 0 712-16,0 0-151 15,0 0-537 1,0-42-336-16,-19 42 16 0,-7 0-104 15,-6 0-224-15,-13 0-128 16,-7 26 96-16,-5 10 88 0,12-1 40 16,5 7-104-16,8-7 111 0,19 2-7 31,8-6-352-31,5-10-112 16,11-1 152-16,35-9 176 0,12-11 216 15,7 0 32-15,5-11-72 16,-6-9-32-16,-5-1-152 0,-21 0 56 15,-11 1 208-15,-16 4 8 16,-11 1 8-16,0 9 256 16,0 1 256-1,0 5 24-15,-5 0-24 16,-15 0-336-16,0 0-112 0,-5 5 32 16,0 21 128-16,-8 10-104 15,1 11-16-15,0 9 73 31,5-5-81-31,2 11-32 0,12-11-8 16,-5 0-56-16,4-10-16 16,7-5 8-16,7-15-72 0,0 0-144 15,0-11-481-15,0-5-599 16,14-5-600-16</inkml:trace>
          <inkml:trace contextRef="#ctx0" brushRef="#br0" timeOffset="761.13">9805 856 7161 0,'0'0'2593'0,"0"0"-1641"16,0 0-584-16,0 0 136 15,0 0-504-15,0 0-96 0,0 0-240 16,20 68-200-16,-20-42-921 31,0 0-1559-31</inkml:trace>
        </inkml:traceGroup>
        <inkml:traceGroup>
          <inkml:annotationXML>
            <emma:emma xmlns:emma="http://www.w3.org/2003/04/emma" version="1.0">
              <emma:interpretation id="{25395846-FC1E-4563-BC8E-34037D94FEF5}" emma:medium="tactile" emma:mode="ink">
                <msink:context xmlns:msink="http://schemas.microsoft.com/ink/2010/main" type="inkWord" rotatedBoundingBox="27756,4468 29691,4413 29723,5525 27788,55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970.68">10888 56 4400 0,'0'0'1601'0,"0"0"-825"0,0 0-384 16,0 0 48-16,0 0-160 16,0 0 16-16,0 0-176 15,149-4-8-15,-110 8 40 0,6 17 0 0,-20-6-112 16,0 11-40 0,-5-7-8-1,-13 3-224-15,-7-1-32 16,0 0 8-16,-27 3 72 15,-18-3 48 1,-19 4-616-16,-6 2-136 16,5-12 344-16,0-5 488 0,14 0 56 15,11-4 792-15,22-6 88 0,11 0-120 16,7 0-304-16,0 0-88 0,0 0-112 16,7 0-256-16,18 0-104 15,20 0 104-15,0 0 176 16,7 0-40-16,-7 0-72 0,0 0-56 31,-18 0-8-31,-8 0-280 0,1 0-208 16,-14-6-520-16,-6-14-792 0</inkml:trace>
          <inkml:trace contextRef="#ctx0" brushRef="#br0" timeOffset="-6340.8">10972-1 5697 0,'0'0'992'0,"0"0"-784"16,0 0-192-16,0 0 144 0,0 0 24 15,-20 181-24-15,8-136-104 16,6-3-48-16,-1-7-8 15,7-8-8-15,0-7-224 0,0-9-232 16,0-11-296-16,0 0-272 16,0 0-3553-16</inkml:trace>
          <inkml:trace contextRef="#ctx0" brushRef="#br0" timeOffset="-5717.95">11062-206 6793 0,'0'0'1528'0,"0"0"-1088"0,0 0-248 0,0 0 64 15,0 0-256 1,0 0-32-16,0 0-88 0,0 0 112 16,0 180 8-1,-13-98-24-15,1 16-80 16,-8-6 24-16,0-5 24 15,2 2-112-15,-2-19-392 0,1-2-168 16,6-2-256 0,6-20-424-16,7-21-3528 15</inkml:trace>
          <inkml:trace contextRef="#ctx0" brushRef="#br0" timeOffset="-5001.08">11216 513 4184 0,'0'0'961'15,"0"0"-449"-15,0 0-88 0,0 0-168 16,0 0-24-16,-12 200-152 16,12-164-72-1,0-5-8-15,7-5-120 16,12 0-40 0,1-12 32-16,11-4 128 15,15-10 64-15,5 0 80 16,13 0-88-16,8-24-56 0,11-28-600 15,-12 16-304-15,-19-5-1273 16</inkml:trace>
          <inkml:trace contextRef="#ctx0" brushRef="#br0" timeOffset="-5487.35">11261-12 5857 0,'0'0'2328'0,"0"0"-1528"16,0 0-656-16,0 0 121 31,0 0-193-31,0 0 32 0,142-4 80 16,-83 4-120-16,0 15-64 15,-14-15-224-15,0 5-449 16,-20-5-383-16,-5 0-432 0,-20 0-441 0</inkml:trace>
          <inkml:trace contextRef="#ctx0" brushRef="#br0" timeOffset="-5273.19">11571 66 2456 0,'0'0'1440'0,"0"0"-591"0,0 0-209 16,-39 166-160-16,28-100-264 0,-10 6-32 15,8-10-176 1,1-6-8-16,6-10-200 16,-8-20 72-16,14 0 128 0,0-17 0 15,0 1 16-15,14-10-8 16,11 0 48-16,7 0 0 16,8 0-56-16,10 0-208 0,-17-15-472 31,-8 0-4305-31</inkml:trace>
          <inkml:trace contextRef="#ctx0" brushRef="#br0" timeOffset="-4739.61">11893 108 5825 0,'0'0'1496'16,"0"0"-704"-16,0 0-256 0,0 0 193 16,0 0-425-16,0 0-304 31,0 0-24-31,-11 93 24 16,-3-33 128-16,1 12-120 0,0 0 0 15,8-5-8-15,-2-5-16 16,-6-6-457-16,13-14-71 0,0-7-312 15,-7-14-568-15,7-12-953 0</inkml:trace>
          <inkml:trace contextRef="#ctx0" brushRef="#br0" timeOffset="-2992.93">11887 883 5025 0,'0'0'1360'0,"0"0"-864"15,0 0-240-15,0 0 648 0,0 0-328 16,0 0-192-16,226-37-112 16,-167 33 9-16,-14-6-153 15,1 3-104 1,-8 4-16-16,-11-4-8 15,-2 7-160-15,-6-9-505 0,1 4-559 16,-6-1-848-16</inkml:trace>
          <inkml:trace contextRef="#ctx0" brushRef="#br0" timeOffset="-4320.92">11868 137 5233 0,'0'0'1616'0,"0"0"-808"0,0 0-136 16,0 0-208-16,0 0-408 16,0 0-56-16,168-159 0 0,-91 128-80 15,6 6 72-15,7 0-48 0,-11 9-72 32,-15 6-80-32,1-1-72 15,-27 7-16-15,-6 4-16 16,-5 0 104-16,-22 0 88 0,1 0 16 15,1 0 96-15,-7 0 8 0,0 15 208 16,7 5 240-16,-7 11-88 31,13 4-104-31,-6 7 24 16,-7 11-120-16,12 3 120 0,-6 6-144 16,1 0 48-16,-7 8-111 15,13 8-73-15,-6-1 8 0,-7-11 64 16,5 6-72-16,-5-10 0 31,7-6 16-31,-7-4-16 16,0-11-56-16,0-15-97 0,0-5-207 15,0-18-32-15,0-3-64 0,0 0-72 16,0-14-224-16,-19-22-5353 0</inkml:trace>
          <inkml:trace contextRef="#ctx0" brushRef="#br0" timeOffset="-3508.76">11932 349 4256 0,'-5'211'1817'0,"5"-211"-985"16,0 0-616-16,12 0-144 0,26 0 8 31,14-10 240-31,6-11-8 16,6-5-312-16,1-5-8 0,-6-9-144 15,-14-1-320-15,-13-11 56 16,-14 0-640-16,-18 1 64 0,0-5-49 16,0 9 1041-16,0 6 280 31,-18 15 761-31,4 6-233 15,3 9 184-15,11 6-520 0,-7 5-432 16,7 0-40-16,0 5-128 16,0 23 56-16,0 11 72 0,0 13 80 15,0 5 32-15,12-7-8 16,1 7-8 0,12-5-96-16,-5-7-184 15,5-3-136-15,-5-11-112 0,0-11-192 16,5-15-56-16,-11-5 56 15,-2 0-2017-15</inkml:trace>
          <inkml:trace contextRef="#ctx0" brushRef="#br0" timeOffset="-3874.43">11932 349 3528 0,'0'0'704'0,"0"0"-320"31,0 0-199-31,0 0-137 16,0 0 88-16,0 0-88 0,0 0 168 16,0 0 64-16,174 77-152 15,-141-81 120-15,-8-17-128 0,-11 5 112 0,-8 1 88 16,-6-1 168 0,0 11-488-1,0 0-208-15,-13 0-152 16,-7 5-128-16,2 0-224 0,4 5-465 15,1 11-487-15,8-1 24 0</inkml:trace>
          <inkml:trace contextRef="#ctx0" brushRef="#br0" timeOffset="-3368.84">12455 498 4488 0,'0'0'1273'0,"0"0"-281"0,0 0-56 0,0 0-264 16,0 0-288-16,-219 97-248 15,174-60-136-15,0-2 0 16,12-9-232-16,14-6-496 0,6-15-616 31,13-5-1737-31</inkml:trace>
          <inkml:trace contextRef="#ctx0" brushRef="#br0" timeOffset="-3177.84">12435 261 1560 0,'0'0'4417'0,"0"0"-3561"16,0 0-616-16,0 0-64 16,0 0-64-16,0 0 224 0,0 0-24 15,0 0-288 1,-6 182-24-16,-40-91-448 16,1-20-536-16,0-4-656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88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595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143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564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278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25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142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553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01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326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441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84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230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082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59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242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30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46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97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68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09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97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6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6.xml"/><Relationship Id="rId5" Type="http://schemas.openxmlformats.org/officeDocument/2006/relationships/customXml" Target="../ink/ink15.xml"/><Relationship Id="rId10" Type="http://schemas.openxmlformats.org/officeDocument/2006/relationships/image" Target="../media/image17.png"/><Relationship Id="rId4" Type="http://schemas.openxmlformats.org/officeDocument/2006/relationships/image" Target="../media/image25.emf"/><Relationship Id="rId9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8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customXml" Target="../ink/ink19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20.xml"/><Relationship Id="rId4" Type="http://schemas.openxmlformats.org/officeDocument/2006/relationships/image" Target="../media/image25.emf"/><Relationship Id="rId9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0.png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customXml" Target="../ink/ink22.xml"/><Relationship Id="rId10" Type="http://schemas.openxmlformats.org/officeDocument/2006/relationships/image" Target="../media/image36.emf"/><Relationship Id="rId4" Type="http://schemas.openxmlformats.org/officeDocument/2006/relationships/image" Target="../media/image21.png"/><Relationship Id="rId9" Type="http://schemas.openxmlformats.org/officeDocument/2006/relationships/customXml" Target="../ink/ink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5.emf"/><Relationship Id="rId4" Type="http://schemas.openxmlformats.org/officeDocument/2006/relationships/customXml" Target="../ink/ink2.xml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333500" y="4559700"/>
            <a:ext cx="9422576" cy="193987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0479851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333500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832148" y="4248525"/>
            <a:ext cx="1401926" cy="307900"/>
            <a:chOff x="1838576" y="4963427"/>
            <a:chExt cx="2038350" cy="447675"/>
          </a:xfrm>
        </p:grpSpPr>
        <p:sp>
          <p:nvSpPr>
            <p:cNvPr id="88" name="Google Shape;88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971482" y="4000068"/>
            <a:ext cx="1162562" cy="255329"/>
            <a:chOff x="1838576" y="4963427"/>
            <a:chExt cx="2038350" cy="447675"/>
          </a:xfrm>
        </p:grpSpPr>
        <p:sp>
          <p:nvSpPr>
            <p:cNvPr id="91" name="Google Shape;91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3344562" y="795372"/>
            <a:ext cx="5201714" cy="3757072"/>
          </a:xfrm>
          <a:custGeom>
            <a:avLst/>
            <a:gdLst/>
            <a:ahLst/>
            <a:cxnLst/>
            <a:rect l="l" t="t" r="r" b="b"/>
            <a:pathLst>
              <a:path w="5201714" h="3757072" extrusionOk="0">
                <a:moveTo>
                  <a:pt x="0" y="1878845"/>
                </a:moveTo>
                <a:lnTo>
                  <a:pt x="650789" y="1219818"/>
                </a:lnTo>
                <a:lnTo>
                  <a:pt x="3838833" y="387796"/>
                </a:lnTo>
                <a:lnTo>
                  <a:pt x="5201714" y="0"/>
                </a:lnTo>
                <a:lnTo>
                  <a:pt x="5156887" y="3155710"/>
                </a:lnTo>
                <a:lnTo>
                  <a:pt x="4085968" y="3748834"/>
                </a:lnTo>
                <a:lnTo>
                  <a:pt x="222422" y="3757072"/>
                </a:lnTo>
                <a:lnTo>
                  <a:pt x="0" y="1878845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1000">
                <a:srgbClr val="345E77">
                  <a:alpha val="0"/>
                </a:srgbClr>
              </a:gs>
              <a:gs pos="100000">
                <a:srgbClr val="345E77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 flipH="1">
            <a:off x="2091227" y="1646227"/>
            <a:ext cx="1933575" cy="2349660"/>
            <a:chOff x="7131311" y="-1"/>
            <a:chExt cx="3386143" cy="4114806"/>
          </a:xfrm>
        </p:grpSpPr>
        <p:sp>
          <p:nvSpPr>
            <p:cNvPr id="95" name="Google Shape;95;p1"/>
            <p:cNvSpPr/>
            <p:nvPr/>
          </p:nvSpPr>
          <p:spPr>
            <a:xfrm>
              <a:off x="8823757" y="3913192"/>
              <a:ext cx="1693697" cy="201613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569715" y="2135190"/>
              <a:ext cx="765176" cy="1778003"/>
            </a:xfrm>
            <a:custGeom>
              <a:avLst/>
              <a:gdLst/>
              <a:ahLst/>
              <a:cxnLst/>
              <a:rect l="l" t="t" r="r" b="b"/>
              <a:pathLst>
                <a:path w="1446" h="3361" extrusionOk="0">
                  <a:moveTo>
                    <a:pt x="1446" y="46"/>
                  </a:moveTo>
                  <a:lnTo>
                    <a:pt x="1270" y="3361"/>
                  </a:lnTo>
                  <a:lnTo>
                    <a:pt x="874" y="3361"/>
                  </a:lnTo>
                  <a:lnTo>
                    <a:pt x="1224" y="195"/>
                  </a:lnTo>
                  <a:lnTo>
                    <a:pt x="1256" y="185"/>
                  </a:lnTo>
                  <a:lnTo>
                    <a:pt x="1317" y="156"/>
                  </a:lnTo>
                  <a:lnTo>
                    <a:pt x="1374" y="118"/>
                  </a:lnTo>
                  <a:lnTo>
                    <a:pt x="1423" y="72"/>
                  </a:lnTo>
                  <a:lnTo>
                    <a:pt x="1446" y="46"/>
                  </a:lnTo>
                  <a:close/>
                  <a:moveTo>
                    <a:pt x="0" y="3361"/>
                  </a:moveTo>
                  <a:lnTo>
                    <a:pt x="394" y="3361"/>
                  </a:lnTo>
                  <a:lnTo>
                    <a:pt x="901" y="166"/>
                  </a:lnTo>
                  <a:lnTo>
                    <a:pt x="874" y="152"/>
                  </a:lnTo>
                  <a:lnTo>
                    <a:pt x="824" y="116"/>
                  </a:lnTo>
                  <a:lnTo>
                    <a:pt x="779" y="74"/>
                  </a:lnTo>
                  <a:lnTo>
                    <a:pt x="739" y="26"/>
                  </a:lnTo>
                  <a:lnTo>
                    <a:pt x="721" y="0"/>
                  </a:lnTo>
                  <a:lnTo>
                    <a:pt x="0" y="336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7886961" y="-1"/>
              <a:ext cx="1087439" cy="1087440"/>
            </a:xfrm>
            <a:custGeom>
              <a:avLst/>
              <a:gdLst/>
              <a:ahLst/>
              <a:cxnLst/>
              <a:rect l="l" t="t" r="r" b="b"/>
              <a:pathLst>
                <a:path w="2055" h="2055" extrusionOk="0">
                  <a:moveTo>
                    <a:pt x="0" y="935"/>
                  </a:moveTo>
                  <a:lnTo>
                    <a:pt x="794" y="144"/>
                  </a:lnTo>
                  <a:lnTo>
                    <a:pt x="832" y="110"/>
                  </a:lnTo>
                  <a:lnTo>
                    <a:pt x="916" y="55"/>
                  </a:lnTo>
                  <a:lnTo>
                    <a:pt x="1007" y="19"/>
                  </a:lnTo>
                  <a:lnTo>
                    <a:pt x="1102" y="0"/>
                  </a:lnTo>
                  <a:lnTo>
                    <a:pt x="1198" y="0"/>
                  </a:lnTo>
                  <a:lnTo>
                    <a:pt x="1293" y="19"/>
                  </a:lnTo>
                  <a:lnTo>
                    <a:pt x="1384" y="56"/>
                  </a:lnTo>
                  <a:lnTo>
                    <a:pt x="1467" y="111"/>
                  </a:lnTo>
                  <a:lnTo>
                    <a:pt x="1505" y="147"/>
                  </a:lnTo>
                  <a:lnTo>
                    <a:pt x="1909" y="554"/>
                  </a:lnTo>
                  <a:lnTo>
                    <a:pt x="1945" y="592"/>
                  </a:lnTo>
                  <a:lnTo>
                    <a:pt x="2000" y="675"/>
                  </a:lnTo>
                  <a:lnTo>
                    <a:pt x="2036" y="766"/>
                  </a:lnTo>
                  <a:lnTo>
                    <a:pt x="2055" y="861"/>
                  </a:lnTo>
                  <a:lnTo>
                    <a:pt x="2053" y="958"/>
                  </a:lnTo>
                  <a:lnTo>
                    <a:pt x="2035" y="1054"/>
                  </a:lnTo>
                  <a:lnTo>
                    <a:pt x="1999" y="1143"/>
                  </a:lnTo>
                  <a:lnTo>
                    <a:pt x="1943" y="1227"/>
                  </a:lnTo>
                  <a:lnTo>
                    <a:pt x="1908" y="1264"/>
                  </a:lnTo>
                  <a:lnTo>
                    <a:pt x="1113" y="2055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7366262" y="665164"/>
              <a:ext cx="927101" cy="938215"/>
            </a:xfrm>
            <a:custGeom>
              <a:avLst/>
              <a:gdLst/>
              <a:ahLst/>
              <a:cxnLst/>
              <a:rect l="l" t="t" r="r" b="b"/>
              <a:pathLst>
                <a:path w="1751" h="1774" extrusionOk="0">
                  <a:moveTo>
                    <a:pt x="218" y="1555"/>
                  </a:moveTo>
                  <a:lnTo>
                    <a:pt x="190" y="1526"/>
                  </a:lnTo>
                  <a:lnTo>
                    <a:pt x="141" y="1467"/>
                  </a:lnTo>
                  <a:lnTo>
                    <a:pt x="101" y="1404"/>
                  </a:lnTo>
                  <a:lnTo>
                    <a:pt x="67" y="1338"/>
                  </a:lnTo>
                  <a:lnTo>
                    <a:pt x="39" y="1269"/>
                  </a:lnTo>
                  <a:lnTo>
                    <a:pt x="19" y="1198"/>
                  </a:lnTo>
                  <a:lnTo>
                    <a:pt x="6" y="1126"/>
                  </a:lnTo>
                  <a:lnTo>
                    <a:pt x="0" y="1053"/>
                  </a:lnTo>
                  <a:lnTo>
                    <a:pt x="2" y="979"/>
                  </a:lnTo>
                  <a:lnTo>
                    <a:pt x="9" y="906"/>
                  </a:lnTo>
                  <a:lnTo>
                    <a:pt x="25" y="834"/>
                  </a:lnTo>
                  <a:lnTo>
                    <a:pt x="46" y="763"/>
                  </a:lnTo>
                  <a:lnTo>
                    <a:pt x="75" y="693"/>
                  </a:lnTo>
                  <a:lnTo>
                    <a:pt x="111" y="626"/>
                  </a:lnTo>
                  <a:lnTo>
                    <a:pt x="154" y="563"/>
                  </a:lnTo>
                  <a:lnTo>
                    <a:pt x="205" y="503"/>
                  </a:lnTo>
                  <a:lnTo>
                    <a:pt x="232" y="474"/>
                  </a:lnTo>
                  <a:lnTo>
                    <a:pt x="271" y="436"/>
                  </a:lnTo>
                  <a:lnTo>
                    <a:pt x="355" y="373"/>
                  </a:lnTo>
                  <a:lnTo>
                    <a:pt x="445" y="323"/>
                  </a:lnTo>
                  <a:lnTo>
                    <a:pt x="539" y="284"/>
                  </a:lnTo>
                  <a:lnTo>
                    <a:pt x="635" y="259"/>
                  </a:lnTo>
                  <a:lnTo>
                    <a:pt x="735" y="246"/>
                  </a:lnTo>
                  <a:lnTo>
                    <a:pt x="834" y="246"/>
                  </a:lnTo>
                  <a:lnTo>
                    <a:pt x="932" y="259"/>
                  </a:lnTo>
                  <a:lnTo>
                    <a:pt x="981" y="272"/>
                  </a:lnTo>
                  <a:lnTo>
                    <a:pt x="1231" y="22"/>
                  </a:lnTo>
                  <a:lnTo>
                    <a:pt x="1244" y="12"/>
                  </a:lnTo>
                  <a:lnTo>
                    <a:pt x="1272" y="0"/>
                  </a:lnTo>
                  <a:lnTo>
                    <a:pt x="1301" y="0"/>
                  </a:lnTo>
                  <a:lnTo>
                    <a:pt x="1328" y="10"/>
                  </a:lnTo>
                  <a:lnTo>
                    <a:pt x="1339" y="20"/>
                  </a:lnTo>
                  <a:lnTo>
                    <a:pt x="1730" y="413"/>
                  </a:lnTo>
                  <a:lnTo>
                    <a:pt x="1740" y="426"/>
                  </a:lnTo>
                  <a:lnTo>
                    <a:pt x="1751" y="454"/>
                  </a:lnTo>
                  <a:lnTo>
                    <a:pt x="1751" y="482"/>
                  </a:lnTo>
                  <a:lnTo>
                    <a:pt x="1740" y="510"/>
                  </a:lnTo>
                  <a:lnTo>
                    <a:pt x="1728" y="521"/>
                  </a:lnTo>
                  <a:lnTo>
                    <a:pt x="1492" y="756"/>
                  </a:lnTo>
                  <a:lnTo>
                    <a:pt x="1508" y="806"/>
                  </a:lnTo>
                  <a:lnTo>
                    <a:pt x="1527" y="910"/>
                  </a:lnTo>
                  <a:lnTo>
                    <a:pt x="1529" y="1015"/>
                  </a:lnTo>
                  <a:lnTo>
                    <a:pt x="1521" y="1119"/>
                  </a:lnTo>
                  <a:lnTo>
                    <a:pt x="1496" y="1222"/>
                  </a:lnTo>
                  <a:lnTo>
                    <a:pt x="1458" y="1322"/>
                  </a:lnTo>
                  <a:lnTo>
                    <a:pt x="1404" y="1417"/>
                  </a:lnTo>
                  <a:lnTo>
                    <a:pt x="1338" y="1505"/>
                  </a:lnTo>
                  <a:lnTo>
                    <a:pt x="1299" y="1546"/>
                  </a:lnTo>
                  <a:lnTo>
                    <a:pt x="1270" y="1574"/>
                  </a:lnTo>
                  <a:lnTo>
                    <a:pt x="1208" y="1623"/>
                  </a:lnTo>
                  <a:lnTo>
                    <a:pt x="1145" y="1666"/>
                  </a:lnTo>
                  <a:lnTo>
                    <a:pt x="1077" y="1700"/>
                  </a:lnTo>
                  <a:lnTo>
                    <a:pt x="1008" y="1729"/>
                  </a:lnTo>
                  <a:lnTo>
                    <a:pt x="938" y="1751"/>
                  </a:lnTo>
                  <a:lnTo>
                    <a:pt x="864" y="1765"/>
                  </a:lnTo>
                  <a:lnTo>
                    <a:pt x="791" y="1774"/>
                  </a:lnTo>
                  <a:lnTo>
                    <a:pt x="717" y="1774"/>
                  </a:lnTo>
                  <a:lnTo>
                    <a:pt x="645" y="1768"/>
                  </a:lnTo>
                  <a:lnTo>
                    <a:pt x="573" y="1754"/>
                  </a:lnTo>
                  <a:lnTo>
                    <a:pt x="503" y="1734"/>
                  </a:lnTo>
                  <a:lnTo>
                    <a:pt x="434" y="1706"/>
                  </a:lnTo>
                  <a:lnTo>
                    <a:pt x="368" y="1672"/>
                  </a:lnTo>
                  <a:lnTo>
                    <a:pt x="304" y="1630"/>
                  </a:lnTo>
                  <a:lnTo>
                    <a:pt x="245" y="1581"/>
                  </a:lnTo>
                  <a:lnTo>
                    <a:pt x="218" y="1555"/>
                  </a:lnTo>
                  <a:lnTo>
                    <a:pt x="218" y="155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7131311" y="352425"/>
              <a:ext cx="1485902" cy="1490665"/>
            </a:xfrm>
            <a:custGeom>
              <a:avLst/>
              <a:gdLst/>
              <a:ahLst/>
              <a:cxnLst/>
              <a:rect l="l" t="t" r="r" b="b"/>
              <a:pathLst>
                <a:path w="2810" h="2815" extrusionOk="0">
                  <a:moveTo>
                    <a:pt x="0" y="583"/>
                  </a:moveTo>
                  <a:lnTo>
                    <a:pt x="80" y="507"/>
                  </a:lnTo>
                  <a:lnTo>
                    <a:pt x="238" y="374"/>
                  </a:lnTo>
                  <a:lnTo>
                    <a:pt x="399" y="262"/>
                  </a:lnTo>
                  <a:lnTo>
                    <a:pt x="562" y="171"/>
                  </a:lnTo>
                  <a:lnTo>
                    <a:pt x="725" y="101"/>
                  </a:lnTo>
                  <a:lnTo>
                    <a:pt x="887" y="49"/>
                  </a:lnTo>
                  <a:lnTo>
                    <a:pt x="1047" y="16"/>
                  </a:lnTo>
                  <a:lnTo>
                    <a:pt x="1207" y="0"/>
                  </a:lnTo>
                  <a:lnTo>
                    <a:pt x="1363" y="1"/>
                  </a:lnTo>
                  <a:lnTo>
                    <a:pt x="1515" y="18"/>
                  </a:lnTo>
                  <a:lnTo>
                    <a:pt x="1663" y="50"/>
                  </a:lnTo>
                  <a:lnTo>
                    <a:pt x="1806" y="95"/>
                  </a:lnTo>
                  <a:lnTo>
                    <a:pt x="1943" y="155"/>
                  </a:lnTo>
                  <a:lnTo>
                    <a:pt x="2072" y="226"/>
                  </a:lnTo>
                  <a:lnTo>
                    <a:pt x="2195" y="311"/>
                  </a:lnTo>
                  <a:lnTo>
                    <a:pt x="2307" y="404"/>
                  </a:lnTo>
                  <a:lnTo>
                    <a:pt x="2412" y="509"/>
                  </a:lnTo>
                  <a:lnTo>
                    <a:pt x="2506" y="623"/>
                  </a:lnTo>
                  <a:lnTo>
                    <a:pt x="2588" y="746"/>
                  </a:lnTo>
                  <a:lnTo>
                    <a:pt x="2660" y="875"/>
                  </a:lnTo>
                  <a:lnTo>
                    <a:pt x="2717" y="1012"/>
                  </a:lnTo>
                  <a:lnTo>
                    <a:pt x="2764" y="1156"/>
                  </a:lnTo>
                  <a:lnTo>
                    <a:pt x="2794" y="1304"/>
                  </a:lnTo>
                  <a:lnTo>
                    <a:pt x="2810" y="1457"/>
                  </a:lnTo>
                  <a:lnTo>
                    <a:pt x="2810" y="1612"/>
                  </a:lnTo>
                  <a:lnTo>
                    <a:pt x="2792" y="1771"/>
                  </a:lnTo>
                  <a:lnTo>
                    <a:pt x="2759" y="1932"/>
                  </a:lnTo>
                  <a:lnTo>
                    <a:pt x="2706" y="2093"/>
                  </a:lnTo>
                  <a:lnTo>
                    <a:pt x="2634" y="2256"/>
                  </a:lnTo>
                  <a:lnTo>
                    <a:pt x="2543" y="2417"/>
                  </a:lnTo>
                  <a:lnTo>
                    <a:pt x="2431" y="2578"/>
                  </a:lnTo>
                  <a:lnTo>
                    <a:pt x="2297" y="2737"/>
                  </a:lnTo>
                  <a:lnTo>
                    <a:pt x="2221" y="2815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912617" y="1765302"/>
              <a:ext cx="477838" cy="477838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0038028" y="1890715"/>
              <a:ext cx="227012" cy="227013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8972283" y="3821406"/>
              <a:ext cx="317810" cy="91786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8864861" y="682625"/>
              <a:ext cx="1328739" cy="1339852"/>
            </a:xfrm>
            <a:custGeom>
              <a:avLst/>
              <a:gdLst/>
              <a:ahLst/>
              <a:cxnLst/>
              <a:rect l="l" t="t" r="r" b="b"/>
              <a:pathLst>
                <a:path w="2511" h="2532" extrusionOk="0">
                  <a:moveTo>
                    <a:pt x="365" y="34"/>
                  </a:moveTo>
                  <a:lnTo>
                    <a:pt x="2511" y="2054"/>
                  </a:lnTo>
                  <a:lnTo>
                    <a:pt x="2470" y="2049"/>
                  </a:lnTo>
                  <a:lnTo>
                    <a:pt x="2430" y="2047"/>
                  </a:lnTo>
                  <a:lnTo>
                    <a:pt x="2382" y="2049"/>
                  </a:lnTo>
                  <a:lnTo>
                    <a:pt x="2293" y="2067"/>
                  </a:lnTo>
                  <a:lnTo>
                    <a:pt x="2251" y="2083"/>
                  </a:lnTo>
                  <a:lnTo>
                    <a:pt x="315" y="161"/>
                  </a:lnTo>
                  <a:lnTo>
                    <a:pt x="169" y="292"/>
                  </a:lnTo>
                  <a:lnTo>
                    <a:pt x="2034" y="2282"/>
                  </a:lnTo>
                  <a:lnTo>
                    <a:pt x="2021" y="2306"/>
                  </a:lnTo>
                  <a:lnTo>
                    <a:pt x="2001" y="2357"/>
                  </a:lnTo>
                  <a:lnTo>
                    <a:pt x="1987" y="2411"/>
                  </a:lnTo>
                  <a:lnTo>
                    <a:pt x="1979" y="2469"/>
                  </a:lnTo>
                  <a:lnTo>
                    <a:pt x="1978" y="2498"/>
                  </a:lnTo>
                  <a:lnTo>
                    <a:pt x="1978" y="2515"/>
                  </a:lnTo>
                  <a:lnTo>
                    <a:pt x="1979" y="2532"/>
                  </a:lnTo>
                  <a:lnTo>
                    <a:pt x="37" y="334"/>
                  </a:lnTo>
                  <a:lnTo>
                    <a:pt x="0" y="292"/>
                  </a:lnTo>
                  <a:lnTo>
                    <a:pt x="41" y="255"/>
                  </a:lnTo>
                  <a:lnTo>
                    <a:pt x="289" y="34"/>
                  </a:lnTo>
                  <a:lnTo>
                    <a:pt x="326" y="0"/>
                  </a:lnTo>
                  <a:lnTo>
                    <a:pt x="364" y="34"/>
                  </a:lnTo>
                  <a:lnTo>
                    <a:pt x="365" y="3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8553709" y="365125"/>
              <a:ext cx="638176" cy="638176"/>
            </a:xfrm>
            <a:custGeom>
              <a:avLst/>
              <a:gdLst/>
              <a:ahLst/>
              <a:cxnLst/>
              <a:rect l="l" t="t" r="r" b="b"/>
              <a:pathLst>
                <a:path w="1205" h="1206" extrusionOk="0">
                  <a:moveTo>
                    <a:pt x="0" y="469"/>
                  </a:moveTo>
                  <a:lnTo>
                    <a:pt x="474" y="0"/>
                  </a:lnTo>
                  <a:lnTo>
                    <a:pt x="1110" y="641"/>
                  </a:lnTo>
                  <a:lnTo>
                    <a:pt x="1133" y="665"/>
                  </a:lnTo>
                  <a:lnTo>
                    <a:pt x="1169" y="720"/>
                  </a:lnTo>
                  <a:lnTo>
                    <a:pt x="1194" y="780"/>
                  </a:lnTo>
                  <a:lnTo>
                    <a:pt x="1205" y="844"/>
                  </a:lnTo>
                  <a:lnTo>
                    <a:pt x="1205" y="908"/>
                  </a:lnTo>
                  <a:lnTo>
                    <a:pt x="1194" y="970"/>
                  </a:lnTo>
                  <a:lnTo>
                    <a:pt x="1169" y="1031"/>
                  </a:lnTo>
                  <a:lnTo>
                    <a:pt x="1132" y="1087"/>
                  </a:lnTo>
                  <a:lnTo>
                    <a:pt x="1109" y="1111"/>
                  </a:lnTo>
                  <a:lnTo>
                    <a:pt x="1109" y="1111"/>
                  </a:lnTo>
                  <a:lnTo>
                    <a:pt x="1084" y="1134"/>
                  </a:lnTo>
                  <a:lnTo>
                    <a:pt x="1028" y="1170"/>
                  </a:lnTo>
                  <a:lnTo>
                    <a:pt x="968" y="1195"/>
                  </a:lnTo>
                  <a:lnTo>
                    <a:pt x="904" y="1206"/>
                  </a:lnTo>
                  <a:lnTo>
                    <a:pt x="841" y="1206"/>
                  </a:lnTo>
                  <a:lnTo>
                    <a:pt x="778" y="1195"/>
                  </a:lnTo>
                  <a:lnTo>
                    <a:pt x="717" y="1170"/>
                  </a:lnTo>
                  <a:lnTo>
                    <a:pt x="662" y="1133"/>
                  </a:lnTo>
                  <a:lnTo>
                    <a:pt x="638" y="111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941052" y="73977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330" h="330" extrusionOk="0">
                  <a:moveTo>
                    <a:pt x="164" y="330"/>
                  </a:moveTo>
                  <a:lnTo>
                    <a:pt x="199" y="328"/>
                  </a:lnTo>
                  <a:lnTo>
                    <a:pt x="258" y="303"/>
                  </a:lnTo>
                  <a:lnTo>
                    <a:pt x="302" y="258"/>
                  </a:lnTo>
                  <a:lnTo>
                    <a:pt x="327" y="199"/>
                  </a:lnTo>
                  <a:lnTo>
                    <a:pt x="330" y="166"/>
                  </a:lnTo>
                  <a:lnTo>
                    <a:pt x="327" y="133"/>
                  </a:lnTo>
                  <a:lnTo>
                    <a:pt x="302" y="74"/>
                  </a:lnTo>
                  <a:lnTo>
                    <a:pt x="258" y="28"/>
                  </a:lnTo>
                  <a:lnTo>
                    <a:pt x="199" y="3"/>
                  </a:lnTo>
                  <a:lnTo>
                    <a:pt x="164" y="0"/>
                  </a:lnTo>
                  <a:lnTo>
                    <a:pt x="131" y="3"/>
                  </a:lnTo>
                  <a:lnTo>
                    <a:pt x="72" y="28"/>
                  </a:lnTo>
                  <a:lnTo>
                    <a:pt x="27" y="74"/>
                  </a:lnTo>
                  <a:lnTo>
                    <a:pt x="3" y="133"/>
                  </a:lnTo>
                  <a:lnTo>
                    <a:pt x="0" y="166"/>
                  </a:lnTo>
                  <a:lnTo>
                    <a:pt x="3" y="199"/>
                  </a:lnTo>
                  <a:lnTo>
                    <a:pt x="27" y="258"/>
                  </a:lnTo>
                  <a:lnTo>
                    <a:pt x="72" y="303"/>
                  </a:lnTo>
                  <a:lnTo>
                    <a:pt x="131" y="328"/>
                  </a:lnTo>
                  <a:lnTo>
                    <a:pt x="164" y="33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6" name="Google Shape;106;p1"/>
          <p:cNvSpPr/>
          <p:nvPr/>
        </p:nvSpPr>
        <p:spPr>
          <a:xfrm>
            <a:off x="4736954" y="2118515"/>
            <a:ext cx="563863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國中生涯發展紀錄手冊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九上檢核重點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填寫說明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8432887" y="5250677"/>
            <a:ext cx="239553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輔導室</a:t>
            </a:r>
            <a:endParaRPr sz="4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071951" y="1807712"/>
            <a:ext cx="2017164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節錄自</a:t>
            </a:r>
            <a:endParaRPr lang="en-US" altLang="zh-TW"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性向測驗指導手冊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990" y="67055"/>
            <a:ext cx="4496427" cy="6496957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8209052" y="553720"/>
            <a:ext cx="1600055" cy="5632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70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071951" y="1807712"/>
            <a:ext cx="2017164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節錄自</a:t>
            </a:r>
            <a:endParaRPr lang="en-US" altLang="zh-TW"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性向測驗指導手冊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238" y="9897"/>
            <a:ext cx="4563112" cy="655411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7639118" y="523476"/>
            <a:ext cx="1600055" cy="5632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06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071951" y="1807712"/>
            <a:ext cx="2017164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節錄自</a:t>
            </a:r>
            <a:endParaRPr lang="en-US" altLang="zh-TW"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性向測驗指導手冊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317" y="1621578"/>
            <a:ext cx="6898815" cy="376683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8844092" y="1255606"/>
            <a:ext cx="1600055" cy="3207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41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26748" y="630948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901080" y="186743"/>
            <a:ext cx="3095982" cy="10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8-9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學期成績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52062" y="5327025"/>
            <a:ext cx="295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成績單不見的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請到輔導室申請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5598489" y="1306060"/>
            <a:ext cx="6985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一般領域科目請照表格規範填寫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彈性課程請參考以下範例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334" y="2291007"/>
            <a:ext cx="9212584" cy="2871784"/>
          </a:xfrm>
          <a:prstGeom prst="rect">
            <a:avLst/>
          </a:prstGeom>
        </p:spPr>
      </p:pic>
      <p:sp>
        <p:nvSpPr>
          <p:cNvPr id="37" name="文字方塊 36"/>
          <p:cNvSpPr txBox="1"/>
          <p:nvPr/>
        </p:nvSpPr>
        <p:spPr>
          <a:xfrm>
            <a:off x="3484068" y="3692565"/>
            <a:ext cx="8869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統整性主題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4416810" y="3815354"/>
            <a:ext cx="8225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社團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339006" y="3723362"/>
            <a:ext cx="83848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其他類課程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6274048" y="3738411"/>
            <a:ext cx="8384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185117" y="3901607"/>
            <a:ext cx="8384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8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7" name="Google Shape;397;p10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0" name="Google Shape;400;p10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01" name="Google Shape;401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03" name="Google Shape;403;p10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04" name="Google Shape;404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6" name="Google Shape;406;p10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10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08" name="Google Shape;408;p10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10" name="Google Shape;410;p10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11" name="Google Shape;411;p10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3" name="Google Shape;413;p10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4" name="Google Shape;414;p10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5" name="Google Shape;415;p10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16" name="Google Shape;416;p10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2" name="Google Shape;422;p10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頁、幹部：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八年級沒寫到的記得補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696" y="1255606"/>
            <a:ext cx="6591306" cy="5182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4509696" y="4962418"/>
            <a:ext cx="6504201" cy="729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頁、社團：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151" y="1028726"/>
            <a:ext cx="7346568" cy="40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1"/>
          <p:cNvSpPr/>
          <p:nvPr/>
        </p:nvSpPr>
        <p:spPr>
          <a:xfrm>
            <a:off x="635645" y="3529120"/>
            <a:ext cx="3883076" cy="2173360"/>
          </a:xfrm>
          <a:prstGeom prst="wedgeRectCallout">
            <a:avLst>
              <a:gd name="adj1" fmla="val 64255"/>
              <a:gd name="adj2" fmla="val -53919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九上，寫上社團名稱</a:t>
            </a:r>
            <a:endParaRPr lang="en-US" altLang="zh-TW"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</a:rPr>
              <a:t>八年級沒寫到的記得補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4949508" y="3245870"/>
            <a:ext cx="701579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競賽成果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有才寫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970" y="49935"/>
            <a:ext cx="8011643" cy="5934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筆跡 8"/>
              <p14:cNvContentPartPr/>
              <p14:nvPr/>
            </p14:nvContentPartPr>
            <p14:xfrm>
              <a:off x="4512264" y="2546802"/>
              <a:ext cx="336600" cy="25596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104" y="2542122"/>
                <a:ext cx="36036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筆跡 30"/>
              <p14:cNvContentPartPr/>
              <p14:nvPr/>
            </p14:nvContentPartPr>
            <p14:xfrm>
              <a:off x="6129384" y="1666602"/>
              <a:ext cx="4346640" cy="1087200"/>
            </p14:xfrm>
          </p:contentPart>
        </mc:Choice>
        <mc:Fallback xmlns="">
          <p:pic>
            <p:nvPicPr>
              <p:cNvPr id="31" name="筆跡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7504" y="1660122"/>
                <a:ext cx="436932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8" name="筆跡 457"/>
              <p14:cNvContentPartPr/>
              <p14:nvPr/>
            </p14:nvContentPartPr>
            <p14:xfrm>
              <a:off x="10471344" y="1753722"/>
              <a:ext cx="146520" cy="0"/>
            </p14:xfrm>
          </p:contentPart>
        </mc:Choice>
        <mc:Fallback xmlns="">
          <p:pic>
            <p:nvPicPr>
              <p:cNvPr id="458" name="筆跡 4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146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7" name="筆跡 466"/>
              <p14:cNvContentPartPr/>
              <p14:nvPr/>
            </p14:nvContentPartPr>
            <p14:xfrm>
              <a:off x="9150144" y="1605402"/>
              <a:ext cx="1550520" cy="425880"/>
            </p14:xfrm>
          </p:contentPart>
        </mc:Choice>
        <mc:Fallback xmlns="">
          <p:pic>
            <p:nvPicPr>
              <p:cNvPr id="467" name="筆跡 4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0064" y="1595682"/>
                <a:ext cx="1570320" cy="4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61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獎懲紀錄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b="17499"/>
          <a:stretch/>
        </p:blipFill>
        <p:spPr>
          <a:xfrm>
            <a:off x="4408905" y="1325745"/>
            <a:ext cx="6076418" cy="4771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/>
              <p14:cNvContentPartPr/>
              <p14:nvPr/>
            </p14:nvContentPartPr>
            <p14:xfrm>
              <a:off x="6707544" y="5263002"/>
              <a:ext cx="247680" cy="67104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6384" y="5250762"/>
                <a:ext cx="26964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筆跡 13"/>
              <p14:cNvContentPartPr/>
              <p14:nvPr/>
            </p14:nvContentPartPr>
            <p14:xfrm>
              <a:off x="5292384" y="5292882"/>
              <a:ext cx="874800" cy="664200"/>
            </p14:xfrm>
          </p:contentPart>
        </mc:Choice>
        <mc:Fallback xmlns="">
          <p:pic>
            <p:nvPicPr>
              <p:cNvPr id="14" name="筆跡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3744" y="5278482"/>
                <a:ext cx="89424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筆跡 22"/>
              <p14:cNvContentPartPr/>
              <p14:nvPr/>
            </p14:nvContentPartPr>
            <p14:xfrm>
              <a:off x="8781864" y="5106402"/>
              <a:ext cx="1848240" cy="971280"/>
            </p14:xfrm>
          </p:contentPart>
        </mc:Choice>
        <mc:Fallback xmlns="">
          <p:pic>
            <p:nvPicPr>
              <p:cNvPr id="23" name="筆跡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9984" y="5101362"/>
                <a:ext cx="187164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333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服務學習紀錄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有才寫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5" name="筆跡 454"/>
              <p14:cNvContentPartPr/>
              <p14:nvPr/>
            </p14:nvContentPartPr>
            <p14:xfrm>
              <a:off x="8062584" y="5149242"/>
              <a:ext cx="118800" cy="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2909" y="212205"/>
            <a:ext cx="7873478" cy="56411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筆跡 28"/>
              <p14:cNvContentPartPr/>
              <p14:nvPr/>
            </p14:nvContentPartPr>
            <p14:xfrm>
              <a:off x="4414263" y="4058117"/>
              <a:ext cx="6862320" cy="895680"/>
            </p14:xfrm>
          </p:contentPart>
        </mc:Choice>
        <mc:Fallback xmlns="">
          <p:pic>
            <p:nvPicPr>
              <p:cNvPr id="29" name="筆跡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623" y="4051277"/>
                <a:ext cx="6878160" cy="9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03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生涯諮詢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5" name="筆跡 454"/>
              <p14:cNvContentPartPr/>
              <p14:nvPr/>
            </p14:nvContentPartPr>
            <p14:xfrm>
              <a:off x="8062584" y="5149242"/>
              <a:ext cx="118800" cy="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圖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110" y="367536"/>
            <a:ext cx="8049748" cy="544906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529129" y="3393900"/>
            <a:ext cx="91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三、</a:t>
            </a:r>
            <a:r>
              <a:rPr lang="en-US" altLang="zh-TW" sz="2000" dirty="0">
                <a:solidFill>
                  <a:srgbClr val="FF0000"/>
                </a:solidFill>
              </a:rPr>
              <a:t>1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775580" y="3393900"/>
            <a:ext cx="91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導師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149983" y="3303738"/>
            <a:ext cx="3268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是否跨區？</a:t>
            </a:r>
          </a:p>
        </p:txBody>
      </p:sp>
    </p:spTree>
    <p:extLst>
      <p:ext uri="{BB962C8B-B14F-4D97-AF65-F5344CB8AC3E}">
        <p14:creationId xmlns:p14="http://schemas.microsoft.com/office/powerpoint/2010/main" val="199990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48" name="Google Shape;148;p3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49" name="Google Shape;149;p3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52" name="Google Shape;152;p3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</a:rPr>
              <a:t>九上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3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56" name="Google Shape;156;p3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58" name="Google Shape;158;p3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59" name="Google Shape;159;p3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164" name="Google Shape;164;p3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70" name="Google Shape;170;p3"/>
          <p:cNvSpPr txBox="1">
            <a:spLocks noGrp="1"/>
          </p:cNvSpPr>
          <p:nvPr>
            <p:ph type="body" idx="1"/>
          </p:nvPr>
        </p:nvSpPr>
        <p:spPr>
          <a:xfrm>
            <a:off x="2287490" y="1892066"/>
            <a:ext cx="2791179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封面：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"/>
          <p:cNvPicPr preferRelativeResize="0"/>
          <p:nvPr/>
        </p:nvPicPr>
        <p:blipFill rotWithShape="1">
          <a:blip r:embed="rId3">
            <a:alphaModFix/>
          </a:blip>
          <a:srcRect t="51687" r="2297"/>
          <a:stretch/>
        </p:blipFill>
        <p:spPr>
          <a:xfrm>
            <a:off x="3713851" y="1347050"/>
            <a:ext cx="7039470" cy="4679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"/>
          <p:cNvSpPr/>
          <p:nvPr/>
        </p:nvSpPr>
        <p:spPr>
          <a:xfrm>
            <a:off x="4068001" y="1795883"/>
            <a:ext cx="1979720" cy="7186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687" y="19535"/>
                </a:moveTo>
                <a:lnTo>
                  <a:pt x="153642" y="-22141"/>
                </a:lnTo>
              </a:path>
            </a:pathLst>
          </a:cu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填寫個人資訊</a:t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4589755" y="4480402"/>
            <a:ext cx="5805996" cy="6918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6561286" y="1500221"/>
            <a:ext cx="3967631" cy="102852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75" name="Google Shape;175;p3"/>
          <p:cNvCxnSpPr/>
          <p:nvPr/>
        </p:nvCxnSpPr>
        <p:spPr>
          <a:xfrm rot="10800000" flipH="1">
            <a:off x="6060040" y="2053521"/>
            <a:ext cx="711429" cy="93289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6" name="Google Shape;176;p3"/>
          <p:cNvCxnSpPr/>
          <p:nvPr/>
        </p:nvCxnSpPr>
        <p:spPr>
          <a:xfrm>
            <a:off x="4367814" y="2548051"/>
            <a:ext cx="221941" cy="845849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家長的話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筆跡 45"/>
              <p14:cNvContentPartPr/>
              <p14:nvPr/>
            </p14:nvContentPartPr>
            <p14:xfrm>
              <a:off x="9680064" y="5417442"/>
              <a:ext cx="106200" cy="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06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5" name="筆跡 454"/>
              <p14:cNvContentPartPr/>
              <p14:nvPr/>
            </p14:nvContentPartPr>
            <p14:xfrm>
              <a:off x="8062584" y="5149242"/>
              <a:ext cx="118800" cy="0"/>
            </p14:xfrm>
          </p:contentPart>
        </mc:Choice>
        <mc:Fallback xmlns="">
          <p:pic>
            <p:nvPicPr>
              <p:cNvPr id="455" name="筆跡 4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1880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610" y="206420"/>
            <a:ext cx="5287113" cy="72876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80610" y="3267182"/>
            <a:ext cx="5287113" cy="1882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圖說文字 5"/>
          <p:cNvSpPr/>
          <p:nvPr/>
        </p:nvSpPr>
        <p:spPr>
          <a:xfrm>
            <a:off x="2313432" y="4266838"/>
            <a:ext cx="1960617" cy="1468891"/>
          </a:xfrm>
          <a:prstGeom prst="wedgeRectCallout">
            <a:avLst>
              <a:gd name="adj1" fmla="val 84174"/>
              <a:gd name="adj2" fmla="val -79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簽名欄位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是二年級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筆跡 10"/>
              <p14:cNvContentPartPr/>
              <p14:nvPr/>
            </p14:nvContentPartPr>
            <p14:xfrm>
              <a:off x="7992744" y="4695173"/>
              <a:ext cx="360" cy="360"/>
            </p14:xfrm>
          </p:contentPart>
        </mc:Choice>
        <mc:Fallback xmlns="">
          <p:pic>
            <p:nvPicPr>
              <p:cNvPr id="11" name="筆跡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8424" y="4690853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839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3" name="Google Shape;463;p12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6" name="Google Shape;466;p12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67" name="Google Shape;467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69" name="Google Shape;469;p12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70" name="Google Shape;470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2" name="Google Shape;472;p12"/>
          <p:cNvSpPr/>
          <p:nvPr/>
        </p:nvSpPr>
        <p:spPr>
          <a:xfrm>
            <a:off x="928101" y="160549"/>
            <a:ext cx="6597127" cy="98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輔導股長注意看：</a:t>
            </a:r>
            <a:endParaRPr sz="4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2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74" name="Google Shape;474;p12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76" name="Google Shape;476;p12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77" name="Google Shape;477;p12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8" name="Google Shape;478;p12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1" name="Google Shape;481;p12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82" name="Google Shape;482;p12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8" name="Google Shape;488;p12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20477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檢核表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5064463" y="2191400"/>
            <a:ext cx="656556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849086" y="3093022"/>
            <a:ext cx="2679945" cy="2050388"/>
          </a:xfrm>
          <a:prstGeom prst="wedgeRectCallout">
            <a:avLst>
              <a:gd name="adj1" fmla="val 59786"/>
              <a:gd name="adj2" fmla="val -6641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需要檢查的部分在這裡</a:t>
            </a:r>
            <a:endParaRPr lang="en-US" altLang="zh-TW" sz="32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檢查合格打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/>
          <p:nvPr/>
        </p:nvSpPr>
        <p:spPr>
          <a:xfrm>
            <a:off x="5525640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6087373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4" name="Google Shape;494;p12"/>
          <p:cNvSpPr/>
          <p:nvPr/>
        </p:nvSpPr>
        <p:spPr>
          <a:xfrm>
            <a:off x="6759570" y="315663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5" name="Google Shape;495;p12"/>
          <p:cNvSpPr/>
          <p:nvPr/>
        </p:nvSpPr>
        <p:spPr>
          <a:xfrm>
            <a:off x="7577793" y="318474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6" name="Google Shape;496;p12"/>
          <p:cNvSpPr/>
          <p:nvPr/>
        </p:nvSpPr>
        <p:spPr>
          <a:xfrm>
            <a:off x="8261378" y="317586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7" name="Google Shape;497;p12"/>
          <p:cNvSpPr/>
          <p:nvPr/>
        </p:nvSpPr>
        <p:spPr>
          <a:xfrm>
            <a:off x="8981949" y="3186224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8" name="Google Shape;498;p12"/>
          <p:cNvSpPr/>
          <p:nvPr/>
        </p:nvSpPr>
        <p:spPr>
          <a:xfrm>
            <a:off x="9675886" y="318770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9" name="Google Shape;499;p12"/>
          <p:cNvSpPr/>
          <p:nvPr/>
        </p:nvSpPr>
        <p:spPr>
          <a:xfrm>
            <a:off x="10289927" y="317142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0" name="Google Shape;500;p12"/>
          <p:cNvSpPr/>
          <p:nvPr/>
        </p:nvSpPr>
        <p:spPr>
          <a:xfrm>
            <a:off x="11044528" y="3171428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01" name="Google Shape;501;p12"/>
          <p:cNvPicPr preferRelativeResize="0"/>
          <p:nvPr/>
        </p:nvPicPr>
        <p:blipFill rotWithShape="1">
          <a:blip r:embed="rId3">
            <a:alphaModFix/>
          </a:blip>
          <a:srcRect b="22369"/>
          <a:stretch/>
        </p:blipFill>
        <p:spPr>
          <a:xfrm>
            <a:off x="3938800" y="4950282"/>
            <a:ext cx="8006756" cy="142949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2"/>
          <p:cNvSpPr/>
          <p:nvPr/>
        </p:nvSpPr>
        <p:spPr>
          <a:xfrm>
            <a:off x="7406082" y="4879575"/>
            <a:ext cx="238293" cy="379149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3" name="Google Shape;503;p12"/>
          <p:cNvSpPr/>
          <p:nvPr/>
        </p:nvSpPr>
        <p:spPr>
          <a:xfrm>
            <a:off x="9842436" y="4835202"/>
            <a:ext cx="238293" cy="379149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6" name="Google Shape;556;p12"/>
          <p:cNvSpPr/>
          <p:nvPr/>
        </p:nvSpPr>
        <p:spPr>
          <a:xfrm>
            <a:off x="4808027" y="5193331"/>
            <a:ext cx="1435225" cy="3768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按照座號排</a:t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042" y="1154387"/>
            <a:ext cx="8306959" cy="36962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筆跡 3"/>
              <p14:cNvContentPartPr/>
              <p14:nvPr/>
            </p14:nvContentPartPr>
            <p14:xfrm>
              <a:off x="4724760" y="3170036"/>
              <a:ext cx="3611520" cy="162468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840" y="3156716"/>
                <a:ext cx="3633120" cy="16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筆跡 45"/>
              <p14:cNvContentPartPr/>
              <p14:nvPr/>
            </p14:nvContentPartPr>
            <p14:xfrm>
              <a:off x="9620760" y="3245276"/>
              <a:ext cx="294120" cy="1500480"/>
            </p14:xfrm>
          </p:contentPart>
        </mc:Choice>
        <mc:Fallback xmlns="">
          <p:pic>
            <p:nvPicPr>
              <p:cNvPr id="46" name="筆跡 4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07080" y="3232676"/>
                <a:ext cx="317880" cy="15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筆跡 52"/>
              <p14:cNvContentPartPr/>
              <p14:nvPr/>
            </p14:nvContentPartPr>
            <p14:xfrm>
              <a:off x="11194320" y="3193436"/>
              <a:ext cx="814320" cy="1571760"/>
            </p14:xfrm>
          </p:contentPart>
        </mc:Choice>
        <mc:Fallback xmlns="">
          <p:pic>
            <p:nvPicPr>
              <p:cNvPr id="53" name="筆跡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184600" y="3179396"/>
                <a:ext cx="830880" cy="1599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D60C61B0-522E-4FD0-A0E8-AE0392CD798E}"/>
              </a:ext>
            </a:extLst>
          </p:cNvPr>
          <p:cNvSpPr/>
          <p:nvPr/>
        </p:nvSpPr>
        <p:spPr>
          <a:xfrm>
            <a:off x="10003316" y="5063195"/>
            <a:ext cx="1339598" cy="334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輔導教師簽名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1779444" y="1019477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481012" y="6494368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86" name="Google Shape;186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89" name="Google Shape;189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</a:rPr>
              <a:t>九上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93" name="Google Shape;193;p4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96" name="Google Shape;196;p4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01" name="Google Shape;201;p4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body" idx="1"/>
          </p:nvPr>
        </p:nvSpPr>
        <p:spPr>
          <a:xfrm>
            <a:off x="2000594" y="2452225"/>
            <a:ext cx="2791179" cy="73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封面背面：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930" y="1562096"/>
            <a:ext cx="7165993" cy="4308963"/>
          </a:xfrm>
          <a:prstGeom prst="rect">
            <a:avLst/>
          </a:prstGeom>
        </p:spPr>
      </p:pic>
      <p:sp>
        <p:nvSpPr>
          <p:cNvPr id="213" name="Google Shape;213;p4"/>
          <p:cNvSpPr/>
          <p:nvPr/>
        </p:nvSpPr>
        <p:spPr>
          <a:xfrm>
            <a:off x="5574395" y="5385413"/>
            <a:ext cx="5593714" cy="44085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2F5496"/>
                </a:solidFill>
                <a:latin typeface="Malgun Gothic"/>
                <a:ea typeface="Malgun Gothic"/>
                <a:cs typeface="Malgun Gothic"/>
                <a:sym typeface="Malgun Gothic"/>
              </a:rPr>
              <a:t>請詢問輔導老師後填寫</a:t>
            </a:r>
            <a:endParaRPr sz="2800" dirty="0">
              <a:solidFill>
                <a:srgbClr val="2F549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筆跡 6"/>
              <p14:cNvContentPartPr/>
              <p14:nvPr/>
            </p14:nvContentPartPr>
            <p14:xfrm>
              <a:off x="4687224" y="4704642"/>
              <a:ext cx="1033920" cy="572760"/>
            </p14:xfrm>
          </p:contentPart>
        </mc:Choice>
        <mc:Fallback xmlns="">
          <p:pic>
            <p:nvPicPr>
              <p:cNvPr id="7" name="筆跡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6424" y="4693122"/>
                <a:ext cx="1056240" cy="59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/>
          <p:nvPr/>
        </p:nvSpPr>
        <p:spPr>
          <a:xfrm>
            <a:off x="1583915" y="679953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7" name="Google Shape;287;p7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88" name="Google Shape;288;p7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289" name="Google Shape;289;p7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292" name="Google Shape;292;p7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94" name="Google Shape;294;p7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</a:rPr>
              <a:t>九上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7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296" name="Google Shape;296;p7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298" name="Google Shape;298;p7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299" name="Google Shape;299;p7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04" name="Google Shape;304;p7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10" name="Google Shape;310;p7"/>
          <p:cNvSpPr txBox="1">
            <a:spLocks noGrp="1"/>
          </p:cNvSpPr>
          <p:nvPr>
            <p:ph type="body" idx="1"/>
          </p:nvPr>
        </p:nvSpPr>
        <p:spPr>
          <a:xfrm>
            <a:off x="2287490" y="1892066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第1頁、自我認識：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7078139" y="1401379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8136372" y="195576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7078138" y="2528749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7021181" y="306246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8202954" y="402853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7078872" y="4576272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7032119" y="5508086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8162695" y="4740817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2571590" y="4028537"/>
            <a:ext cx="2497560" cy="1528711"/>
          </a:xfrm>
          <a:prstGeom prst="wedgeRectCallout">
            <a:avLst>
              <a:gd name="adj1" fmla="val 122023"/>
              <a:gd name="adj2" fmla="val -128184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依自己的個性勾選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670" y="-397579"/>
            <a:ext cx="3878689" cy="75829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/>
              <p14:cNvContentPartPr/>
              <p14:nvPr/>
            </p14:nvContentPartPr>
            <p14:xfrm>
              <a:off x="7621944" y="1474002"/>
              <a:ext cx="220680" cy="18828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9704" y="1459962"/>
                <a:ext cx="246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筆跡 5"/>
              <p14:cNvContentPartPr/>
              <p14:nvPr/>
            </p14:nvContentPartPr>
            <p14:xfrm>
              <a:off x="7526904" y="2445642"/>
              <a:ext cx="1868400" cy="343008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5024" y="2434482"/>
                <a:ext cx="1887840" cy="34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筆跡 9"/>
              <p14:cNvContentPartPr/>
              <p14:nvPr/>
            </p14:nvContentPartPr>
            <p14:xfrm>
              <a:off x="9078864" y="1969722"/>
              <a:ext cx="121680" cy="164880"/>
            </p14:xfrm>
          </p:contentPart>
        </mc:Choice>
        <mc:Fallback xmlns="">
          <p:pic>
            <p:nvPicPr>
              <p:cNvPr id="10" name="筆跡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65544" y="1956762"/>
                <a:ext cx="148320" cy="19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29" name="Google Shape;329;p8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30" name="Google Shape;330;p8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32" name="Google Shape;332;p8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33" name="Google Shape;333;p8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35" name="Google Shape;335;p8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" name="Google Shape;336;p8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37" name="Google Shape;337;p8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39" name="Google Shape;339;p8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40" name="Google Shape;340;p8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3" name="Google Shape;343;p8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45" name="Google Shape;345;p8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51" name="Google Shape;351;p8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第2頁、自我認識：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5101" y="176446"/>
            <a:ext cx="5629743" cy="66428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群組 1"/>
          <p:cNvGrpSpPr/>
          <p:nvPr/>
        </p:nvGrpSpPr>
        <p:grpSpPr>
          <a:xfrm>
            <a:off x="9326010" y="2921002"/>
            <a:ext cx="5364533" cy="3936998"/>
            <a:chOff x="6541717" y="2921002"/>
            <a:chExt cx="5364533" cy="3936998"/>
          </a:xfrm>
        </p:grpSpPr>
        <p:sp>
          <p:nvSpPr>
            <p:cNvPr id="327" name="Google Shape;327;p8"/>
            <p:cNvSpPr/>
            <p:nvPr/>
          </p:nvSpPr>
          <p:spPr>
            <a:xfrm>
              <a:off x="11630025" y="6270024"/>
              <a:ext cx="276225" cy="587976"/>
            </a:xfrm>
            <a:prstGeom prst="rect">
              <a:avLst/>
            </a:prstGeom>
            <a:solidFill>
              <a:srgbClr val="E0D8C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6541717" y="2921002"/>
              <a:ext cx="1625738" cy="380166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7078139" y="3730905"/>
              <a:ext cx="299205" cy="281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1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253420" y="4012707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11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227741" y="4361005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15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110632" y="5309754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7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158254" y="5648310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31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150899" y="6003487"/>
              <a:ext cx="487908" cy="3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800">
                  <a:solidFill>
                    <a:srgbClr val="FF0000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42</a:t>
              </a:r>
              <a:endParaRPr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第3頁、職業與我：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165" y="115282"/>
            <a:ext cx="2172003" cy="68875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/>
              <p14:cNvContentPartPr/>
              <p14:nvPr/>
            </p14:nvContentPartPr>
            <p14:xfrm>
              <a:off x="6450504" y="5943653"/>
              <a:ext cx="1143000" cy="97848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8264" y="5934293"/>
                <a:ext cx="1161720" cy="100044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Google Shape;353;p8"/>
          <p:cNvSpPr/>
          <p:nvPr/>
        </p:nvSpPr>
        <p:spPr>
          <a:xfrm>
            <a:off x="6430531" y="714927"/>
            <a:ext cx="2063903" cy="41295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2491382" y="3551850"/>
            <a:ext cx="2986224" cy="1616916"/>
          </a:xfrm>
          <a:prstGeom prst="wedgeRoundRectCallout">
            <a:avLst>
              <a:gd name="adj1" fmla="val 94444"/>
              <a:gd name="adj2" fmla="val -1107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jf open 粉圓 1.1" panose="020F0500000000000000" pitchFamily="34" charset="-120"/>
                <a:ea typeface="jf open 粉圓 1.1" panose="020F0500000000000000" pitchFamily="34" charset="-120"/>
              </a:rPr>
              <a:t>依照自己的情形填寫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071950" y="1807712"/>
            <a:ext cx="3081519" cy="254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性向測驗結果貼了嗎</a:t>
            </a:r>
            <a:r>
              <a:rPr lang="en-US" altLang="zh-TW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報表不見了請到輔導室補印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318" y="219477"/>
            <a:ext cx="5344271" cy="6344535"/>
          </a:xfrm>
          <a:prstGeom prst="rect">
            <a:avLst/>
          </a:prstGeom>
        </p:spPr>
      </p:pic>
      <p:sp>
        <p:nvSpPr>
          <p:cNvPr id="4" name="矩形圖說文字 3"/>
          <p:cNvSpPr/>
          <p:nvPr/>
        </p:nvSpPr>
        <p:spPr>
          <a:xfrm>
            <a:off x="2427893" y="4502045"/>
            <a:ext cx="2750241" cy="1644867"/>
          </a:xfrm>
          <a:prstGeom prst="wedgeRectCallout">
            <a:avLst>
              <a:gd name="adj1" fmla="val 104787"/>
              <a:gd name="adj2" fmla="val -339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這兩題要寫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參考結果報表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（下一張投影片）</a:t>
            </a:r>
          </a:p>
        </p:txBody>
      </p:sp>
      <p:sp>
        <p:nvSpPr>
          <p:cNvPr id="5" name="矩形 4"/>
          <p:cNvSpPr/>
          <p:nvPr/>
        </p:nvSpPr>
        <p:spPr>
          <a:xfrm>
            <a:off x="6298058" y="4520629"/>
            <a:ext cx="2406395" cy="15565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06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071951" y="1807712"/>
            <a:ext cx="2017164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性向測驗結果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816" y="305644"/>
            <a:ext cx="7376128" cy="64004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76816" y="2091238"/>
            <a:ext cx="1232182" cy="3148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83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2071951" y="1807712"/>
            <a:ext cx="2017164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節錄自</a:t>
            </a:r>
            <a:endParaRPr lang="en-US" altLang="zh-TW"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性向測驗指導手冊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002" y="110892"/>
            <a:ext cx="5811105" cy="65696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09052" y="842481"/>
            <a:ext cx="1600055" cy="5632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9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333</Words>
  <Application>Microsoft Office PowerPoint</Application>
  <PresentationFormat>寬螢幕</PresentationFormat>
  <Paragraphs>89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jf open 粉圓 1.1</vt:lpstr>
      <vt:lpstr>Malgun Gothic</vt:lpstr>
      <vt:lpstr>微軟正黑體</vt:lpstr>
      <vt:lpstr>Arial</vt:lpstr>
      <vt:lpstr>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요청사항</dc:creator>
  <cp:lastModifiedBy>鄞仁文</cp:lastModifiedBy>
  <cp:revision>24</cp:revision>
  <dcterms:created xsi:type="dcterms:W3CDTF">2017-10-09T06:24:25Z</dcterms:created>
  <dcterms:modified xsi:type="dcterms:W3CDTF">2024-08-20T03:31:07Z</dcterms:modified>
</cp:coreProperties>
</file>