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7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notesSlides/notesSlide8.xml" ContentType="application/vnd.openxmlformats-officedocument.presentationml.notesSlide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82.xml" ContentType="application/inkml+xml"/>
  <Override PartName="/ppt/ink/ink18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4" r:id="rId4"/>
    <p:sldId id="269" r:id="rId5"/>
    <p:sldId id="270" r:id="rId6"/>
    <p:sldId id="265" r:id="rId7"/>
    <p:sldId id="266" r:id="rId8"/>
    <p:sldId id="271" r:id="rId9"/>
    <p:sldId id="272" r:id="rId10"/>
    <p:sldId id="273" r:id="rId11"/>
    <p:sldId id="267" r:id="rId12"/>
  </p:sldIdLst>
  <p:sldSz cx="12192000" cy="6858000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qiLcQm1YF/Wz0ojWn5KVbYVb9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1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2-21T14:41:33.154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0 913 0,'57'0'390,"0"29"-390,0-1 0,-57 29 16,86-57 31,-86 57-32,29-57 63,-1 29-78,-28 28 0,114-28 0,-57 28 16,29-29 0,-86 29-1,0-114 767,0 29-767,57-115 1,57-57-1,57-199 1,-56 199 0,-1-29-1,-86 144 1</inkml:trace>
  <inkml:trace contextRef="#ctx0" brushRef="#br0" timeOffset="3387.17">1085 1655 0,'85'0'359,"58"0"-328,-114 0-15,-1 0-1,58 0 1,-58 0 47,1 0-48,85 0 1,-57 0-1,0 0 1,0 0 15,-28 0 157,28 0-173,28 0-15,-56 0 16,28 0 0,-28 0 93,28 0-93,0 0-1,0 0 1,57 0 0,-85 0-1,-1 0 1,58 0 109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47.60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1 343 184,'5'0'112,"3"-1"-73,0 0 0,0-1 1,0 0-1,15-6 0,-16 5-23,-1 0 0,2 0-1,-1 1 1,0 0 0,0 0 0,13 0-1,21-6 30,111-31 69,-125 34-98,0-2 1,33-13-1,-9 3 19,87-17 1,-9 3 1,367-89 28,-447 109-64,3 3-13,-42 8 4,1-2 0,-1 1 0,16-6 0,-22 6-28,-8 1-307,-69 0-67,39 0 387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8.87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1 128,'0'0'424,"0"34"-267,0 276 94,0-309-259,0 16-681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9.36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13 120,'0'0'572,"5"0"-557,185 0 117,-186 0-132,0 1 1,-1-2-1,1 1 1,0 0-1,-1-1 1,1 0-1,0 1 1,-1-1-1,1-1 1,3-1-1,0 1 3,21 0 2,26 2-634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9.85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1 120,'0'0'383,"5"0"-351,14 0-7,-14 0-2,1 0-6,16 0 0,-16 0 5,0 0-5,138 0 70,-82 0-102,-57 0 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20.21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43 128,'0'0'377,"5"0"-339,14 0-5,-15 0-1,4 0 0,86 0 47,-43 2-56,-40-1-17,0-1 0,0 0 0,0-1 0,16-3 0,12-2 11,54 0 0,62-7-41,-59 13-370,-96-13 214,0 11 76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20.65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135 0 112,'1'2'6,"-1"-1"1,0 1-1,0-1 0,0 1 0,0-1 1,0 1-1,0-1 0,0 1 0,-1-1 1,1 1-1,-1-1 0,1 1 1,-1-1-1,1 0 0,-1 1 0,0-1 1,1 0-1,-1 1 0,0-1 0,0 0 1,0 0-1,0 0 0,0 0 1,0 0-1,-1 0 0,1 0 0,-2 1 1,-9 7 13,1 8 8,-10-3-4,10 6 0,1-12-13,9-7-10,-1-1 0,1 1 0,0 0 0,0-1-1,0 1 1,0 0 0,0 0 0,0 0 0,1 0 0,-1 0 0,0-1 0,0 2 0,1-1 0,-1 0-1,0 0 1,1 0 0,-1 0 0,1 0 0,-1 0 0,1 1 0,0-1 0,0 0 0,-1 0 0,1 3-1,0-3 1,0 0 0,0 0 0,0 0-1,0 0 1,0 0 0,0 0 0,-1 0-1,1 0 1,0 0 0,-1 0 0,1 0-1,0 0 1,-1 0 0,0 0 0,1 0 0,-1 0-1,1 0 1,-1-1 0,0 1 0,0 0-1,1 0 1,-1-1 0,0 1 0,0 0-1,0-1 1,0 1 0,0-1 0,0 0-1,-2 1 1,2 0 0,1-1-1,-1 0 1,0 1-1,0-1 1,0 1-1,0-1 1,0 1-1,0-1 1,1 1-1,-1 0 1,0-1-1,0 1 1,1 0 0,-1 0-1,0 0 1,1-1-1,-1 1 1,1 0-1,-1 0 1,1 0-1,0 0 1,-1 0-1,1 0 1,0 0-1,0 0 1,-1 0-1,1 0 1,0 0 0,0 2-1,0 74 72,5-75-65,52-2-53,-54 0 45,1 0 0,-1 0-1,0-1 1,0 1 0,0 0-1,0-1 1,0 0 0,0 0-1,0 0 1,3-1 0,9-3-3,46-8-42,-1-3 1,0-2 0,62-28-1,-76 32 41,-38 12 4,-1 0-1,0 0 1,1 0 0,-1-1-1,-1 0 1,1 0 0,12-8-1,-19 10 3,0 1 0,0 0-1,1 0 1,-1 0-1,0 0 1,0 0-1,1 0 1,-1 0-1,0-1 1,0 1 0,1 0-1,-1 0 1,0 0-1,0-1 1,0 1-1,0 0 1,1 0 0,-1-1-1,0 1 1,0 0-1,0 0 1,0-1-1,0 1 1,0 0-1,0 0 1,1-1 0,-1 1-1,0 0 1,0 0-1,0-1 1,0 1-1,0 0 1,0 0 0,-1-1-1,1 1 1,0 0-1,0-1 1,0 1-1,0 0 1,0 0 0,0-1-1,0 1 1,0 0-1,-1 0 1,1 0-1,0-1 1,0 1-1,0 0 1,0 0 0,-1 0-1,1-1 1,0 1-1,0 0 1,-1 0-1,1 0 1,0 0 0,0 0-1,-1-1 1,1 1-1,0 0 1,0 0-1,-1 0 1,1 0-1,0 0 1,0 0 0,-1 0-1,1 0 1,0 0-1,-1 0 1,-24-1 33,23 1-30,-65 0 37,30-1-30,36 1-10,-1 0-1,0-1 1,0 1 0,0 0-1,0 0 1,0 0 0,0 0-1,0 1 1,1-1 0,-1 0-1,0 1 1,0-1 0,-2 2-1,-14 6 5,-10-5 2,-30-3 42,53 0 86,5 45 112,0-43-241,0 0 0,0 0 0,0 0 0,0 0 0,0-1 0,0 1 0,1 0 0,-1 0 0,1 0 0,-1 0 0,1 0 0,0 0 0,1 2 0,1-1 3,1 0-1,-1-1 1,0 1 0,1-1 0,0 0-1,7 3 1,55 26 57,-13-9-18,12 2 5,-64-23-51,1-1 0,-1 1 0,1 0 0,0-1 0,-1 0 0,1 1 0,0-1 0,-1 0 0,1 0 0,0 0 0,-1 0 0,1 0-1,2 0 1,4 1 4,23 14 25,-28-11-27,4 3 9,-4-7-8,-1 1-1,-1-1 0,0 0 0,1 0 0,-1 1 0,1-1 0,-1 0 0,0 0 0,1-1 0,-1 1 0,1 0-1,-1 0 1,3-1 0,-4 3 4,0 6 0,0-6-4,2-2-170,1-1 81,-1 1 0,1-1 0,-1 1 0,1 0 0,0 0 1,-1 0-1,1 0 0,-1 0 0,1 1 0,3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0:52.21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320E82-0671-4ED7-9BF9-52784FF07870}" emma:medium="tactile" emma:mode="ink">
          <msink:context xmlns:msink="http://schemas.microsoft.com/ink/2010/main" type="writingRegion" rotatedBoundingBox="14951,13392 15414,13392 15414,15870 14951,15870"/>
        </emma:interpretation>
      </emma:emma>
    </inkml:annotationXML>
    <inkml:traceGroup>
      <inkml:annotationXML>
        <emma:emma xmlns:emma="http://www.w3.org/2003/04/emma" version="1.0">
          <emma:interpretation id="{86FDFE5C-30A0-4E01-B045-E83B5088FB0C}" emma:medium="tactile" emma:mode="ink">
            <msink:context xmlns:msink="http://schemas.microsoft.com/ink/2010/main" type="paragraph" rotatedBoundingBox="14951,13392 15414,13392 15414,15870 14951,158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8FB5A5-355E-4C2E-986C-3728476BBEBC}" emma:medium="tactile" emma:mode="ink">
              <msink:context xmlns:msink="http://schemas.microsoft.com/ink/2010/main" type="line" rotatedBoundingBox="14951,13392 15414,13392 15414,15870 14951,15870"/>
            </emma:interpretation>
          </emma:emma>
        </inkml:annotationXML>
        <inkml:traceGroup>
          <inkml:annotationXML>
            <emma:emma xmlns:emma="http://www.w3.org/2003/04/emma" version="1.0">
              <emma:interpretation id="{5B177A58-6025-4D04-9E80-D9CEA0625C9D}" emma:medium="tactile" emma:mode="ink">
                <msink:context xmlns:msink="http://schemas.microsoft.com/ink/2010/main" type="inkWord" rotatedBoundingBox="14951,13392 14983,13392 14983,13937 14951,139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3097-24 1216 0,'0'0'8522'0,"0"0"-6818"15,0 0-1368-15,0 0-176 0,0 0 368 31,0 0 16-31,0 0-312 16,5 0-224-16,-5 0 0 16,0 0 8-16,0 0-8 0,0 0 96 15,0 0-8-15,0 0 184 16,0 0 57-16,0 0 31 0,0 0 40 16,0 0-24-1,0 0 0-15,0 0-88 16,0 0-80-16,0 0-48 15,0 0-24-15,0 0-136 0,0 0 40 16,0 0-48-16,0 0 48 16,0 0-48-1,0 0 64 1,0 0-64-16,0 0 0 0,0 6 8 0,0 14 0 16,0 1 64-16,0 8 8 15,0 2-80-15,0 0 0 0,0 0 24 16,0 0 24-16,0 0-48 31,0 0 0-31,0 0 0 16,0 0-48-16,7 0 96 0,-7-4-32 15,0-3-16-15,0 2-8 0,6-6 0 16,-6 1 0-16,0 0 8 16,0-11 56-16,0 6-48 31,0-11-16-31,7 0 0 0,-7-1 8 15,0-4-8-15,0 0 0 16,0 7-40-16,0-7 48 0,0 0 24 16,0 0-8-16,0 4 16 15,0-4-16-15,0 0-8 32,0 0-8-32,0 0 64 0,0 0 0 15,0 0-48-15,0 0 32 0,0 0-40 16,0 0-16-16,0 0-32 0,0 0-16 15,0 0-16 1,0 0-104 0,0 0 72-16,0 0-40 15,0 0 40-15,0 0 88 0,0 0-64 16,0 0 72-16,0 0-24 0,0 0 32 16,0 0 0-16,0 0-8 0,0 0-184 15,0 0-160-15,0 0-752 31,7 0-649-31,-7-15-2416 16</inkml:trace>
        </inkml:traceGroup>
        <inkml:traceGroup>
          <inkml:annotationXML>
            <emma:emma xmlns:emma="http://www.w3.org/2003/04/emma" version="1.0">
              <emma:interpretation id="{38221BCC-1C0C-477D-ADA9-134F61126A00}" emma:medium="tactile" emma:mode="ink">
                <msink:context xmlns:msink="http://schemas.microsoft.com/ink/2010/main" type="inkWord" rotatedBoundingBox="15170,15339 15414,15339 15414,15870 15170,15870"/>
              </emma:interpretation>
              <emma:one-of disjunction-type="recognition" id="oneOf1"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〇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4864.54">3348 2057 8025 0,'0'0'2737'15,"0"0"-1753"-15,0 0-656 0,0 0 168 32,0 0 32-32,0 0-320 15,0 0-88-15,0 4-40 0,0 2 80 0,0 4 72 16,0 5-112-16,0 1-15 15,-14 5-17-15,8 4-88 16,6 6-8-16,-7 1 8 16,2-2-104-1,5 5 96-15,0 2-81 0,0-12 17 16,0 0-24-16,0-4-8 0,0-4 32 16,0-3-112-16,5-2-64 15,2-8 120-15,13 2-64 16,-2-2-64-1,2 3 192-15,0-7-88 16,-1 0-8-16,1 0 24 16,5 0-16-16,-12 0-56 0,1 0-216 15,-3-11 160-15,3 1 144 16,-8 3 32-16,-6-2 24 0,7-12 64 31,0 4 0-31,-2-3 0 16,1-5 40-16,1-6-40 0,-7 0-80 15,0-5-24-15,0 6 8 16,0-7-16-16,0 7 96 16,0-1-40-16,0 0 48 0,0 0 8 31,-13 12 0-31,1-2 48 16,5 5 64-16,1 1 64 0,-8 9 88 0,3-3 40 15,4 3-80-15,-13 1-32 16,6 5-64-16,-4-10-32 15,-2 10-48-15,8-6-40 16,-8 6 80 0,7 0 16-16,1 0-16 15,-1 0-32-15,6 0-48 0,0 0 0 16,1 0-8-16,6 0 0 0,0 0-96 16,-7 0-168-16,7 0-424 15,0 0-728 1,0-10-609-16,0 10-1888 15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0:50.47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F2D23D-4094-4A9D-BF5D-3742B2A4BCC9}" emma:medium="tactile" emma:mode="ink">
          <msink:context xmlns:msink="http://schemas.microsoft.com/ink/2010/main" type="inkDrawing" rotatedBoundingBox="11839,13991 11891,13415 11921,13418 11868,13994" semanticType="callout" shapeName="Other">
            <msink:sourceLink direction="with" ref="{54AD3101-0C59-4F02-8C5A-EA4466368BA4}"/>
          </msink:context>
        </emma:interpretation>
      </emma:emma>
    </inkml:annotationXML>
    <inkml:trace contextRef="#ctx0" brushRef="#br0">67 2 5129 0,'0'0'1048'16,"0"5"-744"-16,0-5 48 16,0 0 24-16,0 0-88 0,0 0-208 15,0 0 24-15,0 0 104 16,0 0 72-16,0 0 200 16,0 0 40-16,0 0-31 0,0 0-25 31,0 0-24-31,0 0-128 15,0 0 144-15,0 0-96 0,0 0-96 16,0 0 96-16,0 0-112 16,0 0-48-16,0 0-88 15,0 0 40-15,0 0 0 0,0 0 104 32,0 0-104-32,0 0 104 15,0 0 65-15,0 0-17 0,0 0 64 16,0 0-16-16,0 0-112 0,-7 0 0 15,0 0-64-15,7 0 40 16,-6 0-32-16,6 0-56 16,0 0 0-1,0 0 0-15,-7 10-40 0,7 6-40 16,-7 3-40-16,7 12-16 0,-5 0 72 16,5 6-40-16,-6-1-24 15,6 0-48 1,0 4 48-16,-7-3 0 15,7-6 24-15,-7 0 48 16,7-11-32-16,0-9-40 0,0-1-48 16,0 0 48-16,0-5 0 15,0 1 8-15,-6-2 0 32,6 2 0-32,0-6-8 0,0 0 0 15,0 5 8-15,0 0 8 16,0 0-16-16,0 1 48 0,0 4-40 15,0 0 0-15,0 1-8 16,0-1 16-16,0 0-16 16,0-6 16-16,0 7 0 0,0-1-8 31,0 0 64-31,0-3-64 16,0 3-8-16,0 1 8 0,0-8 88 15,0-3-80-15,0 5-16 0,0-5 0 16,0 0 8-16,0 0 0 15,0 0-8-15,0 0 16 16,0 0-16 0,0 0 8-16,0 0-8 15,0 0 8-15,0 0 56 16,0 0-16-16,0 0 24 0,0 0 0 16,0 0 8-16,0 0-80 15,0 0 128-15,0 0-80 16,0 0 16-16,0 0-56 15,0 0-8-15,0 0 8 16,0 0 32-16,0 0-40 16,0 0 8-16,0 0-8 0,0 0 0 15,0 0 0-15,0 0 8 16,0 0 24 0,0 0-32-16,0 0 0 15,0 0 16-15,0 0-16 16,0 0-104-16,0 0-112 0,0 0-288 15,0 0-568-15,0 0-816 16,0-8-857-16,0-9-2688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0:55.84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F85547-6A43-4BB4-AF32-1E1E2E42AC2E}" emma:medium="tactile" emma:mode="ink">
          <msink:context xmlns:msink="http://schemas.microsoft.com/ink/2010/main" type="writingRegion" rotatedBoundingBox="11792,15391 12165,15391 12165,15842 11792,15842"/>
        </emma:interpretation>
      </emma:emma>
    </inkml:annotationXML>
    <inkml:traceGroup>
      <inkml:annotationXML>
        <emma:emma xmlns:emma="http://www.w3.org/2003/04/emma" version="1.0">
          <emma:interpretation id="{4129C667-D195-4E47-B6FE-C7B11F9AFE8F}" emma:medium="tactile" emma:mode="ink">
            <msink:context xmlns:msink="http://schemas.microsoft.com/ink/2010/main" type="paragraph" rotatedBoundingBox="11792,15391 12165,15391 12165,15842 11792,158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002C78-6DA1-4258-AF36-EEACB9F67082}" emma:medium="tactile" emma:mode="ink">
              <msink:context xmlns:msink="http://schemas.microsoft.com/ink/2010/main" type="line" rotatedBoundingBox="11792,15391 12165,15391 12165,15842 11792,15842"/>
            </emma:interpretation>
          </emma:emma>
        </inkml:annotationXML>
        <inkml:traceGroup>
          <inkml:annotationXML>
            <emma:emma xmlns:emma="http://www.w3.org/2003/04/emma" version="1.0">
              <emma:interpretation id="{54AD3101-0C59-4F02-8C5A-EA4466368BA4}" emma:medium="tactile" emma:mode="ink">
                <msink:context xmlns:msink="http://schemas.microsoft.com/ink/2010/main" type="inkWord" rotatedBoundingBox="11792,15391 12165,15391 12165,15842 11792,15842">
                  <msink:destinationLink direction="with" ref="{78F2D23D-4094-4A9D-BF5D-3742B2A4BCC9}"/>
                </msink:context>
              </emma:interpretation>
              <emma:one-of disjunction-type="recognition" id="oneOf0">
                <emma:interpretation id="interp0" emma:lang="" emma:confidence="0">
                  <emma:literal>〇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14-4 8345 0,'0'0'2057'15,"0"0"-1337"1,0 0-344-16,0 0 200 15,0 0 56-15,0 0-296 0,0-4-32 16,0 4 72-16,0 0-7 0,0 0 111 16,0 0-72-16,0 0-96 31,0 0-120-31,0 0-96 16,0 0-96-16,0 0 0 0,0 4 8 15,0 7 0-15,-7 5-8 16,7-2-8-16,0 7-64 0,0-1-32 15,0 7 96-15,0-2-168 32,0 6-136-32,0-6 64 15,7 6-56-15,11 0-81 0,2-5 265 16,-1 5-8-16,7 0 0 16,-7-6 8-16,7 0-136 0,0-4 96 0,-1-4 80 15,-5-7-40 1,5-1 64-1,-5-9-16-15,5 0-40 16,-12 0 48-16,7 0 8 0,-8 0-40 16,1-9 40-16,1-1-80 15,-7-7-112-15,-1 3 240 0,-1-7 8 16,-5 6 88 0,7-16 40-1,-7 4-40-15,0 2-8 0,0-6-72 16,0 1 0-16,0-1-8 0,0 5-48 15,-7 6 48-15,-4-1 56 16,-3 11-40-16,1-6 112 0,1 5-40 31,-1 1-8-31,-1 0-72 16,1-1-8-16,-5 1-176 0,-3 1 96 16,3 4 24-16,5-1 56 15,-7 6 0-15,8-5 72 0,-8 5-64 16,1 0-8-16,-1 0-16 31,7 0-40-31,6 0 48 16,2 0 0-16,-1 0 8 0,6 0 96 15,-7 0-56-15,7 0-32 16,-7 0-8-16,1 5 0 0,6-5 0 16,-7 6 0-16,0-1 0 15,2-5-8 1,5 0-104-16,0 0-264 15,0 0-376-15,0 0-736 0,0 0-1497 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0:58.68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92BABA-99D2-4B15-95BE-0BB5BF4ACEA3}" emma:medium="tactile" emma:mode="ink">
          <msink:context xmlns:msink="http://schemas.microsoft.com/ink/2010/main" type="writingRegion" rotatedBoundingBox="18070,15160 18413,15160 18413,15785 18070,15785"/>
        </emma:interpretation>
      </emma:emma>
    </inkml:annotationXML>
    <inkml:traceGroup>
      <inkml:annotationXML>
        <emma:emma xmlns:emma="http://www.w3.org/2003/04/emma" version="1.0">
          <emma:interpretation id="{2A106283-009B-4543-82A7-3F0D6FA5BA28}" emma:medium="tactile" emma:mode="ink">
            <msink:context xmlns:msink="http://schemas.microsoft.com/ink/2010/main" type="paragraph" rotatedBoundingBox="18070,15160 18413,15160 18413,15785 18070,157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AB41AB-1F44-47EA-A170-5C280087B02C}" emma:medium="tactile" emma:mode="ink">
              <msink:context xmlns:msink="http://schemas.microsoft.com/ink/2010/main" type="line" rotatedBoundingBox="18070,15160 18413,15160 18413,15785 18070,15785"/>
            </emma:interpretation>
          </emma:emma>
        </inkml:annotationXML>
        <inkml:traceGroup>
          <inkml:annotationXML>
            <emma:emma xmlns:emma="http://www.w3.org/2003/04/emma" version="1.0">
              <emma:interpretation id="{F6D01134-6F16-4D22-9EF5-9F4C5102E5DD}" emma:medium="tactile" emma:mode="ink">
                <msink:context xmlns:msink="http://schemas.microsoft.com/ink/2010/main" type="inkWord" rotatedBoundingBox="18070,15160 18413,15160 18413,15785 18070,15785"/>
              </emma:interpretation>
              <emma:one-of disjunction-type="recognition" id="oneOf0">
                <emma:interpretation id="interp0" emma:lang="" emma:confidence="0">
                  <emma:literal>〇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78 216 5113 0,'0'0'2544'0,"0"0"-1472"16,0 0-560-16,0 0 217 0,0 0-137 15,0 0-184 1,0 0-336-16,-13 9 64 15,13-9 144-15,0 0 136 16,0 0 88-16,0 0-40 0,0 0-32 16,-7 0-88-16,7 0-48 15,0 6-135-15,-6-6-41 0,-1 10 8 16,0-5-120 0,2 11-8-1,-2-2 80-15,1 2-24 0,-1-1 64 16,7 1-120-16,-7-1 32 0,7 6-88 15,-6-1 32-15,6 1-80 16,0 0 40 0,0-1 64-16,0 5-208 15,0-4 71-15,6 5 25 16,8-1 0-16,-1-4-96 0,6-5 16 16,-6 5 16-16,5-17 88 15,9 7-56-15,-14-7-8 0,13 6 48 31,-6-10 16-31,-2 0-24 16,2 0 112-16,-8 0-96 16,1 0 88-16,1 0-120 0,-8 0 48 15,6 0 16-15,-5-10 64 16,-1-5 112-16,8 0-32 0,-8-5-72 16,1-7-8-1,-2 2 8-15,8-12-8 16,-6 6 0-16,0 0 0 15,0-4 0-15,-7 10-72 0,0-1 64 16,0-5-8-16,0 6 0 16,0-6-40-16,0 6-40 15,0-2 88-15,0 7-72 16,-14 5 80-16,1-6 0 16,1 6 128-16,-1 5 40 15,-7-6-96-15,8 6 8 0,-1 0-8 16,-8-1-64-16,3-5 0 15,-2 6-8 1,2 5-8-16,-2-4-120 16,-1 3 120-16,16 2-8 15,-8 4 8-15,13-6 0 0,0 1 0 16,0 5-40-16,0 0-104 16,0 0-344-16,0 0-552 0,0 0-1073 15,0 0-5904-15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1:02.618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2AA18B0-7680-4334-81B4-00D8E502427F}" emma:medium="tactile" emma:mode="ink">
          <msink:context xmlns:msink="http://schemas.microsoft.com/ink/2010/main" type="writingRegion" rotatedBoundingBox="22600,13632 22861,14928 22572,14986 22312,13690"/>
        </emma:interpretation>
      </emma:emma>
    </inkml:annotationXML>
    <inkml:traceGroup>
      <inkml:annotationXML>
        <emma:emma xmlns:emma="http://www.w3.org/2003/04/emma" version="1.0">
          <emma:interpretation id="{31E2FFF8-E313-4366-9F04-AC4453890C82}" emma:medium="tactile" emma:mode="ink">
            <msink:context xmlns:msink="http://schemas.microsoft.com/ink/2010/main" type="paragraph" rotatedBoundingBox="22600,13632 22861,14928 22572,14986 22312,136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0684CB-C81A-447A-9A1F-5D18999B369C}" emma:medium="tactile" emma:mode="ink">
              <msink:context xmlns:msink="http://schemas.microsoft.com/ink/2010/main" type="line" rotatedBoundingBox="22600,13632 22861,14928 22572,14986 22312,13690"/>
            </emma:interpretation>
          </emma:emma>
        </inkml:annotationXML>
        <inkml:traceGroup>
          <inkml:annotationXML>
            <emma:emma xmlns:emma="http://www.w3.org/2003/04/emma" version="1.0">
              <emma:interpretation id="{6A3D91F9-99EC-4857-AD73-2EF90266681E}" emma:medium="tactile" emma:mode="ink">
                <msink:context xmlns:msink="http://schemas.microsoft.com/ink/2010/main" type="inkWord" rotatedBoundingBox="22600,13632 22861,14928 22572,14986 22312,136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10-1 4977 0,'0'0'1888'0,"0"0"-1176"0,0 0-256 15,0 0 464-15,0 4 209 16,0-4-553-16,0 0-200 0,0 0-40 15,0 0 0-15,0 0 56 32,0 0-56-32,0 0-88 15,0 0-48-15,0 0-40 0,0 6-32 16,0-6 32-16,0 6-40 16,0 4-40-16,0 1-72 0,0 9-8 0,0 5-8 15,0 6-40 1,0 0-48-1,0-6-56-15,0-4 24 16,0 5-32-16,0-11-72 0,7 1 80 16,6-12 24-16,-6 7-16 15,11-1 32-15,-4-10-48 0,-1 0 16 16,6 0 40-16,1 0 8 16,5 0-16-1,-12 0-176-15,0 0 16 16,-1 0 88-16,-5-4 96 0,-7-2 88 15,0 6 88-15,0 0 0 16,0-4 32-16,0-3-32 0,0-2-8 31,0-6-16-31,0-6-56 16,0 0-8-16,0-5-8 0,0 5-88 16,0 1 40-16,0 5-48 15,0 4 104-15,0 1 0 0,0 6 40 16,0-2 96-16,0 2 64 31,-7-7 16-31,-5 5-136 16,6-4-32-16,-8 6-40 0,-6-2 96 15,9 1-40-15,-9 5 24 16,1-5-72-16,6 0 48 0,-1 5 8 16,8 0-16-16,-6 0 8 15,5 0-56-15,7 0 64 16,0 0-72-1,0 0 0-15,0 0-112 0,0 0-96 16,0 0-408-16,0 0-512 16,0 0-1337-16,0 0-5128 0</inkml:trace>
          <inkml:trace contextRef="#ctx0" brushRef="#br0" timeOffset="1057.35">198 995 4977 0,'0'0'2016'16,"0"0"-1048"-16,0 0-576 0,0 0 144 31,0 0-15-31,0 0-177 15,-14 66-120-15,7-45 144 0,7 1 88 16,0-1-40-16,0 0-24 16,0-1-88-16,0-6-72 15,0 2-56-15,0 0-88 0,0-1-40 32,7-5 0-32,0 0-40 0,6 1-8 15,1-1 0-15,-3-4-8 0,3-2-48 16,-8 2-24-16,13-6-40 15,-6 0 8-15,0 0 24 16,1 0-128-16,4 0-272 16,-4-10-16-1,-8-6 232-15,6 1 176 0,1-6 0 16,-6-5-8-16,0 5-40 0,5-5 24 16,-6 2 8-16,-6-2 8 15,7-2-24-15,0 8 64 16,-1 1-24-1,-6 3 88-15,0 1 8 16,0 4 0-16,0 1 120 0,0 4-48 16,0-4 72-16,0 5 80 15,-6-5 104-15,-1 10-120 16,0-6-8-16,1 2-64 0,-6 4 8 31,-2-6-8-31,8 1-96 16,-8 5-32-16,3 0-8 0,-3 0 0 15,1 0-8-15,8 0 8 16,-9 0 8-16,8 0-16 16,6 0 16-16,0 0-8 0,0 0 40 31,0 0-48-31,0 0 0 16,0 0-104-16,0 0-24 0,0 0-592 15,0 0-1625-15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48.27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330 94 136,'-1'1'10,"1"-1"-1,-1 0 1,0 1-1,0-1 1,0 1-1,0-1 1,1 1-1,-1-1 1,0 1-1,1 0 1,-1-1-1,0 1 1,1 0 0,-1 0-1,1-1 1,-1 1-1,1 0 1,-1 0-1,1 0 1,0 0-1,-1 0 1,1-1-1,0 1 1,0 0-1,0 0 1,-1 0 0,1 0-1,0 0 1,0 0-1,1 2 1,-1 41 104,1-30-84,-1 69 82,0-81-110,0 0 0,0-1-1,1 1 1,-1 0 0,0 0-1,1 0 1,0 0 0,-1 0 0,1-1-1,0 1 1,0 0 0,0-1-1,0 1 1,0-1 0,0 1 0,1-1-1,-1 1 1,2 1 0,7 8 6,1 14 14,10-2-5,-11 1-1,11-4 0,-10 3-4,40 43 7,-20-26-16,-26-27 0,-6-12-3,1 0 0,0-1 0,0 1 0,1 0 0,-1 0 0,0-1 0,0 1 0,0 0 0,0-1 0,1 1 0,-1 0 0,0-1 0,0 1 0,1 0 0,-1-1 0,1 1 0,-1 0 0,1-1 0,-1 1 0,2 0 1,4 4 3,-5-4-4,1 0 0,-1 0 1,0 1-1,1-1 0,-1 0 0,0 0 1,0 1-1,0-1 0,0 1 0,0-1 1,0 1-1,0 0 0,-1-1 0,1 1 1,0 0-1,-1-1 0,0 1 0,1 0 1,-1 0-1,0 0 0,0-1 0,0 1 1,0 0-1,0 2 0,1 12-18,-1-14 7,0-1 1,0 1 0,1 0-1,-1-1 1,0 1-1,-1-1 1,1 1-1,0 0 1,0-1-1,-1 1 1,1-1 0,0 1-1,-1-1 1,-1 3-1,1-3 3,-1 0 0,0 0-1,1 0 1,-1 0-1,0 0 1,0 0 0,1-1-1,-1 1 1,0-1 0,0 1-1,0-1 1,0 0 0,0 0-1,0 0 1,0 0-1,0 0 1,-2 0 0,-48 0-76,-387 0 98,436 0 173,3-6-133,-1 6-53,1 0 0,0-1 0,0 1 0,0 0 0,0-1 1,0 1-1,0-1 0,0 1 0,0 0 0,0-1 0,0 1 0,0 0 0,0-1 0,0 1 1,0 0-1,0-1 0,0 1 0,0-1 0,0 1 0,0 0 0,1-1 0,-1 1 1,0 0-1,0-1 0,0 1 0,1 0 0,-1 0 0,0-1 0,0 1 0,1 0 1,-1 0-1,0-1 0,1 1 0,-1 0 0,0 0 0,1 0 0,-1 0 0,1-1 0,68-38 72,-49 29-63,0 2 1,23-6 0,14-8-5,-23 7 1,46-14 0,-45 17-25,43-20 1,-4-1-11,33-17-75,-95 42 81,1 1 0,-2-2-1,1 1 1,-1-2 0,0 1-1,11-15 1,-18 19 16,1-1-1,-1 1 1,0-1 0,-1 0-1,1 0 1,-1 0 0,-1-1-1,1 1 1,-1-1-1,0 1 1,0-1 0,-1 0-1,0 0 1,0 1 0,-1-1-1,0 0 1,0-8-1,0-157 95,5 175-62,16 7 8,-21-10-33,0 0 0,0 0 0,1 0-1,-1 0 1,0 0 0,0 0 0,1 1 0,-1-1-1,0 0 1,0 0 0,0 0 0,1 0-1,-1 0 1,0 0 0,0 1 0,0-1-1,1 0 1,-1 0 0,0 0 0,0 0-1,0 1 1,0-1 0,0 0 0,1 0-1,-1 0 1,0 1 0,0-1 0,0 0-1,0 0 1,0 1 0,0-1 0,0 0-1,0 0 1,0 0 0,0 1 0,0-1-1,0 2 2,0-1 0,1 1 0,-1-1 0,0 0 0,1 1 0,-1-1 0,1 0 0,0 1 0,-1-1 0,1 0 0,0 0 0,0 0 0,0 0 0,0 0-1,0 0 1,0 0 0,0 0 0,0 0 0,0 0 0,0 0 0,3 1 0,8 8 9,0 13 7,10 0 4,-9 2-4,15-2 5,-12 10 0,19-5-6,-19 4-2,3-12-6,36 31 0,-23-22-2,114 108 27,-122-113-29,-17-15-5,-1 0 0,1-1 1,0 0-1,1-1 0,0 0 0,15 12 0,-10-10 2,-5-2-13,1-1 1,-1 0 0,1-1-1,0 0 1,1 0 0,-1-1-1,1 0 1,14 3 0,-8-2-39,-14-4 44,1 0-1,-1 0 1,0-1-1,0 1 1,1-1-1,-1 1 1,0-1-1,1 0 1,-1 0-1,0 0 1,1 0-1,-1 0 1,3-1-1,23-1-77,-21 1 62,-1 0 0,1 0 0,-1-1-1,0 0 1,0 0 0,0 0 0,9-5 0,-3-7-33,0 10 25,-12 4 25,1 0 1,0 0 0,-1 0-1,1 0 1,0 0 0,-1 0-1,1 0 1,0 0 0,0-1-1,-1 1 1,1 0-1,-1 0 1,1-1 0,0 1-1,-1-1 1,1 1 0,-1 0-1,1-1 1,-1 1 0,1-1-1,-1 1 1,1-1-1,-1 1 1,1-1 0,-1 0-1,0 1 1,1-1 0,-1 0-1,0 1 1,0-1 0,0 0-1,1 1 1,-1-1-1,0 0 1,0 0 0,0-3-92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1:11.219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4474D4-E318-49FE-88DE-B5E51DA78A1B}" emma:medium="tactile" emma:mode="ink">
          <msink:context xmlns:msink="http://schemas.microsoft.com/ink/2010/main" type="inkDrawing" rotatedBoundingBox="26820,11024 31313,10973 31334,12852 26841,12902" hotPoints="31790,12116 29284,12641 26966,11555 29472,11030" semanticType="enclosure" shapeName="Ellipse"/>
        </emma:interpretation>
      </emma:emma>
    </inkml:annotationXML>
    <inkml:trace contextRef="#ctx0" brushRef="#br0">1731 1725 7073 0,'0'0'2176'0,"0"0"-1463"16,0 0-177-16,0 0 360 16,0 0 184-1,-11 0-416-15,11 0-232 16,-7 0-24-16,7 0 57 0,-7 0 31 16,0 0-112-16,1 0-80 15,-6 0-160-15,-8-3-16 0,-5-4-120 16,-2 3-8-16,-11-6 0 31,-7 3 0-31,-1-3 0 0,-5 0-328 16,-8 0 328-16,9-5 88 15,-22-1-80-15,15 1 0 0,-8-1 64 16,0 6-64-16,8-1-8 16,5-4 0-16,7 5 0 15,0 0 0-15,20 4 8 0,-2-2-8 31,8-3 0-31,-1 1 0 16,0 0-112-16,-5-13-168 0,0 9 56 16,-8-13 48-16,1 2-128 15,0 0 144-15,-1-6 152 32,-6 0 8-32,-6 0 48 0,7 0-48 15,-8-6-8-15,-5 2-8 0,0 4 16 16,6 0 64-16,-7 0 24 0,7 1-88 15,7 4 16-15,4 6-8 16,9-1 136 0,0 0-48-1,19 11-80-15,-8-5-32 0,7 5-80 16,1-5-8-16,6-1-224 16,0 0 296-16,0-9 24 0,0 4 16 0,0-5 0 15,6-4 0-15,21-1 40 31,-2-5-48-31,14-5 0 16,13-1 0-16,-1-3-32 0,6-6 32 16,2-1 0-16,-1 7-120 15,-6-2-128-15,-7 16 79 0,1-5-71 16,-1 5 184-16,5 4-72 31,2 2 120-31,13-1-40 0,-2-5 40 16,16 6 8-16,-2 0 0 15,13-2 24-15,-6 7-24 0,6-1 0 16,7 0 0-16,-7 6 0 16,7 5-8-16,-1 0 0 15,1 4 8-15,0 2-8 0,0-2 8 32,6 6-80-32,-1 0 72 0,-5 0 8 15,0 0 0-15,-6 0 0 16,-8 0-72-16,-12 0-64 0,-6 0-88 15,-2 0 72 1,-4 10 144 0,13 6-64-16,-15 5-64 0,1-6 120 15,7 5 8-15,-1 1 0 16,1 0-80-16,-1-1 88 0,19 5 72 16,8 2-64-16,-1-2 96 0,0 1-32 31,1-1-72-31,-8 6-8 15,1 1 8-15,-6-1 8 0,-7 0-8 16,-1 5 8-16,-5-5-8 16,5-2 8-16,-4 3-8 0,-15-1-8 15,-5-5-24-15,-15 5 24 16,1-7 16-16,1 7-16 0,-7 0 0 31,-1 5-40-31,-5-5 40 16,0 10-96-16,-9-5 24 15,-4 0 16-15,-7-5 64 0,0 5 8 16,0-5 64-16,0 5 0 31,-18-1-16-31,4 1-48 0,1 0 0 32,6 5 16-32,-4 1 24 15,4-1-40-15,-6 0-8 0,-1-6 8 16,2 7 0-16,-1-7 0 0,0-4 0 15,-6 0-8-15,-7-5 56 16,-13 5 40-16,-6-6-40 0,-14-4-48 16,-4 5 88-16,-14 0-96 15,-8 0 72-15,-11-5-72 0,-14 0 80 16,-5-1-8-16,-14-6 24 0,0 7 56 31,-1-6 32-15,8 6 72-16,13-11 17 0,-2 6-41 0,15-11-160 15,-1 11-40-15,6-6-32 16,3 0 0-16,16 1-40 16,8-6 40-16,6 0 48 0,12 6-48 31,8-11 8-31,11 0-8 0,2 3 16 16,12-3-8-16,-6 0 56 15,-1 0-64-15,2 0 8 16,-9 0-8-16,-5 0-8 0,-6 0 8 15,-14 0 8-15,-6 0 216 32,-1 0-120-32,2 0 48 0,-1 0 128 15,19 0 8-15,1 0-208 16,11 0-72-16,9 0 64 16,4 7 48-16,7-7-56 0,1 0-56 0,6 0-16 15,0 0-32 1,0 0-288-1,0 0-544-15,0-7-713 0,0-3-1551 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1:04.800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27133F-BA41-479C-91AB-0013B76673A4}" emma:medium="tactile" emma:mode="ink">
          <msink:context xmlns:msink="http://schemas.microsoft.com/ink/2010/main" type="inkDrawing" rotatedBoundingBox="22583,16169 22651,15524 22876,15548 22809,16192" semanticType="enclosure" shapeName="Other"/>
        </emma:interpretation>
      </emma:emma>
    </inkml:annotationXML>
    <inkml:trace contextRef="#ctx0" brushRef="#br0">313 1936 4184 0,'0'0'4825'0,"0"0"-3496"0,0 0-769 16,0 0 96-16,0 0 80 16,0 0-176-16,-39 35-384 15,33-19-112 1,6 4-48-16,-12 1 168 16,12 4 24-16,-7 6-64 0,1 15-96 15,6 7-48-15,-7-3-64 16,7 7 0-16,0-15 56 15,0-1 8-15,0-10-176 0,0-6 72 32,0 0 32-32,7-9-88 15,6-6-16-15,-1 1-8 0,1-1-16 16,-6-10 16-16,13 0-48 16,-8 0-80-16,8 0-352 0,-9-16 128 15,9-5 360-15,-6 1 112 16,-2 1 56-1,1-2 8-15,0-6-8 16,-6 7 16-16,0-5 24 0,-2-1-24 16,1-6 48-16,1 1-56 0,0 2 56 15,-7-2-48 1,0 5 0-16,0-5 80 0,0 4 8 16,0 2 16-1,0 0-16-15,0-2 88 16,0 7-24-16,0-1 40 0,-7 6 88 15,-6 6 64-15,8-8-64 16,-2 13-40-16,0-7 88 16,-6 5-32-1,6-4-72-15,1 10-72 16,6-4 16-16,-6 4-48 16,0 0 1-16,6 0-17 0,0 0-8 15,0-7-56-15,-7 7-48 16,7 0 8-16,-7-4-8 0,-6 0 0 31,6-2-88-31,2 6 80 16,-1-5-72-16,-1 0-16 15,0 5-33-15,7 0-103 0,0 0-64 32,0-11-200-32,-6 7-320 15,-1-2-1288-15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31:12.45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8CE90B2-55C2-4F02-9FD1-D43E88945AD7}" emma:medium="tactile" emma:mode="ink">
          <msink:context xmlns:msink="http://schemas.microsoft.com/ink/2010/main" type="writingRegion" rotatedBoundingBox="26786,12674 27398,12674 27398,13454 26786,13454"/>
        </emma:interpretation>
      </emma:emma>
    </inkml:annotationXML>
    <inkml:traceGroup>
      <inkml:annotationXML>
        <emma:emma xmlns:emma="http://www.w3.org/2003/04/emma" version="1.0">
          <emma:interpretation id="{5E678A0F-7A62-4809-9249-499DA6AD244F}" emma:medium="tactile" emma:mode="ink">
            <msink:context xmlns:msink="http://schemas.microsoft.com/ink/2010/main" type="paragraph" rotatedBoundingBox="26786,12674 27398,12674 27398,13454 26786,13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BE1D78-C6F3-4804-9463-BA6C03C1348A}" emma:medium="tactile" emma:mode="ink">
              <msink:context xmlns:msink="http://schemas.microsoft.com/ink/2010/main" type="line" rotatedBoundingBox="26786,12674 27398,12674 27398,13454 26786,13454"/>
            </emma:interpretation>
          </emma:emma>
        </inkml:annotationXML>
        <inkml:traceGroup>
          <inkml:annotationXML>
            <emma:emma xmlns:emma="http://www.w3.org/2003/04/emma" version="1.0">
              <emma:interpretation id="{A200DF81-AC44-419C-B12D-FC64D3930E01}" emma:medium="tactile" emma:mode="ink">
                <msink:context xmlns:msink="http://schemas.microsoft.com/ink/2010/main" type="inkWord" rotatedBoundingBox="26786,12674 27398,12674 27398,13454 26786,13454"/>
              </emma:interpretation>
              <emma:one-of disjunction-type="recognition" id="oneOf0">
                <emma:interpretation id="interp0" emma:lang="" emma:confidence="0">
                  <emma:literal>Ⅴ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“</emma:literal>
                </emma:interpretation>
              </emma:one-of>
            </emma:emma>
          </inkml:annotationXML>
          <inkml:trace contextRef="#ctx0" brushRef="#br0">0 251 4945 0,'0'0'4433'16,"0"0"-3481"-16,0 0-424 0,0 0 488 31,0 0 144-31,0 0-264 16,0 0-135-16,6 0-65 0,-6 0-192 15,0-5-112-15,7 5-80 16,0 0-184-16,-1 0-128 0,13 0 8 31,8 15 0-31,4 16 72 16,1 16-72-16,13 4 64 15,-6 0-64-15,-6 5 0 0,12-4 40 16,-20-1-32-16,7 1 8 16,2-12-24-16,-16-8 0 0,2-7-64 15,-8-9 56-15,-6-6-32 32,1-5 32-32,-7-5 0 15,7 0-80-15,-7 0-32 0,0 0-48 16,0 0 96-16,0-21-88 0,13-10 152 15,-1-20 8-15,8-15 120 0,5-11-40 16,-5-5-80 0,-1 9-96-1,-6 12 40-15,-6 9 56 16,-1 11-8-16,-6 6 0 0,0 4-352 16,7 5-192-16,0 0-208 15,-7 0-305-15,5-10-319 0,-5 12-744 0,0 3-2801 16</inkml:trace>
        </inkml:traceGroup>
      </inkml:traceGroup>
    </inkml:traceGroup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0.58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 11 80,'0'0'1392,"0"0"-1391,0 0-1,0-1 1,0 1-1,-1 0 1,1 0-1,0 0 1,0-1-1,0 1 1,0 0-1,0 0 1,0-1-1,0 1 1,-1 0-1,1 0 1,0-1-1,0 1 1,0 0 0,0 0-1,0-1 1,0 1-1,0 0 1,0 0-1,0-1 1,1 1-1,-1 0 1,0 0-1,0-1 1,0 1-1,0 0 1,0 0-1,0-1 1,0 1-1,1 0 1,-1 0-1,0 0 1,0-1-1,0 1 1,0 0-1,1 0 1,-1 0-1,0 0 1,0-1-1,0 1 1,1 0-1,-1 0 1,0 0-1,0 0 1,1 0-1,-1 0 1,0 0-1,0 0 1,1 0-1,-1 0 1,0 0-1,0 0 1,1 0-1,-1 0 1,0 0-1,1 0 1,57 30-8,-24-8 7,-34-22 0,0 0 0,0 0 0,1 0 0,-1 0 0,0 1 0,0-1 0,0 0 0,0 0 0,0 0 0,0 0 0,1 0 0,-1 0 0,0 0 0,0 0 0,0 0 0,0 1 0,0-1 0,0 0 0,0 0 0,0 0 0,0 0 0,0 0 0,0 0 0,0 1 0,0-1 0,1 0 0,-1 0 0,0 0 0,0 0 0,0 0 0,0 1 0,0-1 0,0 0 0,0 0 0,-1 0 0,1 0 0,0 0 0,0 1 0,0-1 0,0 0 0,0 0 0,0 0 0,0 0 0,0 0 0,0 0 0,0 1 0,0-1 0,0 0 0,-1 0 0,1 0 0,0 0 0,0 0 0,-1 2 0,6 1 0,3-1 0,1-1 0,10 17 0,8 0 0,-1-1 0,-24-12 0,-2-5 0,0 1 0,0-1-1,1 1 1,-1-1 0,0 1 0,0-1 0,0 1-1,0-1 1,1 0 0,-1 1 0,0-1-1,1 1 1,-1-1 0,0 0 0,1 1-1,-1-1 1,0 0 0,1 1 0,-1-1-1,0 0 1,1 0 0,-1 1 0,1-1-1,-1 0 1,1 0 0,0 1 0,21-1-3,-21 0-21,-1 0 1,0 0-1,1 0 0,-1 0 1,0 0-1,0 0 1,1 0-1,-1 1 0,0-1 1,1 0-1,-1 0 0,0 0 1,0 1-1,1-1 1,-1 0-1,0 0 0,0 1 1,0-1-1,1 0 0,-1 0 1,0 1-1,0-1 1,0 0-1,0 1 0,0-1 1,0 0-1,0 1 0,1-1 1,-1 0-1,0 1 1,0 0-1,-1-7-450,1 4 273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0.92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1281 1 160,'-5'0'101,"2"0"-82,-1 0 0,0 1 0,1 0 0,-1 0 0,0 0 0,1 1 0,-1-1 0,1 1 0,-6 3-1,-10 5 59,5-4-50,7-4-10,1 1 0,-1 0 0,1 1 0,-10 6 0,-61 40 115,53-35-73,-45 35-1,-31 29 83,-121 73 0,-125 47-8,127-78-76,194-108-60,-18 12-11,42-24 9,0 1 1,-1-1-1,0 0 1,1 1-1,-1-1 1,0 0-1,1 0 0,-1 0 1,0 0-1,0-1 1,-2 2-1,-4 0-17,8-1 10,-1-1 1,1 0 0,0 1-1,-1-1 1,1 0-1,-1 1 1,1-1 0,0 1-1,-1-1 1,1 1 0,0-1-1,0 1 1,-1-1 0,1 1-1,0-1 1,0 1 0,0-1-1,-1 1 1,1-1 0,0 1-1,0-1 1,0 1 0,0-1-1,0 1 1,0 0-1,0-1 1,0 1 0,0-1-1,1 2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1.51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0 176,'896'0'734,"-900"11"-740,-63 6-2,49-6-1,-127 12-103,77-12 55,34-5 34,0-1 0,-45 0 0,-80 10-50,-99-15 9,256 0 83,25 0 35,-15 0-32,40 0 11,3 0 10,-41-1-33,-6 0-6,0 1 0,0 0 0,0 0 0,0 0 0,0 0 0,0 0 0,0 1 0,-1 0 0,1-1 0,4 3 0,3 1 4,-6-2-4,-1-1 0,0 1 0,1-1 0,-1 0 0,1-1 0,-1 1 0,1-1 0,-1 0 0,1 0 0,4 0 1,113 12 45,-87-9-37,36 11-3,-7-4-26,-63-10 14,0 0 0,0 0 0,0 0 0,1 0 0,-1 0 0,0 1 0,0-1 0,0 0 0,1 1 0,-1-1 0,0 0 0,0 1 0,0-1 0,0 1 0,0 0 0,0-1 0,0 1 0,0 0 0,1 1 0,0 0-7,3 0-37,-5-1 42,0-1 0,0 0 1,0 1-1,0-1 0,1 0 0,-1 1 0,0-1 0,0 0 1,0 1-1,0-1 0,0 0 0,0 1 0,0-1 0,0 0 0,0 1 1,0-1-1,0 0 0,0 1 0,0-1 0,0 0 0,-1 1 0,1-1 1,0 0-1,0 1 0,0-1 0,0 0 0,-1 1 0,1-1 1,0 0-1,0 1 0,0-1 0,-1 0 0,1 0 0,0 0 0,-1 1 1,1-1-1,0 0 0,0 0 0,-1 0 0,1 1 0,0-1 0,-1 0 1,1 0-1,-35 10-151,9-8 100,-3-2-87,-19 0 23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1.87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0 136,'405'0'277,"-210"12"-183,-142-10-52,-1 2 0,1 2 0,98 26 0,-148-31-38,-1 0 0,0 0 1,1 0-1,-1 0 0,0 0 1,0 1-1,0-1 0,0 1 1,0 0-1,0 0 0,0-1 1,0 1-1,-1 0 0,1 0 0,-1 1 1,0-1-1,2 4 0,-2-5-1,0 0 0,0 1 0,-1-1-1,1 1 1,-1 0 0,0-1 0,1 1 0,-1-1-1,0 1 1,0 0 0,0-1 0,0 1-1,0-1 1,0 1 0,0 0 0,0-1-1,-1 1 1,1-1 0,-1 1 0,1-1-1,-1 1 1,0-1 0,0 1 0,-1 1 0,-17 7 7,8 10 1,-20-9 8,3 12-7,-3-13 2,8 9 0,-4-10-10,-49 27 10,46-20-15,4-11-3,12 5 1,-13-5-42,14 3-47,11-7 82,0 0 0,0 0 1,0 0-1,1-1 1,-1 1-1,0 0 0,0-1 1,0 0-1,0 1 0,0-1 1,0 0-1,0 0 0,0 0 1,0 0-1,0 0 0,-4-1 1,-87 1-406,59 0 387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2.23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25 232,'0'11'168,"29"-11"-128,-29 9 80,0 1-80,28-10 24,-28 14-40,29-14-32,-29 14-40,34-14 24,-34 14-48,29-14 0,1 0-264</inkml:trace>
  <inkml:trace contextRef="#ctx0" brushRef="#br0" timeOffset="1">278 0 264,'0'0'151,"0"1"-136,0 0 0,-1 1 0,1-1 0,0 0 0,0 0 0,0 0 0,0 0 0,0 0 0,0 0 0,0 1 0,0-1 0,1 0 0,-1 0 0,0 0 0,1 0 0,-1 0 0,0 0 0,1 0 0,0 0 0,-1 0 0,1 0 0,1 1 0,19 1 48,-21-3-59,1 0-1,-1 0 1,0 0 0,1 1-1,-1-1 1,1 0 0,-1 1-1,1-1 1,-1 0 0,0 1-1,1-1 1,-1 1 0,0-1 0,1 0-1,-1 1 1,0-1 0,0 1-1,1-1 1,-1 1 0,0-1-1,0 1 1,0-1 0,1 2-1,0 2 13,8-2 3,-8-2-17,-1 0-1,1 0 0,0 0 0,-1 0 1,1 0-1,-1 0 0,1 0 1,-1 0-1,1 0 0,-1 1 0,1-1 1,-1 0-1,1 0 0,-1 0 0,1 1 1,-1-1-1,1 0 0,-1 1 1,1-1-1,-1 0 0,1 1 0,-1-1 1,0 1-1,1-1 0,-1 1 0,0-1 1,0 1-1,1-1 0,-1 1 1,0-1-1,0 1 0,1-1 0,-1 1 1,0 0-1,6 3 11,0-1-15,-5-2 0,1 0 1,0 0-1,0 0 1,-1 0-1,1 0 1,0-1 0,0 1-1,0-1 1,0 1-1,0-1 1,0 0-1,0 0 1,4 0 0,-5 0-1,0 0 0,0 0 0,0 0 0,0 0 0,0 1 0,0-1 0,0 0 1,0 0-1,0 1 0,0-1 0,-1 0 0,1 1 0,0-1 0,0 1 1,1 1-1,14 6-114,-6-6 20,0-1 1,0-1 0,18 0-1,-3 0-132,3 0 201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2.59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0 256,'0'0'295,"0"15"-31,0-4-181,0-10-82,0-1 0,-1 1 0,1 0 0,0-1 0,0 1 0,0-1 0,0 1 0,1-1 0,-1 1 0,0 0 0,0-1 0,0 1 0,0-1 0,0 1 0,1-1 0,-1 1 0,0-1 0,1 1 0,-1-1 0,0 1 0,1-1 0,-1 1 0,0-1 0,1 0 0,0 1 0,47 12-242,-43-13 103,-1 0-191,20 0 297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2.94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1 232,'0'0'372,"0"45"18,0-3-550,0-39 75,0 11-307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48.61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744 0 128,'0'0'44,"-5"0"-9,-72 0 198,47 3-178,13 8-7,-5-8-22,14-2-13,-1 1 1,1-1-1,0 1 1,-12 5-1,7-2 6,1-1 0,-1 0 0,-15 2 0,-31 11 29,-28 19 8,77-32-50,7-4-5,1 1 0,-1 0 1,0 0-1,1 0 1,-1 0-1,1 0 1,0 1-1,-1-1 0,1 1 1,0 0-1,0-1 1,0 1-1,-3 3 1,-6 3 11,-32 14 3,-11 7-13,46-25-13,-8 8-19,8-6-17,-1-1-1,1 0 1,-1 0-1,0-1 1,0 0 0,0 0-1,0-1 1,-1 0 0,0-1-1,1 0 1,-17 1 0,2-3-97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3.29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327 160 256,'0'0'815,"5"0"-767,137 0 152,-140 0-199,1 0 0,-1 0 0,0 0 1,0 0-1,1 0 0,-1 0 0,0 0 0,0 1 0,0-1 1,1 1-1,-1 0 0,0-1 0,0 1 0,2 2 1,-2-2-2,0 0 1,0 0 0,0 0 0,0-1 0,0 1 0,1-1 0,-1 1 0,0-1 0,0 1 0,0-1 0,1 0 0,-1 0 0,0 0 0,3-1 0,5 0-1,-7 0 0,1 1-1,0-1 0,-1 1 0,1 0 0,0 0 0,-1 1 0,1-1 0,-1 1 0,1 0 1,4 1-1,1 2-6,-5-3 3,-1 0-1,1 1 0,-1-1 0,1-1 1,0 1-1,-1 0 0,1-1 1,0 0-1,7 0 0,61 0-181,-71 0 178,1-1-1,-1 1 1,0 0 0,1 0 0,-1 1 0,1-1 0,-1 0 0,0 0 0,1 1 0,-1-1 0,0 1 0,1-1 0,-1 1 0,0-1 0,1 1 0,-1 0 0,0 0-1,2 1 1,0 1-21,2-1-76</inkml:trace>
  <inkml:trace contextRef="#ctx0" brushRef="#br0" timeOffset="1">652 1 200,'0'0'209,"0"15"7,1-2-112,-1-10-90,1 0 0,-1 0 0,0 0 0,0 1 0,0-1-1,0 0 1,-1 0 0,1 0 0,-1 0 0,0 0 0,0 0 0,-2 5 0,-47 52 98,10-14-62,26-22-27,-13-1-6,20-16-13,-1 1 0,0-1 0,0 0 0,-1-1 0,-11 7 0,-17 12 4,-9 4-11,-1-2 0,-52 22 0,-32 18-264,123-63 222,0-1-1,0 0 0,-1 0 1,1 0-1,-12 1 0,-9 3-175,24-5 32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3.65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 0 200,'0'0'271,"0"19"-47,-1-17-215,1 0 1,0 0-1,0 0 1,0 0-1,0 1 1,0-1-1,0 0 1,1 0-1,-1 0 0,1 0 1,0 0-1,-1 0 1,1 0-1,0 0 1,0 0-1,0 0 1,0 0-1,1-1 1,-1 1-1,0 0 1,1-1-1,-1 1 0,1-1 1,0 1-1,-1-1 1,1 0-1,3 2 1,5 5 16,42 40 75,-51-48-100,-1 1 0,1-1 0,-1 1 0,1-1 0,-1 1 0,0-1 1,1 1-1,-1-1 0,0 1 0,1-1 0,-1 1 0,0 0 0,0-1 0,0 1 0,1-1 0,-1 1 1,0 0-1,0-1 0,0 1 0,0 0 0,0 0 0,0 0 0,0-1 0,0 1 0,0 0 0,0-1 0,0 1 0,0-1 0,0 1 0,0 0 0,0-1 0,0 1 0,1-1 0,-1 1 0,0-1 0,0 1 0,1-1 0,-1 1 0,0-1 0,1 1 0,-1-1 0,1 1 0,-1-1 0,1 1 0,0 0 0,21 11 16,-1-1 5,-20-11-21,0 0 0,0 0-1,0 1 1,0-1-1,0 0 1,0 1 0,0-1-1,0 1 1,-1-1 0,1 1-1,0-1 1,0 1 0,0-1-1,-1 1 1,1 0 0,0 0-1,-1-1 1,1 1-1,-1 0 1,1 0 0,-1 0-1,1 0 1,-1-1 0,1 1-1,-1 0 1,0 0 0,1 2-1,-1-3 1,0 1-1,0-1 0,0 1 1,0 0-1,0-1 0,0 1 1,0 0-1,0-1 0,0 1 1,0 0-1,0-1 0,1 1 1,-1-1-1,0 1 0,1-1 1,-1 1-1,0 0 0,1-1 1,-1 1-1,1-1 0,-1 0 1,0 1-1,1-1 0,-1 1 1,1-1-1,0 0 0,-1 1 1,1-1-1,-1 0 0,1 1 1,-1-1-1,1 0 0,0 0 1,-1 0-1,1 0 0,0 1 1,-1-1-1,1 0 0,-1 0 1,1 0-1,0 0 0,-1 0 1,1-1-1,0 1 0,-1 0 1,2 0-1,1-1 2,-3 1-2,0 0 0,1 0 0,-1 0 1,0 0-1,0 0 0,0 0 0,1 0 1,-1 0-1,0 0 0,0 0 0,0 0 0,0 0 1,1 0-1,-1 0 0,0 1 0,0-1 1,0 0-1,0 0 0,1 0 0,-1 0 1,0 0-1,0 0 0,0 0 0,0 0 1,0 1-1,0-1 0,1 0 0,-1 0 1,0 0-1,0 0 0,0 0 0,0 1 1,0-1-1,0 0 0,0 0 0,0 0 1,0 0-1,0 1 0,0-1 0,0 0 1,0 0-1,0 0 0,0 0 0,0 1 0,0-1 1,0 0-1,0 0 0,0 0 0,0 0 1,0 1-1,0-1 0,0 0 0,0 0-2,0 1-1,0-1 1,0 0-1,-1 0 0,1 0 1,0 0-1,0 1 0,0-1 1,0 0-1,0 0 0,0 0 1,0 0-1,0 1 1,0-1-1,0 0 0,0 0 1,0 0-1,0 0 0,1 1 1,-1-1-1,0 0 1,0 0-1,0 0 0,0 0 1,0 1-1,0-1 0,0 0 1,0 0-1,0 0 0,1 0 1,-1 0-1,0 0 1,0 1-1,0-1 0,0 0 1,0 0-1,1 0 0,-1 0 1,0 0-1,0 0 0,0 0 1,0 0-1,1 0 1,-1 0-1,0 0 0,0 0 1,0 0-1,0 0 0,1 0 1,-1 0-1,0 0 1,1 0-1,22 0-217,-23-4 104,0 4 111,0-1 0,0 1 0,0-1 0,0 0 0,0 1 1,0-1-1,0 1 0,0-1 0,0 1 0,0-1 0,0 1 0,0 0 1,1-1-1,-1 1 0,0-1 0,0 1 0,1-1 0,-1 1 0,0-1 0,1 1 1,-1 0-1,0-1 0,1 1 0,-1 0 0,0-1 0,1 1 0,-1 0 0,1-1 1,-1 1-1,1 0 0,-1 0 0,1 0 0,-1-1 0,1 1 0,-1 0 0,1 0 1,-1 0-1,1 0 0,-1 0 0,1 0 0,-1 0 0,1 0 0,-1 0 0,1 0 1,-1 0-1,1 0 0,-1 1 0,1-1 0,19-3-287,5 1 124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3.99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1 248,'0'0'472,"0"13"-313,0-11-147,4 31-31,-4-32 14,1 0 1,-1-1 0,1 1 0,0 0-1,-1-1 1,1 1 0,0 0 0,0-1-1,-1 1 1,1-1 0,0 1 0,0-1 0,0 0-1,0 1 1,0-1 0,0 0 0,0 1-1,-1-1 1,1 0 0,0 0 0,0 0-1,0 0 1,0 0 0,0 0 0,2 0-1,2 0-107,-5 2-234,0 8 195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4.32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29 0 176,'0'93'423,"0"-93"-422,0 1-1,0 0 1,0 0 0,0 0 0,0-1-1,0 1 1,0 0 0,-1 0 0,1-1-1,0 1 1,0 0 0,-1-1 0,1 1-1,-1 0 1,1 0 0,0-1 0,-1 1-1,1-1 1,-1 1 0,1-1 0,-1 1-1,0 0 1,1-1 0,-1 0 0,1 1-1,-1-1 1,0 1 0,0-1 0,0 1-1,0-1 2,0 1-1,0-1 0,0 1 0,0 0 0,0-1 0,0 1 0,0 0 0,0 0 0,0 0 0,0 0 0,1 0 0,-1 0 0,0 0 0,1 0 0,-1 0 1,1 0-1,-1 0 0,1 0 0,-1 0 0,1 0 0,0 1 0,0-1 0,-1 0 0,1 0 0,0 1 0,0-1 0,0 0 0,0 0 0,1 2 0,-1 71-446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4.68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4 136,'4'0'67,"73"0"67,4 0-64,-12 0-29,-60-2-36,-5 2-2,-1-1-1,1 1 0,-1 0 1,0 0-1,1 0 0,-1 0 0,1 1 1,-1-1-1,0 1 0,5 2 1,1 0 0,-6-2-1,0 0-1,0 1 0,0-2 0,0 1 1,1 0-1,-1-1 0,0 1 0,0-1 1,1 0-1,4-1 0,-1 1 0,10-1 7,0 2 1,23 1 0,-21 4 14,8-1-1,-26-5-20,1 0 0,-1-1 0,1 1 0,-1 0 0,0 0 0,1 0-1,-1 1 1,1-1 0,-1 0 0,1 1 0,-1-1 0,1 0 0,-1 1 0,0 0 0,1-1 0,-1 1-1,0 0 1,2 1 0,-2-1 0,0-1 0,0 1 0,0 0 0,0-1 0,1 1 0,-1 0-1,0-1 1,0 0 0,1 1 0,-1-1 0,0 0 0,1 1 0,-1-1 0,0 0 0,0 0-1,1 0 1,-1 0 0,2-1 0,3 2 7,-1-1 0,1 1 1,-1 0-1,1 1 0,-1-1 0,0 1 0,9 4 0,-9-3 64,-5 28 69,0 27 136,0-56-270,-1 2-215,2-4 201,-1 0 1,0 1 0,0-1 0,0 0 0,0 0-1,0 1 1,0-1 0,0 0 0,1 0 0,-1 1-1,0-1 1,0 0 0,0 0 0,0 1 0,0-1-1,0 0 1,0 0 0,0 1 0,-1-1 0,1 0-1,0 0 1,0 1 0,0-1 0,0 0 0,0 0-1,0 0 1,0 1 0,-1-1 0,1 0 0,0 0-1,0 0 1,0 1 0,0-1 0,-1 0 0,1 0-1,0 0 1,0 0 0,0 1 0,-1-1 0,1 0-1,0 0 1,0 0 0,-1 0 0,1 0 0,0 0-1,0 0 1,-1 0 0,1 0 0,0 0 0,-1 0-1,-61 0-530,31 0 507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5.03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112 2 216,'218'0'583,"-210"-2"-580,-1 4 0,39 9 7,-19-9-25,-27 26-41,0-28 56,0 1 0,0-1-1,0 1 1,0-1 0,0 1 0,0-1-1,0 0 1,0 1 0,0-1 0,0 1 0,0-1-1,0 0 1,0 1 0,-1-1 0,1 1-1,0-1 1,0 0 0,0 1 0,-1-1-1,1 0 1,0 1 0,0-1 0,-1 0-1,1 1 1,0-1 0,-1 0 0,0 1-1,-61 16-7,47-8 7,-18-4 0,15 6-5,-24-6 5,22 4 0,-18-4-6,11 1-7,-4-2-3,29-4 16,0 0-1,0 0 1,0-1-1,0 1 1,0 1-1,0-1 1,0 0-1,0 0 0,0 1 1,0-1-1,0 1 1,0 0-1,0 0 1,1-1-1,-4 3 0,3-2 0,1 0 0,-1 0 0,1 0 0,-1-1 0,1 1 0,-1-1 0,0 1 0,0-1 0,1 1 0,-1-1 0,0 0 0,0 0 0,1 0 0,-1 0 0,-3-1 0,-21 1-23,19 0-6,2 0 2,-14 0 9,14 0 2,12 0-38,160 0 170,-163 0-110,-1 0 0,1 0 0,0 0 0,-1 0 0,1 0 0,-1 1 0,1-1 0,-1 1 0,0 0 0,5 1 0,19 8 28,72 35 112,-98-44-143,-1-1 1,1 1 0,0 0-1,-1-1 1,1 1 0,-1 0-1,1-1 1,-1 1-1,0 0 1,1 0 0,-1 0-1,0-1 1,1 1 0,-1 0-1,0 0 1,0 0-1,0 0 1,0 0 0,0 0-1,0-1 1,0 1-1,0 0 1,0 0 0,0 0-1,-1 0 1,1 0 0,-1 0-1,1 124 199,-4-117-184,-15 8 0,19-16-15,-1 0-1,1 0 1,-1 1-1,1-1 1,0 0-1,-1 0 1,1 1 0,0-1-1,-1 0 1,1 1-1,0-1 1,-1 1-1,1-1 1,0 0-1,0 1 1,0-1-1,-1 1 1,1-1 0,0 1-1,0-1 1,0 1-1,0-1 1,0 0-1,0 1 1,0-1-1,0 1 1,0-1-1,0 1 1,0-1 0,0 1-1,0-1 1,0 1-1,1-1 1,-1 1-1,0-1 1,1 1-1,-1 0 1,0-1-1,0 0 1,0 0-1,1 1 1,-1-1-1,0 1 0,0-1 1,0 0-1,0 1 1,0-1-1,0 0 1,0 1-1,0-1 0,0 1 1,0-1-1,0 0 1,0 1-1,0-1 1,0 0-1,0 1 0,0-1 1,0 0-1,-1 1 1,1-1-1,0 1 1,0-1-1,0 0 0,-1 0 1,1 1-1,0-1 1,0 0-1,-1 1 1,1-1-1,0 0 0,-1 0 1,1 0-1,0 1 1,0-1-1,-1 0 1,1 0-1,-1 0 0,0 1 1,-18 10 8,18-10-8,1-1-1,0 0 0,-1 0 0,1 1 1,-1-1-1,1 0 0,-1 1 1,1-1-1,0 0 0,-1 1 0,1-1 1,0 0-1,-1 1 0,1-1 0,0 1 1,0-1-1,-1 1 0,1-1 1,0 1-1,0-1 0,0 0 0,0 1 1,0-1-1,-1 1 0,1 0 1,0-1-1,0 1 0,0-1 0,1 1 1,-4 7 0,-18-2 5,20-6-5,1 1-1,-1-1 0,1 0 0,0 1 1,-1-1-1,1 1 0,0-1 0,-1 1 1,1-1-1,0 1 0,-1-1 0,1 1 1,0-1-1,0 1 0,0 0 1,0-1-1,-1 1 0,1-1 0,0 1 1,0-1-1,0 1 0,0 0 0,0-1 1,1 2-1,-1-2 0,-1 1 0,1 0 0,0 0 1,0-1-1,0 1 0,0 0 0,-1-1 0,1 1 0,0 0 0,-1-1 1,1 1-1,0 0 0,-1-1 0,1 1 0,-1-1 0,1 1 1,-1 0-1,1-1 0,-1 1 0,1-1 0,-1 0 0,0 1 0,1-1 1,-1 0-1,0 1 0,1-1 0,-1 0 0,0 1 0,1-1 1,-1 0-1,0 0 0,0 0 0,1 0 0,-1 0 0,0 0 0,0 0 1,1 0-1,-1 0 0,0 0 0,0 0 0,0-1 0,-3 1 1,-1 0-7,0 0-519,-16 0 403,16 0-32,5-2 15,0-8 111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5.39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258 1 200,'0'0'7,"0"1"-1,0-1 0,1 0 1,-1 1-1,0-1 1,0 0-1,0 1 1,0-1-1,0 0 1,0 1-1,0-1 1,0 1-1,0-1 1,0 0-1,0 1 1,0-1-1,0 0 1,0 1-1,0-1 1,0 1-1,0-1 0,-1 0 1,1 1-1,0-1 1,0 0-1,0 1 1,-1-1-1,1 0 1,0 1-1,0-1 1,-1 0-1,1 0 1,0 1-1,0-1 1,-1 0-1,1 0 1,0 0-1,-1 1 0,1-1 1,-1 0-1,-2 0 5,1 1 0,-1-1-1,0 1 1,0-1 0,1 1 0,-1 0-1,1 0 1,-1 1 0,1-1-1,-1 0 1,-2 3 0,-20 9 66,7-9-55,-21 10 44,33-11-58,4-1-7,0-1 1,0 0 0,1 0-1,-1 0 1,0 0-1,0 0 1,0-1 0,0 1-1,0 0 1,0-1-1,0 0 1,0 1 0,0-1-1,-4 0 1,5 0-1,-1-1-1,1 1 1,-1 0 0,1 0 0,-1 0 0,1 0-1,-1 1 1,1-1 0,-1 0 0,1 1-1,-1-1 1,1 1 0,0-1 0,-1 1 0,1 0-1,0-1 1,-3 3 0,-13 7-117,11-8 63,1 0-1,-1 0 1,0 0-1,0-1 1,0 0-1,0-1 1,-6 1-1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5.72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275 1 160,'0'0'92,"-5"0"-45,-12 0-1,11 5 35,3-1-67,-4-3 0,6-2-10,0 1 0,0 0 0,0 0 0,-1 0 0,1 0 0,0 0 0,0 0 0,0 0 0,0 0 0,0 1 0,-1-1 0,1 0 0,0 1 0,0-1 0,0 1 0,0-1-1,-1 2 1,-103 43 135,104-44-138,0-1 0,0 1-1,0-1 1,0 1 0,0-1-1,0 1 1,0-1 0,0 0-1,0 0 1,-1 0 0,1 1 0,0-1-1,0 0 1,0 0 0,0-1-1,-2 1 1,-4 1-2,-2 5-16,8-5 13,0-1 1,0 1-1,0 0 1,0-1-1,-1 1 0,1-1 1,0 0-1,0 1 1,-1-1-1,1 0 0,0 0 1,-1 1-1,1-1 0,0 0 1,-1-1-1,1 1 1,0 0-1,-2 0 0,-14 0-49,12 0-4,1 0-9,-15 0-16,14 0-25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6.06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323 1 176,'-4'0'92,"-13"0"-48,13 0-9,-1 0 7,-11 0-3,0 1-1,-1 0 1,1 1-1,-30 9 0,-30 10 20,76-21-58,-28 8 18,8 1 9,15-6-24,4-2-2,-1 0 0,1 0 0,-1 0 1,0 0-1,1-1 0,-1 1 0,0-1 0,1 1 0,-1-1 0,0 1 0,1-1 0,-1 0 0,0 0 0,0 0 0,-1 0 0,0 0 2,2 0-2,1 0 0,-1-1 0,0 1 0,0 0 0,1 0 0,-1 0 0,0 0-1,0 0 1,1 0 0,-1 0 0,0 0 0,0 0 0,1 1 0,-1-1 0,0 0 0,1 0-1,-1 1 1,0-1 0,1 0 0,-1 1 0,0-1 0,1 0 0,-1 1 0,1-1 0,-1 1-1,1 0 1,-1-1 0,1 1 0,-1-1 0,1 1 0,-1 0 0,1-1 0,-1 2-1,1 0 22,0 56 138,0-58-160,0 1 0,0-1 0,0 1 0,0-1 0,0 0 0,0 1 1,0-1-1,0 0 0,1 1 0,-1-1 0,0 0 0,0 1 0,0-1 0,0 0 0,0 1 0,1-1 0,-1 0 1,0 1-1,0-1 0,1 0 0,-1 0 0,0 1 0,0-1 0,1 0 0,-1 0 0,0 1 0,1-1 1,25 2 3,-2-2-68,-1 1 1,35 6 0,-6-2-98,-33-5 78,-14 0-14,-1 0-27,18 0-11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6.43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335 1 168,'-4'0'123,"0"0"-135,4 0 21,-1-1 0,1 1 0,-1 0-1,1 0 1,-1 0 0,0 0 0,1 0-1,-1 0 1,1 0 0,-1 0 0,1 0-1,-1 0 1,1 1 0,-1-1 0,1 0 0,-1 0-1,1 0 1,-1 1 0,1-1 0,0 0-1,-1 1 1,1-1 0,-1 0 0,1 1-1,0-1 1,-1 0 0,1 1 0,0-1-1,-1 1 1,1-1 0,0 1 0,-1-1-1,1 1 1,0-1 0,0 0 0,0 1 0,0 0-1,-1-1 1,1 1 0,0-1 0,0 1-1,0-1 1,0 1 0,0-1 0,0 1-1,0-1 1,1 1 0,-1-1 0,0 2-1,0-2-5,0 1-1,0-1 0,0 1 0,-1 0 0,1-1 0,0 1 1,0-1-1,0 1 0,-1-1 0,1 1 0,0 0 0,-1-1 1,1 0-1,-1 1 0,1-1 0,-1 1 0,1-1 0,0 1 1,-1-1-1,0 0 0,1 1 0,-1-1 0,1 0 0,-1 0 1,1 1-1,-1-1 0,0 0 0,1 0 0,-1 0 0,1 0 1,-1 0-1,0 1 0,1-1 0,-2-1 0,-8 4 23,-2 12 28,3-10-33,8-4-18,0-1 0,0 0 1,0 1-1,0-1 0,-1 0 0,1 1 1,0 0-1,0-1 0,1 1 0,-1 0 1,0-1-1,0 1 0,0 0 0,0 0 1,0 0-1,1-1 0,-1 1 0,0 0 0,1 0 1,-1 0-1,1 0 0,-1 1 0,1-1 1,0 0-1,-1 0 0,1 0 0,0 2 1,0-2-2,0 0 1,0 0 0,-1 1 0,1-1 0,0 0-1,0 0 1,0 0 0,-1 0 0,1 0 0,0-1-1,-1 1 1,1 0 0,-1 0 0,1 0 0,-1 0 0,1 0-1,-1 0 1,0-1 0,1 1 0,-1 0 0,0-1-1,0 1 1,0 0 0,0-1 0,1 1 0,-1-1-1,0 1 1,0-1 0,-2 1 0,2-1-1,0 1 1,0-1-1,0 0 0,0 1 1,0-1-1,1 1 0,-1 0 1,0-1-1,0 1 0,0 0 1,0-1-1,1 1 0,-1 0 1,0 0-1,1 0 0,-1-1 1,1 1-1,-1 0 0,1 0 1,-1 0-1,1 0 0,0 0 1,-1 0-1,1 0 1,0 0-1,0 0 0,0 0 1,0 0-1,0 2 0,0-2 1,0 1 0,-1-1-1,1 0 1,0 1 0,0-1-1,-1 0 1,1 0 0,-1 1-1,1-1 1,-1 0 0,1 0-1,-1 0 1,0 0 0,1 0-1,-1 0 1,0 0 0,0 0-1,0 0 1,0 0 0,0 0-1,-2 1 1,-6 6 9,-53 72 63,61-79-74,1 0 1,-1 0 0,0 0 0,1 0 0,-1 0 0,1 0-1,0 1 1,-1-1 0,1 0 0,0 0 0,0 0 0,0 0-1,0 0 1,0 3 0,0-3 0,0 0-1,0 0 1,0 0-1,0 0 1,0 0 0,0 0-1,-1 0 1,1 0-1,0 0 1,-1 0 0,1 0-1,0 0 1,-1 0-1,1 0 1,-1 0 0,-1 1-1,-6 5 4,6-7-4,1 1 1,0 0-1,0-1 0,0 1 1,0 0-1,0 0 1,0 0-1,0-1 1,0 1-1,0 0 1,1 0-1,-1 0 1,0 1-1,1-1 1,-1 0-1,1 0 1,-1 0-1,1 0 1,-1 1-1,1-1 1,0 0-1,-1 0 0,1 3 1,0-3-1,0 0 0,0 0 1,0 0-1,0 0 0,0 0 0,-1 1 0,1-1 1,0 0-1,-1 0 0,1 0 0,0 0 0,-1 0 1,1 0-1,-1 0 0,0-1 0,1 1 0,-1 0 1,0 0-1,0 0 0,1 0 0,-1-1 0,0 1 1,0 0-1,0-1 0,-1 1 0,1 0 0,0-1 1,0 1-1,0 0 0,0-1 0,1 1 0,-1 0 1,0-1-1,0 1 0,1 0 0,-1 0 0,0 0 1,1 0-1,-1 0 0,1 0 0,-1 0 0,1 0 1,-1 0-1,1 0 0,0 0 0,-1 0 1,1 0-1,0 0 0,0 0 0,0 0 0,0 1 1,0 0-1,0-1 0,0 0 0,0 0 0,-1 1 0,1-1 0,0 0 0,0 0 1,-1 0-1,1 0 0,-1 0 0,1 1 0,-1-1 0,0 0 0,1 0 0,-1 0 1,0 0-1,0-1 0,0 1 0,1 0 0,-1 0 0,0 0 0,-2 0 0,2 0-2,0 0 0,0 0 0,0 0 0,0 0 0,0 0 0,0 0 0,0 0 0,0 0 0,0 0 0,0 0 0,1 0 0,-1 0 0,0 1 0,1-1 0,-1 0 0,1 0 0,0 1 0,-1-1 0,1 0 0,0 1 0,0-1 0,0 3 0,-2 12-98,2-13 54,-1 0 1,1-1 0,0 1-1,0 0 1,0-1 0,0 1-1,0 0 1,1 0 0,1 4-1,-7-7-77,-14 0-33,15 0-17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48.98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7 136,'0'0'3,"0"0"1,0 1-1,0-1 1,0 0-1,1 0 1,-1 0-1,0 0 1,0 0-1,0 0 1,0 0-1,1 0 1,-1 0-1,0 0 0,0 0 1,0 0-1,1 0 1,-1 0-1,0 0 1,0 0-1,0 0 1,1 0-1,-1 0 1,0 0-1,0 0 1,0 0-1,1 0 0,-1 0 1,0 0-1,0 0 1,0-1-1,0 1 1,1 0-1,-1 0 1,0 0-1,0 0 1,0 0-1,0-1 0,0 1 1,0 0-1,0 0 1,1 0-1,-1 0 1,0-1-1,0 1 1,0 0-1,0 0 1,0 0-1,0-1 1,0 1-1,0 0 0,0 0 1,0 0-1,0-1 1,0 1-1,0 0 1,0 0-1,0 0 1,0-1-1,0 1 1,0 0-1,0 0 1,0 0-1,-1 0 0,1-1 1,0 1-1,0 0 1,0 0-1,0 0 1,60 0 38,-30 0-38,-18 3-10,52 33-108,-63-36 111,-1 0-1,1 0 1,-1 0-1,1 1 1,-1-1 0,1 0-1,-1 0 1,1 1-1,-1-1 1,1 0-1,-1 1 1,0-1-1,1 0 1,-1 1-1,1-1 1,-1 1-1,0-1 1,0 0-1,1 1 1,-1-1-1,0 1 1,0-1-1,1 1 1,-1-1-1,0 1 1,0-1-1,0 1 1,0-1 0,0 1-1,0 0 1,0 0-1,4 6-26,20-1-37,-23-6 67,-1 0 0,0 0-1,1 1 1,-1-1-1,1 0 1,-1 0 0,0 0-1,0 1 1,1-1-1,-1 0 1,0 0 0,1 1-1,-1-1 1,0 0-1,0 1 1,1-1-1,-1 0 1,0 1 0,0-1-1,0 0 1,0 1-1,0-1 1,1 0 0,-1 1-1,0-1 1,0 1-1,0-1 1,0 0 0,0 1-1,0-1 1,0 1-1,0 0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6.77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108 11 88,'15'-3'35,"0"0"-1,1 1 1,-1 0-1,0 1 1,30 3-1,36 0 15,-53-2-33,-24 0-8,2 0 1,17 0 5,-17 0 44,-6 159 216,0-158-273,0 0 0,0 0 0,0 0 0,0 0 0,0 0 1,0 0-1,-1 1 0,1-1 0,0 0 0,-1 0 0,1 0 0,-1 0 1,1 0-1,-1 0 0,1 0 0,-1-1 0,0 1 0,0 0 0,1 0 1,-1 0-1,0-1 0,0 1 0,0 0 0,0-1 0,0 1 0,0-1 0,0 1 1,-1 0-1,1-1 0,-1 1 0,2-1 0,-1 1 0,0-1 0,0 1 0,0-1 0,0 1 0,0 0 0,0-1 0,0 1 0,1 0-1,-1 0 1,0 0 0,1-1 0,-1 1 0,0 0 0,1 0 0,-1 0 0,1 0 0,0 0 0,-1 0 0,1 0 0,0 0 0,0 0 0,-1 1 0,1-1 0,0 0 0,0 2 0,0-2 0,0 0 0,0 0 0,0 0 0,0 0 0,0 1 0,-1-1 0,1 0 0,0 0 0,-1 0 0,1 0 0,-1 0 0,1 0 0,-1 0 0,1 0-1,-1 0 1,0 0 0,1 0 0,-1 0 0,0-1 0,0 1 0,0 0 0,0 0 0,0-1 0,0 1 0,0 0 0,0-1 0,0 1 0,0-1 0,-1 1 0,1-1 0,0 1 0,-1-1-1,1 0 1,0 1 0,0 0 0,0-1 0,0 1 0,0 0 0,0-1 0,0 1 0,1 0 0,-1 0 0,0 0 0,0 0-1,1 0 1,-1 0 0,0 0 0,1 0 0,-1 0 0,1 0 0,-1 0 0,1 0 0,0 1 0,-1-1 0,1 0 0,0 0-1,0 0 1,0 0 0,0 2 0,0-1 0,0-1-1,-1 1 1,1-1-1,0 0 1,-1 1-1,1-1 1,-1 1 0,0-1-1,1 0 1,-1 0-1,0 1 1,0-1-1,0 0 1,0 0-1,0 0 1,0 0 0,0 0-1,0 0 1,0 0-1,0 0 1,-1 0-1,1-1 1,0 1-1,-1 0 1,1-1 0,-3 1-1,-6 5 1,7-4 1,-1 1-1,1 0 0,0 0 1,0 1-1,0-1 0,-4 8 1,-11 12 6,4-10-1,10-11-5,1 0 0,0 1 0,0-1 0,0 1 0,0 0 0,0 0 0,1 0 1,-1 0-1,1 1 0,0-1 0,0 1 0,0-1 0,0 1 0,-2 7 0,4-10-2,0 0 1,0 0-1,0 0 0,0 0 0,0-1 1,-1 1-1,1 0 0,0 0 0,-1 0 1,1 0-1,0 0 0,-1 0 0,1-1 1,-1 1-1,1 0 0,-1 0 0,1-1 1,-1 1-1,0 0 0,1-1 0,-1 1 1,0-1-1,0 1 0,1-1 0,-1 1 1,0-1-1,0 1 0,0-1 0,0 0 1,0 1-1,1-1 0,-3 0 0,2 0 0,0 1 1,0-1-1,1 0 0,-1 0 0,0 1 1,0-1-1,0 0 0,0 1 0,1-1 1,-1 1-1,0-1 0,0 1 0,1-1 1,-1 1-1,1-1 0,-1 1 0,0 0 1,1 0-1,-1-1 0,1 1 0,-1 0 1,1 0-1,0-1 0,-1 1 0,1 0 1,0 0-1,-1 0 0,1 0 0,0 0 0,0-1 1,0 1-1,0 2 0,0-3 0,0 1 1,0-1-1,0 1 0,0-1 0,0 1 0,0-1 1,0 1-1,0-1 0,0 1 0,0-1 0,0 1 0,0-1 1,-1 1-1,1-1 0,0 1 0,0-1 0,-1 1 1,1-1-1,0 1 0,0-1 0,-1 1 0,1-1 1,-1 0-1,1 1 0,0-1 0,-1 0 0,1 1 0,-1-1 1,1 0-1,-1 0 0,1 1 0,0-1 0,-1 0 1,1 0-1,-1 0 0,0 1 0,1-1 0,-1 0 1,1 0-1,-1 0 0,1 0 0,-1 0 0,1 0 0,-1 0 1,0-1-1,0 1 0,0 0 0,0 0 0,0 0 0,0 0 0,0 0 0,0 1 0,0-1-1,1 0 1,-1 0 0,0 1 0,0-1 0,0 0 0,0 1 0,0-1 0,1 1 0,-3 0 0,2 1 0,0 0-1,0 0 0,0 0 1,1 0-1,-1 0 1,0 0-1,1 0 1,-1 0-1,1 0 1,-1 0-1,1 0 1,0 0-1,0 0 1,0 4-1,-4-2-9,-16 5-12,20-9 21,0 0 1,-1 0-1,1 0 0,0 0 0,-1 0 0,1 0 1,0 1-1,0-1 0,-1 0 0,1 0 0,0 0 1,0 0-1,0 1 0,-1-1 0,1 0 1,0 0-1,0 1 0,0-1 0,0 0 0,-1 0 1,1 1-1,0-1 0,0 0 0,0 0 0,0 1 1,0-1-1,0 0 0,0 1 0,0-1 0,0 0 1,0 0-1,0 1 0,0-1 0,0 0 0,0 1 1,0-1-1,0 0 0,0 1-4,0-1 0,0 0 0,1 0 0,-1 0 0,0 0 0,0 1-1,0-1 1,0 0 0,0 0 0,0 0 0,0 0 0,0 1 0,0-1 0,0 0 0,-1 0 0,1 0 0,0 0-1,0 1 1,0-1 0,0 0 0,0 0 0,0 0 0,0 0 0,0 1 0,0-1 0,0 0 0,-1 0 0,1 0 0,0 0-1,0 0 1,0 0 0,0 0 0,0 1 0,-1-1 0,1 0 0,0 0 0,0 0 0,0 0 0,0 0 0,0 0 0,-1 0-1,1 0 1,0 0 0,0 0 0,0 0 0,-1 0 0,1 0 0,0 0 0,0 0 0,0 0 0,0 0 0,-1 0-1,1 0 1,0 0 0,0 0 0,0-1 0,-23 1-71,17 0-21,2 0-29,-20 0-15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7.14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 1 224,'0'0'192,"-1"1"-103,7 3-66,9-3 27,-1 0 1,25-2-1,-29 0-43,-1 1 0,1 0 0,0 1 0,11 1-1,-7 8-24,12-6-16,-8 3-14,-15-6 39,0 0 0,1 0 0,-1-1 0,0 1 0,1-1 0,-1 1 0,0-1 0,1 0 0,5-1 0,0 1-29,17 0-116,-26 2 47,0 9-5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7.49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1 160,'0'0'252,"4"0"-173,67 2 157,-63 0-225,0 1 0,1-1 0,-1-1 0,1 0 0,-1 0 0,15-1 0,-21 0-12,-1 0 0,1 0 0,-1 0-1,1 0 1,-1 0 0,1 0 0,-1 0-1,1 0 1,-1 1 0,1-1 0,-1 1 0,0-1-1,1 1 1,-1-1 0,0 1 0,1 0 0,1 1-1,-2-1-1,1 0-1,-1 0 0,1 0 0,-1 0 1,0-1-1,1 1 0,0-1 0,-1 1 1,1-1-1,-1 1 0,1-1 0,-1 0 1,1 0-1,0 0 0,-1 0 0,1 0 1,2-1-1,68 1-243,-14 0-72,-17 0 298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7.84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495 1 144,'0'0'321,"0"1"-312,1 0 0,-1 0 0,0 0 0,0 0 0,0 0 0,0 0 0,0 0 0,0 0 0,0 0 0,0 0 0,0 0 0,0 0 0,-1 0-1,1 0 1,0 0 0,-1 0 0,1 0 0,-1 0 0,1 0 0,-1 0 0,1 0 0,-2 0 0,-16 5 33,7 9 4,-2-11-25,12-4-20,1 0 1,-1 0-1,0 0 0,0 0 1,1 0-1,-1 0 1,0 0-1,0 1 0,1-1 1,-1 0-1,0 1 1,1-1-1,-1 0 1,0 1-1,1-1 0,-1 1 1,1-1-1,-1 1 1,1-1-1,-1 1 1,1-1-1,-1 1 0,1 0 1,-1-1-1,1 1 1,0 0-1,-1-1 0,1 1 1,0 0-1,0-1 1,-1 1-1,1 0 1,0 0-1,0-1 0,0 2 1,0-1-1,0-1 0,0 0-1,0 1 1,0-1 0,0 0 0,0 1 0,0-1 0,-1 0 0,1 1-1,0-1 1,0 0 0,0 0 0,0 1 0,0-1 0,-1 0 0,1 1-1,0-1 1,0 0 0,-1 0 0,1 0 0,0 1 0,0-1 0,-1 0-1,1 0 1,0 0 0,0 1 0,-1-1 0,1 0 0,0 0 0,-1 0 0,-19 16 42,0 0 0,-29 33 0,47-45-39,0-1 0,0 0 1,-1 0-1,1 0 0,-1 0 0,0 0 0,0 0 1,-4 2-1,-5 5 3,-26 32 25,25-20-16,-17-3-1,15 1-7,-12 0-4,-10 17 11,8-10-4,-13 10-1,11-9-10,27-15-5,4-12 5,0 0 0,0-1-1,0 1 1,0 0 0,0-1 0,0 1-1,0-1 1,-1 1 0,1 0-1,0-1 1,0 1 0,0-1 0,-1 1-1,1-1 1,0 1 0,-1 0 0,1-1-1,0 1 1,-1-1 0,1 0 0,-1 1-1,-5 4-2,4-4-6,1 0 0,0 0-1,-1 0 1,1 0 0,0 0-1,0 0 1,0 0 0,0 1-1,0-1 1,0 0 0,0 1 0,0-1-1,1 1 1,-1-1 0,1 0-1,-1 1 1,1 0 0,-1-1-1,1 1 1,0-1 0,0 1-1,0-1 1,-1 1 0,2 0-1,-1-1 1,0 4 0,0 2-544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8.34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425 1 168,'0'0'161,"5"0"-101,14 0 18,-14 0-17,0 0-8,16 0-9,-15 0 3,-2 0-2,46 0 74,-45 0-91,1 0-4,4-1-12,22 1 19,-32 0-30,1 0 0,0 0 0,0 0 0,-1 1 0,1-1 0,0 0 0,0 0 0,-1 0 1,1 1-1,0-1 0,-1 0 0,1 1 0,0-1 0,-1 1 0,1-1 0,0 1 0,-1-1 0,1 1 1,-1-1-1,1 1 0,-1-1 0,1 1 0,-1 0 0,0-1 0,1 1 0,-1 0 0,0-1 1,1 1-1,-1 0 0,0 0 0,0-1 0,0 1 0,0 1 0,0 44 25,1-44-26,-1 0 1,0 1-1,0-1 1,0 0-1,-1 1 0,1-1 1,-1 0-1,1 1 1,-1-1-1,0 0 1,-1 3-1,2-5 0,-1 1 0,1-1 0,0 0 0,-1 1 0,1-1-1,-1 0 1,1 1 0,-1-1 0,1 0 0,-1 0-1,1 0 1,-1 1 0,1-1 0,-1 0 0,1 0 0,-1 0-1,1 0 1,-1 0 0,1 0 0,-1 0 0,1 0-1,-2 0 1,-7 1-1,-3 10-2,-17-5-2,13 8-1,-20-8-14,19 4-4,-33 5-40,40-15 50,8 0 10,0 0 0,0-1 0,0 1 0,0 0 0,0 1 0,0-1 0,0 0 0,0 0 0,0 1 0,0-1 0,0 1 0,-4 1 0,-7 2-22,0-1 0,-25 2 0,32-5 5,7 20 6,7-16 23,17 2 13,-2 5-7,-17-6-5,-1 8-1,16-1 0,-16-6-1,-5 9-5,0 3 4,-3 27 5,3-45-11,0 1 0,-1-1 0,1 1 0,0-1 0,0 1 1,-1-1-1,1 1 0,0-1 0,-1 1 0,1-1 0,0 1 0,-1-1 0,1 0 0,-1 1 0,1-1 0,-1 0 1,1 1-1,-1-1 0,1 0 0,-1 1 0,1-1 0,-1 0 0,1 0 0,-1 0 0,0 0 0,-11 6 4,0 6 3,-15-5-6,12 6 1,-14-5-1,-36 5 0,12-3-11,44-8 8,-8 2-13,0 0 0,0-2 1,0 0-1,-19-1 1,11-1-26,19 0-4,0 0 14,-17 0 21,17 0-10,5-21-77,1 20 106,0 1 1,0-1-1,0 0 1,0 0 0,0 0-1,0 0 1,0 0-1,0 0 1,0 0 0,1 0-1,-1 0 1,0 0-1,1 1 1,-1-1-1,0 0 1,1 0 0,-1 0-1,1 1 1,0-1-1,-1 0 1,2-1-1,53 2 103,-50 0-21,-4 1-90,-1-1 0,0 0 0,1 0 0,-1 1 0,0-1 1,1 0-1,-1 0 0,0 0 0,1 1 0,-1-1 0,1 0 1,-1 0-1,0 0 0,1 0 0,-1 0 0,1 0 0,-1 0 0,0 0 1,1 0-1,-1 0 0,1 0 0,-1 0 0,1 0 0,-1 0 1,0 0-1,1 0 0,-1-1 0,1 1 0,0 0 2,0-1-1,1 1 1,-1 0 0,0-1-1,1 1 1,-1 0-1,1 0 1,-1 0-1,0 0 1,1 0-1,-1 1 1,0-1-1,1 0 1,1 1 0,21 8 32,-19-7-10,0 1 0,14 9 3,-19-12-28,1 1 1,-1-1-1,0 0 0,1 0 0,-1 0 1,1 1-1,-1-1 0,0 0 1,1 0-1,-1 1 0,0-1 0,1 0 1,-1 1-1,0-1 0,0 1 1,1-1-1,-1 0 0,0 1 1,0-1-1,0 1 0,0-1 0,1 0 1,-1 1-1,0-1 0,0 1 1,0-1-1,0 1 0,0-1 1,0 1-1,0 0 0,2 5 7,8-3 2,-9-2-9,0-1-1,-1 0 1,1 0 0,0 0 0,-1 1 0,1-1 0,0 0 0,-1 1 0,1-1 0,0 0 0,-1 1 0,1-1 0,-1 1 0,1-1 0,0 1 0,-1 0 0,0-1 0,1 1 0,-1-1 0,1 1 0,-1 0 0,0-1 0,1 1 0,-1 0 0,0-1 0,0 1 0,1 0 0,-1 0 0,0-1 0,0 1 0,0 0 0,0 0 0,0-1-1,0 1 1,0 0 0,0 0 0,0-1 0,-1 1 0,1 0 0,0 0 0,0 0 0,0 0-1,0-1 1,0 1-1,0-1 1,0 1-1,0 0 1,0-1-1,0 1 1,0 0-1,0-1 1,1 1-1,-1-1 1,0 1-1,0-1 1,1 1-1,-1-1 1,0 1-1,1-1 1,-1 1-1,1-1 1,-1 1-1,1-1 1,-1 1-1,1-1 1,-1 0-1,1 1 1,-1-1-1,1 0 1,-1 1-1,1-1 1,-1 0-1,1 0 1,0 0-1,-1 0 1,2 1-1,-1-1 1,0 0-1,-1 0 0,1 0 1,0 1-1,0-1 1,-1 0-1,1 1 0,0-1 1,0 1-1,-1-1 0,1 1 1,0-1-1,-1 1 1,1-1-1,-1 1 0,1-1 1,-1 1-1,1 0 1,-1-1-1,1 1 0,-1 0 1,1 0-1,-1-1 1,0 1-1,0 0 0,1 0 1,-1 0-1,0-1 1,0 1-1,0 0 0,0 0 1,0 0-1,0 0 0,0-1 1,0 3-1,5 11 7,19 8-6,-25-19-2,1 0-12,0-3-72,0 1 82,-1-1 1,1 0-1,0 0 1,0 1-1,0-1 1,0 0-1,0 0 1,0 1-1,0-1 1,0 0-1,0 1 1,0-1-1,0 0 1,0 0-1,0 1 1,0-1 0,0 0-1,0 1 1,0-1-1,0 0 1,0 0-1,0 1 1,0-1-1,1 0 1,-1 0-1,0 1 1,0-1-1,0 0 1,0 0-1,1 0 1,-1 1-1,0-1 1,0 0-1,1 0 1,-1 0-1,0 0 1,0 1 0,1-1-1,-1 0 1,0 0-1,0 0 1,1 0-1,-1 0 1,0 0-1,1 0 1,-1 0-1,21 2-118,-16-2-8,1 0-125,28 0-113,-11 0 214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9.24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398 1 160,'0'0'468,"6"2"-447,48 21 34,-52-22-53,0-1 0,0 1 0,1 0 0,-1-1 0,0 1 0,0-1 0,1 0 0,-1 0 0,0 0 0,3 0 0,-5 0-1,0 0-1,1-1 0,-1 1 0,1 0 0,-1 0 1,0 0-1,1 0 0,-1 0 0,1 0 0,-1 0 1,1 0-1,-1 0 0,0 0 0,1 0 0,-1 0 0,1 0 1,-1 0-1,0 0 0,1 1 0,-1-1 0,0 0 1,1 0-1,-1 0 0,0 1 0,1-1 0,-1 0 0,0 0 1,1 1-1,-1-1 0,0 0 0,1 1 0,-1-1 1,0 0-1,0 1 0,0-1 0,1 0 0,-1 1 1,0-1-1,0 1 0,0-1 0,0 0 0,0 1 0,0-1 1,0 1-1,0-1 0,0 0 0,0 1 0,0-1 1,0 1-1,0-1 0,0 1 0,5 4 7,16 6-5,-16-6 4,-5 8-4,0 2 4,0 3-5,0-2-1,0 16-1,-4-26-5,-5-1 5,1 0-5,0 0 0,0-1 0,-1 0 0,0 0-1,0-1 1,0 0 0,-18 4 0,-35 7-72,56-14 52,1 0-2,-48 0-11,48 0 22,0 0 5,-14 0-2,15 0 24,4 16 74,0-15-81,-1 0 0,1 0 1,0 0-1,0 0 0,0 0 0,0 0 1,0 0-1,0-1 0,0 1 0,0 0 1,0 0-1,0 0 0,0 0 0,0 0 1,1 0-1,-1 0 0,0 0 0,1 0 1,-1 0-1,1 0 0,-1-1 0,1 1 1,0 0-1,0 1 0,20 0 12,-16 1-2,-4 7-11,-2 7 15,1 35-141,-5-50 80,-40-2-100,-73 11 1,100-9 120,-68-2-1,64 0 44,16 0 127,6 3-94,0-2-51,0-1 1,0 0-1,-1 0 0,1 0 0,0 1 1,0-1-1,0 0 0,0 0 0,0 1 1,0-1-1,0 0 0,0 0 0,0 0 1,0 1-1,0-1 0,0 0 0,0 0 1,0 1-1,0-1 0,0 0 0,0 0 1,1 0-1,-1 1 0,0-1 0,0 0 1,0 0-1,0 0 0,0 1 0,0-1 1,1 0-1,-1 0 0,0 0 1,0 0-1,0 1 0,0-1 0,1 0 1,-1 0-1,0 0 0,0 0 0,1 0 1,-1 0-1,0 0 0,0 0 0,0 0 1,1 0-1,-1 1 0,0-1 0,0 0 1,1 0-1,-1-1 0,65 1 69,39 0 3,14 0-34,-44 0-66,-69 0 2,-5 1 11,0 0 1,0 0-1,0-1 1,0 1 0,0 0-1,-1-1 1,1 1-1,0-1 1,0 1-1,-1 0 1,1-1-1,0 1 1,-1-1 0,1 1-1,-1 0 1,1-1-1,-1 1 1,1-1-1,-1 0 1,1 1-1,-1-1 1,1 1 0,-1-1-1,1 0 1,-1 1-1,0-1 1,1 0-1,-1 0 1,0 1-1,1-1 1,-1 0-1,0 0 1,1 0 0,-1 0-1,0 0 1,1 0-1,-1 0 1,0 0-1,1 0 1,-1 0-1,0 0 1,1-1 0,-2 1-1,-2 0 65,-1 0-147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49.69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421 1 168,'0'257'806,"0"-257"-806,0 1 0,0 0 0,-1 0 1,1 0-1,0 0 0,-1-1 0,1 1 1,0 0-1,-1 0 0,1-1 1,-1 1-1,1 0 0,-1-1 0,1 1 1,-1 0-1,0-1 0,1 1 0,-1-1 1,0 1-1,0-1 0,1 1 0,-1-1 1,0 0-1,0 1 0,0-1 1,1 0-1,-1 0 0,-1 1 0,-4 1 3,5-1-3,1-1 1,0 0-1,-1 1 0,1-1 1,0 0-1,-1 1 0,1-1 0,0 0 1,-1 1-1,1-1 0,0 1 0,0-1 1,0 0-1,-1 1 0,1-1 0,0 1 1,0-1-1,0 1 0,0-1 1,0 1-1,0-1 0,0 1 0,0-1 1,0 1-1,0 0 0,0-1 0,0 1 0,0-1 0,0 1 0,0 0 0,0-1 0,-1 1 0,1-1 0,0 1 0,0-1 0,0 1 0,-1-1 0,1 1 0,0-1 1,-1 1-1,1-1 0,0 1 0,-1-1 0,1 0 0,-1 1 0,1-1 0,-1 1 0,1-1 0,-1 0 0,1 0 0,-1 1 0,1-1 0,-1 0 0,1 0 0,-1 1 0,1-1 0,-1 0 0,1 0 0,-1 0 0,0 0 0,1 0 0,-1 0 0,1 0 1,-1 0-1,1 0 0,-2 0 0,2-1-1,-1 1 1,1 0 0,-1 0 0,1 0-1,-1 0 1,1 0 0,-1 0 0,1 0 0,-1 0-1,1 0 1,-1 0 0,1 0 0,-1 1-1,1-1 1,0 0 0,-1 0 0,1 0-1,-1 1 1,1-1 0,-1 0 0,1 0-1,0 1 1,-1-1 0,1 0 0,-1 1-1,1-1 1,0 1 0,0-1 0,-1 0-1,1 1 1,0-1 0,0 1 0,-1-1 0,1 1-1,0-1 1,0 1 0,0-1 0,0 1-1,0-1 1,0 1 0,-6 2-16,-15-3-8,16 0-9,5-61-589,0-115 638,0 175 248,-8 2-243,0 1-1,-1 1 1,1 0 0,1 0-1,-1 0 1,-10 7 0,14-8-14,-20 9 43,-31 20 1,46-26-46,-35 20 32,32-17-32,0 1 0,0-2 1,-15 8-1,2-2-11,6-3-42,18-10 41,0 0 0,0 1 0,0-1 0,0 1-1,0-1 1,0 1 0,0 0 0,0-1 0,0 1 0,0 0-1,0 0 1,0-1 0,0 1 0,0 0 0,1 0-1,-1 0 1,0 0 0,1 0 0,-1 0 0,1 0 0,-1 0-1,1 1 1,0-1 0,-1 0 0,1 0 0,0 0 0,0 0-1,0 1 1,-1-1 0,1 0 0,1 0 0,-1 0 0,0 0-1,0 1 1,1 0 0,-1 1-108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50.32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554 1 168,'-5'0'112,"-3"-1"-71,-20 2 86,28-2-124,-1 1 0,0 0 1,1 0-1,-1 0 1,1 0-1,-1 1 0,0-1 1,1 0-1,-1 0 1,1 0-1,-1 0 0,0 1 1,1-1-1,-1 0 0,1 1 1,-1-1-1,1 0 1,-1 1-1,1-1 0,-1 1 1,1-1-1,0 0 1,-1 1-1,1-1 0,-1 1 1,1-1-1,0 1 1,0 0-1,-1-1 0,1 1 1,0 0-1,-6 4 42,-46 18 66,0 2-40,-15 2-7,25-10-40,12-10-7,20-4-13,8 20-112,7-23 100,64 0-24,-32 0 25,110 0-10,-142 0 9,-7 46 10,1-45-1,1-1 0,0 1 0,0 0 0,-1-1 0,1 1 0,-1-1 0,1 1 0,0-1 0,-1 1 0,1-1 0,-1 1-1,1-1 1,-1 1 0,1-1 0,-1 1 0,1-1 0,-1 0 0,0 1 0,1-1 0,-1 0 0,1 0 0,-1 0 0,0 1 0,-1-1 0,-8 4-2,-24 11 25,20-3-9,-19-6 0,16 3-6,-19-4-2,17 7-4,-23-6 2,22 5-4,-18-6-1,20 5-1,-16-5-8,17 6-15,-6-8-45,0-2 1,-42-2 0,29 1-66,32 0 82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50.71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 0 144,'0'0'503,"0"17"-320,0-15-175,-1 0 1,1-1-1,0 1 1,-1 0-1,1 0 1,0 0-1,0-1 1,1 1-1,-1 0 1,0 0-1,0-1 1,1 1-1,-1 0 1,1 0-1,0-1 1,-1 1-1,3 2 1,16 9 16,-19-13-24,0 0 0,1 0 1,-1 1-1,1-1 0,-1 0 0,0 0 0,1 1 0,-1-1 0,1 0 0,-1 1 0,0-1 0,0 0 1,1 1-1,-1-1 0,0 1 0,0-1 0,1 0 0,-1 1 0,0-1 0,0 1 0,0-1 1,0 1-1,1-1 0,-1 1 0,0-1 0,0 1 0,0-1 0,0 1 0,0-1 0,-1 1 0,4 6 5,9-3 2,-12-4-7,1 0 0,0 0-1,-1 0 1,1 1 0,0-1-1,-1 0 1,1 0 0,-1 0-1,1 1 1,0-1 0,-1 0-1,1 1 1,-1-1 0,1 0-1,-1 1 1,1-1 0,-1 1-1,1-1 1,-1 1 0,1-1-1,-1 1 1,0-1 0,1 1-1,-1-1 1,0 1 0,1 0-1,-1-1 1,0 1 0,0-1-1,0 1 1,1 0 0,-1-1-1,0 1 1,0 0 0,0 1-1,0-2 1,0 0-1,0 0 0,0 0 1,0 1-1,0-1 1,0 0-1,0 0 0,0 1 1,0-1-1,0 0 0,0 0 1,0 0-1,0 1 1,0-1-1,0 0 0,1 0 1,-1 0-1,0 1 1,0-1-1,0 0 0,0 0 1,1 0-1,-1 0 0,0 1 1,0-1-1,0 0 1,0 0-1,1 0 0,-1 0 1,0 0-1,0 0 1,1 0-1,-1 0 0,0 0 1,0 0-1,0 0 1,1 0-1,49 25 16,-50-25-17,0 0 1,1 1-1,-1-1 1,0 0-1,1 0 1,-1 1-1,0-1 0,0 0 1,1 0-1,-1 1 1,0-1-1,0 0 1,1 1-1,-1-1 1,0 1-1,0-1 0,0 0 1,0 1-1,1-1 1,-1 0-1,0 1 1,0-1-1,0 1 0,0-1 1,0 0-1,0 1 1,0-1-1,0 1 1,0-1-1,0 0 1,-1 2-1,1-2 1,0 0-1,0 0 0,0 0 1,0 1-1,0-1 1,0 0-1,0 0 1,0 0-1,0 1 1,0-1-1,0 0 1,0 0-1,0 1 1,0-1-1,0 0 1,0 0-1,0 0 1,0 1-1,0-1 1,0 0-1,0 0 1,0 1-1,0-1 1,0 0-1,0 0 1,1 0-1,-1 0 1,0 1-1,0-1 0,0 0 1,0 0-1,1 0 1,-1 0-1,0 0 1,0 1-1,0-1 1,0 0-1,1 0 1,-1 0-1,0 0 1,0 0-1,1 0 1,-1 0-1,0 0 1,0 0-1,0 0 1,1 0-1,-1 0 1,0 0-1,0 0 1,1 0-1,-1 0 1,3 0-6,-2 0 3,0-1 0,-1 1 0,1 0 0,0 0 0,0 0 0,0 0 0,0 0 0,0 0 0,0 0 0,0 0 0,-1 0 0,1 0 0,0 1 0,0-1 0,0 0 0,0 0 0,-1 1 0,1-1 0,0 1 0,0-1 0,0 1 0,-1-1 0,1 1 0,0-1 0,-1 1 0,1 0 0,-1-1 0,1 1 0,0 0 0,-1-1 0,0 1 0,1 0 0,-1 0 0,1 1 0,4 3-78,14 3 26,-15-6-13,-4 11-523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6:51.05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12 184,'301'0'575,"-203"13"-510,-87-12-57,0 1-1,0-1 0,-1 2 1,1 0-1,-1 0 0,18 8 1,-15-6-2,-10-4-4,-1 0 0,0 1 0,1-1 1,-1 0-1,0 1 0,0-1 1,0 1-1,0 0 0,3 3 1,5 5 4,-8-7-3,-1 1 1,0 0-1,-1 0 0,1 0 0,-1 0 1,0 0-1,0 0 0,0 0 0,-1 5 1,1 6 8,0-14-12,0 0 0,0 0 0,0 0 0,-1 1 0,1-1-1,0 0 1,0 0 0,-1 0 0,1 0 0,-1 0 0,1 1 0,-1-1 0,1 0-1,-1 0 1,0 0 0,0 1 0,-26 16 15,3-5-13,1-2 1,22-10-5,-1-1 1,1 1-1,0-1 1,-1 1-1,1-1 1,0 1-1,-1-1 1,1 0-1,-1 0 1,1 0-1,-1 0 1,1 0-1,0 0 0,-1 0 1,1 0-1,-1 0 1,-1-1-1,-1 0-3,-1 1-9,0 0-28,-43 0-385,47-2 407,0 0 0,0 1 0,1-1 1,-1 0-1,1 0 0,-1 0 0,1 0 0,-1 0 0,1 0 0,0 0 0,0 0 0,0 0 0,0 0 1,0 0-1,1-3 0,-1-1-70,0-16 72</inkml:trace>
  <inkml:trace contextRef="#ctx0" brushRef="#br0" timeOffset="1">353 0 128,'0'0'674,"0"1"-673,0-1 1,0 0 0,0 1 0,0-1 0,0 0 0,1 1 0,-1-1-1,0 0 1,0 1 0,0-1 0,0 0 0,0 1 0,0-1 0,0 0 0,0 1-1,0-1 1,0 0 0,0 1 0,-1-1 0,1 0 0,0 1 0,0-1 0,0 0-1,0 1 1,0-1 0,-1 0 0,1 0 0,0 1 0,0-1 0,0 0 0,-1 0-1,1 1 1,0-1 0,-1 0 0,1 0 0,0 0 0,0 1 0,-1-1 0,1 0-1,0 0 1,-1 0 0,-19 6 37,11 7-6,-10-6-2,9 5-7,-9-5-7,9 8-1,-11-8-1,11 6-8,-1-8-13,11-5 5,-1 0 0,0 0 0,1 1-1,-1-1 1,1 0 0,-1 0 0,0 0 0,1 1-1,-1-1 1,1 0 0,-1 1 0,1-1-1,-1 0 1,1 1 0,-1-1 0,1 1 0,0-1-1,-1 1 1,1-1 0,-1 1 0,1-1-1,0 1 1,0-1 0,-1 1 0,1-1 0,0 1-1,0 0 1,0-1 0,0 1 0,-1-1-1,1 1 1,0 0 0,0-1 0,0 2 0,-4 6-65,-15 11-46,6-12-3,4-6 71,5 0 13,0-1 0,0 1 0,0 0 0,0 0 0,1 1 0,-1-1 0,0 1-1,-3 2 1,-23 10-158,23-11 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49.37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152 1 128,'0'0'391,"0"17"-282,1-1-70,0-12-32,-1 1 0,0 0 0,1-1-1,-1 1 1,-1 0 0,1-1 0,-1 1 0,0 0 0,0-1 0,-3 9 0,-17-5 2,11 9-1,-9-8-3,9 6-14,-3-9-5,12-6 12,0 1 1,0-1-1,1 0 0,-1 0 1,0 1-1,0-1 1,1 0-1,-1 1 0,0-1 1,0 1-1,1-1 1,-1 1-1,1-1 0,-1 1 1,0-1-1,1 1 0,-1 0 1,1-1-1,-1 1 1,1 0-1,0-1 0,-1 1 1,1 0-1,0 0 1,-1-1-1,1 1 0,0 0 1,0 0-1,0 0 1,0-1-1,0 1 0,0 0 1,0 0-1,0 1 0,0-2 1,0 0-1,0 1 1,0-1-1,0 0 1,0 1-1,0-1 1,0 0-1,0 1 1,0-1-1,0 0 0,-1 1 1,1-1-1,0 0 1,0 0-1,0 1 1,0-1-1,0 0 1,-1 1-1,1-1 1,0 0-1,0 0 0,0 0 1,-1 1-1,1-1 1,0 0-1,0 0 1,-1 0-1,1 1 1,0-1-1,-1 0 0,-18 15-42,19-15 40,0 0 0,-1 0-1,1 0 1,-1 1-1,1-1 1,0 0-1,-1 0 1,1 1-1,0-1 1,-1 0-1,1 1 1,0-1-1,-1 0 1,1 1-1,0-1 1,0 1-1,0-1 1,-1 0-1,1 1 1,0-1-1,0 1 1,0-1 0,0 1-1,0-1 1,0 0-1,0 1 1,0-1-1,0 1 1,0-1-1,0 1 1,-3 5-23,-22-3-170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0.52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1 113 104,'0'0'776,"0"0"-767,0 0-1,-1-1 0,1 1 1,0-1-1,0 1 0,0-1 1,0 1-1,0-1 0,0 1 1,0-1-1,0 1 0,0 0 1,0-1-1,1 1 0,-1-1 1,0 1-1,0-1 0,0 1 1,0 0-1,1-1 0,-1 1 1,0-1-1,0 1 1,1 0-1,-1-1 0,1 1 1,22-8-7,0 1 1,1 1-1,0 1 1,31-2-1,-2-1 0,295-50-35,-335 57 30,0 0 0,-1 0-1,22 2 1,-2 0-760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1.81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83 80,'0'0'176,"15"0"-112,-9-1-55,1 0 0,0 0 0,-1 0 0,1-1 0,-1 0 0,10-4 1,-2 1-2,16-5 3,-11 3-26,0 1-1,0 1 1,1 1 0,-1 0 0,1 1 0,0 2 0,25 0-1,-36 1 14,-4 0-4,6 0 5,2 0 1,27-2 48,38-2 25,-144 4-67,50-5-52,14 5 36,2 0 12,0 0-1,-1 0 1,1 0-1,0 0 0,-1 0 1,1 0-1,0 0 0,-1 0 1,1 0-1,0 0 1,-1 0-1,1 0 0,0 0 1,0 0-1,-1 0 0,1 0 1,0 0-1,-1-1 0,1 1 1,0 0-1,0 0 1,-1 0-1,1-1 0,0 1 1,0 0-1,-1 0 0,1 0 1,0-1-1,0 1 1,0 0-1,0 0 0,-1-1 1,1 1-1,0 0 0,0-1 1,0 1-1,0 0 0,0 0 1,0-1-1,0 1 1,0 0-1,0-1 0,0 1 1,0 0-1,0-1 0,0 1 1,0 0-1,0-1 1,0 1-1,0 0 0,0 0 1,0-1-1,0 1 0,1-1 1,-1 0 48,0 2-63,0 477 316,0-477-310,0-8-625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2.18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8 112,'0'0'233,"16"1"-149,354-9-132,-369 8 0,-15 0-181,-4 0 213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2.54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88,'0'29'175,"-1"-26"-173,1 1 1,0-1 0,0 0 0,1 1 0,-1-1-1,1 0 1,-1 0 0,1 0 0,0 1-1,0-1 1,1 0 0,-1 0 0,0 0 0,1 0-1,0-1 1,4 6 0,-2-2-1,-3-3 2,0-1-1,0 1 1,-1-1-1,1 1 1,-1 0-1,1-1 1,-1 1-1,0 0 1,0-1 0,0 1-1,0 0 1,-2 3-1,1 15-74,1-21 12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2.87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57 1 88,'10'0'26,"1"0"1,-1 0-1,1 1 0,-1 0 0,0 1 1,16 5-1,-26-5-23,1 0 0,0 0 0,-1 0 1,0 0-1,1 0 0,-1 0 0,0 0 0,0 0 0,0 1 0,0-1 0,-1 0 0,1 0 1,-1 0-1,0 4 0,-2-3-3,0 1 1,0-1 0,-1 1-1,1-1 1,-1 0 0,1 0-1,-1 0 1,0-1 0,-7 4-1,-1 1-4,-78 43-5,109-46 85,16-2-65,7-2-10,0 0-132,-40 0 75,-2 1-73,0 4 117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3.24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69 0 88,'0'0'36,"0"33"87,0-5-99,0-27-24,0 0 0,0 0 0,0-1 0,0 1 0,0 0 0,0 0 0,0 0 0,0 0 0,0 0 0,0 0 0,0-1 0,-1 1 0,1 0 0,0 0 0,0 0 0,-1 0 0,1-1 0,-1 1 0,1 0 0,-1 0 0,1-1 0,-1 1 0,1 0 0,-1-1 0,0 1 0,1-1 0,-1 1 0,0-1 0,-1 2 0,-5 2-6,-33 31-156,29-29 107</inkml:trace>
  <inkml:trace contextRef="#ctx0" brushRef="#br0" timeOffset="1">123 79 80,'1'2'7,"-1"0"1,1-1-1,0 1 1,-1 0-1,1-1 1,0 1-1,0 0 1,0-1-1,0 1 1,0-1-1,0 0 0,0 1 1,1-1-1,-1 0 1,0 0-1,1 0 1,-1 0-1,1 0 1,-1 0-1,1 0 0,-1 0 1,1 0-1,2 0 1,49 17 63,-45-16-60,7 2-15,1-1-1,-1-1 0,1 0 1,-1-1-1,29-1 0,-18 0-189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3.59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88,'0'0'127,"2"0"-118,0 1-9,0-1 0,0 1 0,0-1 0,0 1 0,-1 0 0,1 0 0,0 0 0,-1 0 0,1 0 0,2 2 0,1 1-11,7-2-106,-12 3 69</inkml:trace>
  <inkml:trace contextRef="#ctx0" brushRef="#br0" timeOffset="1">126 23 80,'0'0'223,"2"0"-214,7 0-4,6 0-178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4.07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4 56,'1'0'4,"-1"0"0,0-1 0,0 1 0,0 0 1,1 0-1,-1-1 0,0 1 0,0 0 0,0 0 0,1 0 0,-1-1 0,0 1 0,1 0 0,-1 0 1,0 0-1,0 0 0,1 0 0,-1 0 0,0-1 0,1 1 0,-1 0 0,0 0 0,1 0 0,-1 0 1,0 0-1,1 0 0,-1 0 0,0 0 0,1 1 0,-1-1 0,0 0 0,1 0 0,-1 0 0,0 0 1,0 0-1,1 0 0,-1 1 0,0-1 0,1 0 0,-1 0 0,0 0 0,0 1 0,0-1 0,1 0 1,-1 0-1,0 1 0,0-1 0,16 11 31,31 47 33,53 71-37,-27-38-2,-21-23 14,100 99 1,-146-161-50,-3-4 3,-1 0 0,0 0 0,0 0 1,0 0-1,0 0 0,0 0 0,0 0 0,0 1 1,-1-1-1,1 1 0,-1-1 0,0 1 0,1-1 1,0 5-1,-1-7-22,1 0 0,0 0 1,-1 0-1,1 0 0,0 0 0,-1-1 1,1 1-1,0 0 0,-1-1 1,1 0-1,-1 1 0,1-1 0,-1 0 1,3-1-1,-4-5 13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4.44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155 0 128,'-6'4'20,"0"0"1,1 1-1,-1-1 0,1 1 0,0 0 1,0 1-1,0-1 0,-5 10 0,7-11-11,-10 21 5,8-8-10,-3-6 4,-21 18-5,25-23 16,3-5-22,1-1 1,0 1-1,-1-1 0,1 1 0,0-1 0,-1 0 1,1 1-1,-1-1 0,1 1 0,0-1 0,-1 0 1,1 1-1,-1-1 0,1 0 0,-1 0 0,1 0 1,-1 1-1,0-1 0,1 0 0,-1 0 0,1 0 0,-1 0 1,1 0-1,-1 0 0,1 0 0,-1 0 0,0 0 1,1 0-1,-1 0 0,1 0 0,-1-1 0,-9 1-24,4 0-7,8 0-31,-12 0-14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4.77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0 112,'50'26'503,"-45"-24"-504,0 1-1,0 0 1,0 0 0,0 1 0,0-1-1,6 7 1,-10-8-11,1 0-1,0 0 1,0-1 0,0 1-1,0-1 1,0 0 0,0 0-1,0 1 1,4 0 0,-3-1 1,0 1-27,-1 0 0,2 0 0,-1-1 0,0 0 0,0 1 0,0-1 1,1 0-1,4 0 0,7-1 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49.71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437 0 80,'-12'6'75,"9"-4"-68,1-1 1,-1 1-1,0 0 1,0 0-1,1 0 1,-1 0-1,1 1 1,-1-1-1,1 1 1,0-1-1,0 1 0,0 0 1,-1 3-1,-20 23 21,-11 2-24,1-15 6,15 1-7,-22 3-2,20-1 1,-73 35 2,76-42-43,0-1 1,0-1 0,-1 0-1,-37 13 1,51-19-14,4 5 41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5.22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96,'0'0'127,"17"0"-54,239 0-225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5.56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88,'0'110'224,"0"-109"-223,0 0 0,1 0-1,-1 0 1,0 0 0,0 0 0,0 0-1,1 0 1,-1 0 0,0 0 0,1 0-1,-1-1 1,1 1 0,-1 0 0,1 0-1,-1 0 1,1-1 0,1 2 0,-2-1-1,1-1 1,0 1-1,0 0 1,-1 0-1,1 0 1,-1 0 0,1 0-1,-1 0 1,1 0-1,-1 0 1,0 0 0,1 0-1,-1 0 1,0 0-1,0 0 1,0 0-1,1 2 1,-2 8-7,1 8-20,0-19 25,0 1 0,0-1 1,0 1-1,0-1 0,1 0 0,-1 1 0,0-1 1,0 1-1,0-1 0,1 0 0,-1 1 0,0-1 0,0 0 1,1 1-1,-1-1 0,0 0 0,1 0 0,-1 1 1,0-1-1,1 0 0,-1 0 0,1 0 0,-1 1 1,0-1-1,1 0 0,-1 0 0,1 0 0,-1 0 1,0 0-1,1 0 0,-1 0 0,2 0 0,0 0-28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5.92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5 104,'14'-2'67,"-7"1"-58,0 0 1,0 1-1,0 0 0,0 0 1,0 1-1,0-1 0,-1 2 0,8 1 1,-14-3-11,31 8-14,-31-8 12,0 0 1,1 0-1,-1 0 1,0 0 0,0 0-1,1 1 1,-1-1-1,0 0 1,0 0 0,0 0-1,1 1 1,-1-1-1,0 0 1,0 0 0,0 1-1,0-1 1,1 0-1,-1 0 1,0 1 0,0-1-1,0 0 1,0 0-1,0 1 1,0-1-1,0 0 1,0 1 0,0-1-1,0 0 1,0 0-1,0 1 1,0-1 0,0 0-1,0 1 1,0-1-1,-1 6-95,1 1 90</inkml:trace>
  <inkml:trace contextRef="#ctx0" brushRef="#br0" timeOffset="1">14 108 88,'14'0'40,"3"0"-24,2 0-8,2-6-40,-2-2-24,-2 1 56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6.26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127 1 80,'-1'2'12,"0"0"1,0 1-1,0-1 0,0 0 0,0 1 1,-1-1-1,1 0 0,-1 0 0,1 0 1,-1 0-1,0 0 0,-4 2 1,-25 21 48,-26 19-78,48-40-77,2 2 16,7-5 22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6.61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1 104,'15'0'87,"33"5"-22,-17 4-56,3-1-83,-29-2-14,6-5 33</inkml:trace>
  <inkml:trace contextRef="#ctx0" brushRef="#br0" timeOffset="1">126 117 56,'0'7'8,"-12"-1"0,-1 0-16,-2 0 0,0 0 8,-2-6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6.95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88,'15'5'64,"-5"-1"-50,0 0 0,0 0 0,0-1 1,19 3-1,-2 0-142,-15-6 121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7.29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27 1 96,'0'206'103,"-16"-199"-245,6-7 133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7.64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45 0 80,'31'0'120,"-1"0"-83,-29 0-40,-1 1 0,1-1 0,0 0 0,0 0-1,0 1 1,-1-1 0,1 0 0,0 1 0,0-1 0,-1 1-1,1-1 1,0 1 0,-1-1 0,1 1 0,-1-1 0,1 1-1,-1 0 1,1-1 0,-1 1 0,1 0 0,-1 0-1,1-1 1,-1 1 0,0 0 0,1 0 0,-1 0 0,0-1-1,0 1 1,0 0 0,0 0 0,0 0 0,0 0 0,0-1-1,0 1 1,0 0 0,0 0 0,0 0 0,0 0-1,-1-1 1,1 1 0,0 0 0,0 0 0,-1-1 0,1 1-1,-1 0 1,0 1 0,-9-1 3</inkml:trace>
  <inkml:trace contextRef="#ctx0" brushRef="#br0" timeOffset="1">1 86 104,'0'0'56,"12"0"-16,4 0-8,2 0 0,-2 0-32,-1 0 8,-1 6-24,0-6-72,-14 6 32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7.98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88,'0'2'5,"0"0"0,0 0 0,0 0 0,0-1-1,0 1 1,0 0 0,1 0 0,-1 0 0,1 0 0,-1-1 0,1 1 0,0 0 0,-1 0-1,1-1 1,0 1 0,0-1 0,2 4 0,12 25 50,-15-29-55,0 0 1,0-1 0,0 1-1,0 0 1,0 0-1,0 0 1,1 0 0,-1 0-1,0 0 1,0-1 0,1 1-1,-1 0 1,1 0-1,-1-1 1,1 1 0,-1 0-1,1 0 1,-1-1 0,1 1-1,1 0 1,-2 0-1,1 0 1,-1-1-1,1 1 1,0-1-1,-1 1 1,1 0-1,-1-1 1,1 1 0,-1 0-1,0 0 1,1-1-1,-1 1 1,0 0-1,0 0 1,1 0-1,-1-1 1,0 1-1,0 0 1,0 0-1,0 1 1,1 0-11,1 1-1,-1-1 1,1 0 0,-1 0 0,1 0 0,0 0 0,0-1 0,0 1 0,0 0 0,0-1-1,4 3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8.36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23 120,'98'-12'82,"0"4"-1,115 6 1,-132 2-64,-70 1-14,0-1 1,0 2 0,0-1 0,-1 2-1,1-1 1,0 2 0,-1-1 0,15 8-1,-24-3 22,0-5-24,-1 1 1,1 0-1,-1-1 1,1 1-1,-1 0 1,0-1 0,0 1-1,-1 0 1,1-1-1,-1 1 1,-1 5-1,-6-5-45,0 0 0,-1-1 0,1 0 0,-1 0 0,0 0 0,1-1 0,-18 1 0,18-2 9,-9 4 19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0.06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0 120,'0'493'220,"0"-492"-273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8.69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88,'0'229'151,"0"-228"-201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9.06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211 1 64,'0'0'23,"24"19"59,-23-18-78,0 0 0,-1 0 0,1 1 0,-1-1 0,0 0 0,1 1 0,-1-1 0,0 1 0,0-1 0,0 0 0,0 1 0,0 2 0,0 1 4,2-2-1,0 0-1,-1 0 0,0 1 1,1-1-1,-1 0 1,-1 1-1,1-1 0,0 0 1,-1 1-1,0-1 0,0 1 1,0 6-1,12 51 41,0-14-27,1 14-7,-15-31-245,-9-30 152</inkml:trace>
  <inkml:trace contextRef="#ctx0" brushRef="#br0" timeOffset="1">1 102 88,'19'0'63,"1"0"-53,1 1-1,-1 0 1,0 2 0,22 5 0,-9-1-139,-22-1 122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9.41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88,'18'0'40,"2"0"-16,0 0-8,-1 0-8,-19 6-8,17-6 0,-4 7 0,0-7-16,-13 8-8,0-2-48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49.76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1 136,'233'0'272,"-231"1"-269,-2 1-3,-1 1 1,1 0-1,-1-1 1,0 1-1,0-1 1,0 0-1,0 1 1,0-1-1,0 0 0,-1 0 1,1 1-1,-1-1 1,1 0-1,-1 0 1,0-1-1,-3 4 1,-35 23 14,33-23-14,-6 3-10,0 1 0,-1-2 1,-24 11-1,32-15-88,-3 1-71</inkml:trace>
  <inkml:trace contextRef="#ctx0" brushRef="#br0" timeOffset="1">206 52 112,'-1'2'15,"1"-1"0,0 1-1,0-1 1,0 1 0,0-1 0,0 1-1,0-1 1,0 1 0,1-1 0,-1 1 0,1-1-1,0 3 1,12 2 23,1 0 1,0-2-1,0 0 1,0 0-1,0-1 0,0-1 1,1 0-1,22-1 0,43 5-170,-44-7-245,-34-5 357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0.10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93 0 96,'-12'8'48,"12"-3"-32,-13-5 0,13 10 24,-15 2-16,2 0-8,1 0-8,12-1-8,-13-11-8,13 11-24,-14-11-16,14 9-8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0.46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440 0 104,'-16'7'43,"1"0"-1,0 1 1,1 0-1,0 1 1,-18 15-1,-23 15 7,15-15-32,-55 22 1,-31 18-165,108-61-13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0.79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1 112,'0'0'143,"0"16"-37,0 197 164,0-212-270,0-1 0,0 0 0,0 1 0,0-1 0,0 0 0,0 1 0,0-1 0,0 1 0,0-1 0,1 0 0,-1 1 0,0-1 0,0 0 0,0 1 0,1-1 0,-1 0 0,0 1 0,0-1 0,1 0 0,-1 0 0,0 1 0,1-1 0,-1 0 0,0 0 0,1 0 1,-1 1-1,0-1 0,1 0 0,0 0 0,-1 0-7,1 0 1,-1 1-1,1-1 0,-1 0 1,0 0-1,1 0 1,-1 1-1,1-1 1,-1 0-1,0 1 1,1-1-1,-1 0 1,0 1-1,1-1 1,-1 0-1,0 1 1,1-1-1,-1 1 1,0-1-1,0 1 0,0-1 1,1 0-1,-1 1 1,0-1-1,0 1 1,0-1-1,0 1 1,0-1-1,0 1 1,0-1-1,0 1 1,0 0-1,24-2-297,-22-5 288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1.17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2 88,'0'0'88,"20"0"-7,69 0-17,-58 0-51,-16-1-6,-1 0 1,1 2-1,0-1 0,-1 2 1,1 0-1,16 5 0,-29-6-1,-1 1-1,0-1 0,0 0 0,1 0 0,-1 1 0,0-1 1,0 1-1,0-1 0,0 1 0,0-1 0,-1 1 1,1 0-1,0-1 0,-1 1 0,1 0 0,-1 0 0,0-1 1,1 1-1,-1 0 0,0 0 0,0 3 0,-1 54 130,0-36-129,1-19-8,0-1 0,-1 1 0,1-1 1,-1 0-1,0 1 0,0-1 0,0 0 0,0 0 0,-1 0 0,1 0 0,-1 0 0,0 0 0,1 0 1,-2 0-1,1-1 0,0 1 0,0-1 0,-5 4 0,-6 8-41,9-10 10,1-1-1,-1 0 0,0 0 0,0-1 0,1 1 0,-2-1 0,1 0 1,0 0-1,0 0 0,-1-1 0,1 1 0,-7 0 0,-7-1 17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1.52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51 0 120,'4'0'60,"131"0"117,-95 4-184,-27-2-139,-13-1 78,0 6-4</inkml:trace>
  <inkml:trace contextRef="#ctx0" brushRef="#br0" timeOffset="1">0 96 144,'0'0'63,"19"0"139,249 0-480,-281 0 259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2.04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96,'0'348'371,"1"-347"-372,-1 0 1,0 0-1,1 0 1,-1 0-1,0 0 1,1 0-1,-1 0 1,1 0-1,0 0 1,-1 0-1,1 0 1,0 0-1,-1-1 1,1 1 0,0 0-1,0 0 1,0-1-1,0 1 1,0-1-1,0 1 1,0-1-1,0 1 1,0-1-1,0 1 1,0-1-1,0 0 1,0 0-1,0 1 1,0-1-1,1 0 1,40 2-13,-15-7 14,-1 0-1,1-1 1,-2-2 0,1-1 0,-1-1 0,0-1 0,-1-1 0,-1-1-1,0-1 1,25-19 0,-47 31 2,1 1 0,0-1 0,0 0 0,-1 0 0,1 0 0,-1 0 0,0 0 1,0-1-1,1 1 0,-1 0 0,0-3 0,0 4-2,-1 1-1,0-1 1,0 1 0,0-1 0,1 0 0,-1 1 0,0-1-1,0 0 1,0 0 0,0 1 0,0-1 0,0 0 0,0 1-1,0-1 1,0 0 0,-1 1 0,1-1 0,0 0-1,0 1 1,-1-1 0,1 1 0,0-1 0,-1 0 0,1 1-1,0-1 1,-1 1 0,1-1 0,-1 1 0,1-1 0,-1 1-1,1-1 1,-1 1 0,0 0 0,1-1 0,-1 1 0,1 0-1,-1-1 1,0 1 0,1 0 0,-2-1 0,-2-1 0,-1 0-1,-17 1 7,-1 1-5,4 0 4,4 0-4,14-1 1,0 1 0,1 0 0,-1 0-1,0 0 1,1 0 0,-1 0 0,0 0-1,1 1 1,-1-1 0,0 0-1,1 0 1,-1 0 0,1 1 0,-1-1-1,0 0 1,1 1 0,-1-1 0,1 0-1,-1 1 1,1-1 0,-1 1-1,1-1 1,-1 1 0,1-1 0,-1 1-1,1-1 1,-1 2 0,0 17 131,2-8-119,0-8-11,-1 0 1,1-1-1,0 1 1,0-1 0,1 1-1,-1-1 1,0 0-1,1 0 1,-1 1-1,1-1 1,0 0-1,3 2 1,25 24 45,-20-20-40,1 0 1,-1-1-1,1 0 0,0-1 0,19 8 1,-1 0-202,-20-7 48,-9-7 142,0 1 0,0-1-1,0 0 1,0 0 0,0 0-1,0 0 1,0 0-1,0 0 1,1 0 0,-1 0-1,0 1 1,0-1 0,0 0-1,0 0 1,0 0-1,0 0 1,0 0 0,0 0-1,-1 0 1,1 1 0,0-1-1,0 0 1,0 0-1,0 0 1,0 0 0,0 0-1,0 0 1,0 0-1,0 0 1,0 0 0,0 1-1,0-1 1,0 0 0,0 0-1,0 0 1,-1 0-1,1 0 1,0 0 0,0 0-1,0 0 1,0 0 0,0 0-1,0 0 1,0 0-1,0 0 1,-1 0 0,1 0-1,0 0 1,0 0 0,0 0-1,0 0 1,0 0-1,0 0 1,0 0 0,-1 0-1,1 0 1,0 0-1,0 0 1,0 0 0,0 0-1,0 0 1,0 0 0,0 0-1,0 0 1,-1 0-1,20 0-347,-6 0 325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0.41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12 1 80,'164'0'168,"-163"0"-167,1 0 0,-1 0 0,1 0 1,-1 0-1,1 0 0,-1 0 0,1 0 0,-1 1 0,0-1 0,1 0 0,-1 1 1,1-1-1,-1 1 0,0 0 0,1-1 0,-1 1 0,1 1 0,0-1 0,-1 0 0,0-1 0,0 1-1,1 0 1,-1-1 0,0 1-1,1-1 1,-1 1 0,0-1 0,1 0-1,-1 1 1,1-1 0,-1 0-1,0 0 1,1 0 0,-1 0 0,2-1-1,-2 1 1,0 0 0,0 0-1,0 0 1,-1 0 0,1 0-1,0 0 1,0 0 0,0 0 0,-1 0-1,1 1 1,0-1 0,0 0-1,-1 0 1,1 1 0,0-1-1,0 0 1,-1 1 0,1-1-1,0 1 1,-1-1 0,1 1-1,-1-1 1,1 1 0,0 0-1,-1-1 1,1 1 0,-1 0-1,1 0 1,2 34 34,-3-32-34,0 97 39,0-99-39,0 0-1,0 0 0,-1 0 0,1 0 1,0 1-1,0-1 0,-1 0 0,1 0 0,-1 0 1,1 0-1,-1 0 0,1 0 0,-1 0 1,0 0-1,1 0 0,-1-1 0,0 1 1,0 0-1,1 0 0,-1 0 0,0-1 0,0 1 1,0-1-1,-2 2 0,-5 4 1,-51 56 7,58-62-9,1 1 1,-1-1-1,1 1 1,-1 0-1,1-1 0,-1 1 1,1-1-1,0 1 1,-1 0-1,1-1 0,0 1 1,0 0-1,0-1 1,-1 1-1,1 0 0,0-1 1,0 1-1,0 0 1,0 0-1,0-1 0,0 2 1,0-2-2,0 1 1,0-1-1,0 1 1,0-1 0,0 1-1,0-1 1,0 1-1,0 0 1,0-1-1,0 1 1,0-1-1,-1 1 1,1-1-1,0 1 1,0-1 0,-1 0-1,1 1 1,0-1-1,-1 1 1,1-1-1,0 1 1,-1-1-1,-6 5-24,1-2-1,-1 1 0,0-1 0,0 0 1,-14 3-1,13-3-22,-18-1-23</inkml:trace>
  <inkml:trace contextRef="#ctx0" brushRef="#br0" timeOffset="1">1 155 64,'0'0'24,"28"0"-16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2.49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0 136,'400'0'63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2.82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88,'0'0'75,"0"22"74,0 263 363,12-232-489,-12-51-23,0 0 1,1 0 0,-1 0-1,0 0 1,1 0 0,0 0-1,-1 0 1,1 0-1,0-1 1,1 3 0,-1-2-2,0 0 1,0 0-1,0 0 1,-1 0-1,1 0 1,-1 0-1,1 0 1,-1 0-1,1 0 1,-1 3-1,6 11-9,-5-15 3,0 0 1,0 0 0,-1 1 0,1-1-1,0 0 1,-1 1 0,1-1 0,0 1 0,-1-1-1,0 1 1,1-1 0,-1 1 0,0-1-1,0 3 1,0-52-625,0 36 614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3.16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319 0 136,'0'0'345,"-15"2"-225,-21 14-67,1 2 0,1 2 0,-61 46 1,2-7-681,82-56 600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3.52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1 136,'23'5'147,"-4"5"-96,0-2 1,1 0 0,0-1-1,37 7 1,4 1 12,-54-13-123,-1-2 0,0 1-1,0-1 1,0 1-1,12-3 1,10 1-86,-17 1 129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3.87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0 128,'32'0'200,"341"0"-36,-366 1-215,1 0-1,-1 0 0,0 0 1,0 0-1,13 6 1,-20-6-44</inkml:trace>
  <inkml:trace contextRef="#ctx0" brushRef="#br0" timeOffset="1">77 78 144,'15'0'108,"308"17"93,-320-17-226,-1 0-1,1 0 0,0 1 0,0-1 1,-1 1-1,1 0 0,0-1 0,-1 1 0,1 0 1,0 1-1,3 1 0,-6-2-46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4.20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13 120,'0'0'63,"20"0"74,432 0 147,-451 0-319,-1-7-294,0 1 209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4.55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300 0 136,'0'101'335,"-2"-93"-326,0-1 1,0 1-1,0-1 1,-1 1 0,-1-1-1,1 0 1,-1 0-1,-6 9 1,3-5 0,-18 24 2,-1-1 1,-2-2-1,-55 50 1,5-4-121,57-56-186,21-22 183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4.88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134 0 128,'73'4'184,"0"3"0,0 2 0,71 21 0,-105-22-161,-17-5-44,-1 2 0,26 9 0,-46-14 15,-1 0 1,0 0-1,1 0 0,-1 0 0,0 0 1,0 1-1,1-1 0,-1 0 1,0 0-1,0 0 0,1 0 0,-1 0 1,0 0-1,0 0 0,1 1 0,-1-1 1,0 0-1,0 0 0,1 0 0,-1 1 1,0-1-1,0 0 0,0 0 0,0 0 1,1 1-1,-1-1 0,0 0 0,0 1 1,0-1-1,0 0 0,0 0 0,0 1 1,0-1-1,0 0 0,0 0 1,0 1-1,0-1 0,0 0 0,0 1 1,0-1-1,0 0 0,0 0 0,0 1 1,0-1-1,0 0 0,0 0 0,0 1 1,-1-1-1,1 0 0,0 0 0,0 1 1,0-1-1,0 0 0,-1 0 0,1 1 1,0-1-1,0 0 0,0 0 0,-1 0 1,1 1-1,-18 7-299,-2-7 280</inkml:trace>
  <inkml:trace contextRef="#ctx0" brushRef="#br0" timeOffset="1">0 138 112,'90'1'119,"142"19"1,-163-13-214,-60-12 30,-10 9-10,1-2 11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5.24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13 120,'425'0'273,"-425"-7"-562,0 2 273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5.58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41 0 104,'-2'22'192,"0"-18"-172,0 0 0,0 0-1,0 0 1,1 0 0,0 0 0,-1 1-1,2-1 1,-1 0 0,0 1 0,1 7 0,2 58 158,-1-31-109,-1 160 162,0-198-169,-16-1-911,5 0 820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0.78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235 175 72,'25'0'40,"4"0"-32</inkml:trace>
  <inkml:trace contextRef="#ctx0" brushRef="#br0" timeOffset="1">0 1 88,'0'434'280,"0"-430"-280,0-1 1,1 0-1,-1 0 0,1 0 1,0 0-1,0 1 0,0-1 1,0 0-1,0-1 0,0 1 1,1 0-1,0 0 0,3 4 1,2 5 1,25 36-2,-29-31-4,-3-15 3,0-1 1,0 0 0,0 0 0,0 0-1,0 1 1,0-1 0,0 0 0,1 0-1,-1 0 1,0 1 0,1-1 0,-1 0-1,1 0 1,-1 0 0,1 0 0,0 0-1,-1 0 1,1 0 0,0 0 0,1 1-1,28 17 15,5 3-39,-27-18 16,6 1-15,-1-1-1,1 0 1,0-1-1,0-1 1,0 0-1,1-1 1,-1 0-1,0-1 1,0-1 0,17-2-1,-6-8 13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6.13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0 168,'0'0'799,"0"25"-708,0 213-776,0-235 496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7:56.47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0 240,'0'48'608,"0"-47"-597,0 12-519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28:40.853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5DC6A70-FDE0-49BC-9174-41D20726E8B9}" emma:medium="tactile" emma:mode="ink">
          <msink:context xmlns:msink="http://schemas.microsoft.com/ink/2010/main" type="writingRegion" rotatedBoundingBox="22282,8247 22585,12006 14984,12620 14681,8860"/>
        </emma:interpretation>
      </emma:emma>
    </inkml:annotationXML>
    <inkml:traceGroup>
      <inkml:annotationXML>
        <emma:emma xmlns:emma="http://www.w3.org/2003/04/emma" version="1.0">
          <emma:interpretation id="{FDCCA373-2C96-4F19-ACE8-08B9E70D83E7}" emma:medium="tactile" emma:mode="ink">
            <msink:context xmlns:msink="http://schemas.microsoft.com/ink/2010/main" type="paragraph" rotatedBoundingBox="22326,8789 22309,12041 21808,12039 21824,87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22D87FE-4E4E-46B5-9CEE-4302E451F0F9}" emma:medium="tactile" emma:mode="ink">
              <msink:context xmlns:msink="http://schemas.microsoft.com/ink/2010/main" type="line" rotatedBoundingBox="22326,8788 22309,12041 21808,12039 21824,8786"/>
            </emma:interpretation>
          </emma:emma>
        </inkml:annotationXML>
        <inkml:traceGroup>
          <inkml:annotationXML>
            <emma:emma xmlns:emma="http://www.w3.org/2003/04/emma" version="1.0">
              <emma:interpretation id="{50342F60-329C-4330-BD91-D947CFF09091}" emma:medium="tactile" emma:mode="ink">
                <msink:context xmlns:msink="http://schemas.microsoft.com/ink/2010/main" type="inkWord" rotatedBoundingBox="22118,10341 22116,10590 21815,10588 21816,103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7066 1603 3816 0,'0'0'3969'0,"0"0"-2985"16,0 0-624-16,0 0 617 15,0 0-177-15,0 0-504 0,0 0-152 16,0 0-96-1,0 0 16-15,0 0 0 16,0 0 16-16,0 0 56 16,0 0 8-16,0 0-56 0,0 0-72 15,0 10 72-15,13 6-16 16,0-1 32-16,-1 6-88 16,1-5 48-16,-6-2-56 15,5 3-8-15,-5-7-40 16,-1-6 40-16,1 3 0 15,-7-7 48-15,0 0 16 0,0 0-64 16,0 0-16-16,0 0 16 16,0 0 0-1,0 0 0-15,7 0-8 16,-1 0-72-16,1-7 80 16,5-7 72-16,1-7-64 0,7 1 80 15,-1-7-40-15,-6 2 16 16,0 9-64-16,-8-5 0 0,9 11 0 31,-8 5 0-31,-6-5 8 16,0 10-8-16,0 0 8 15,7 0 0-15,-7 0 40 0,0 0-32 32,0 0-8-32,0 0-8 15,0 0 0-15,0 0 0 0,0-4 0 0,7-6 0 16,-1 3-64-16,-1 3-336 15,9-6-392-15,-1-7-224 16,1 7-769-16,-3 0-1023 0</inkml:trace>
        </inkml:traceGroup>
        <inkml:traceGroup>
          <inkml:annotationXML>
            <emma:emma xmlns:emma="http://www.w3.org/2003/04/emma" version="1.0">
              <emma:interpretation id="{3C0524BF-3B51-4003-8AFC-5B3E79FAB23A}" emma:medium="tactile" emma:mode="ink">
                <msink:context xmlns:msink="http://schemas.microsoft.com/ink/2010/main" type="inkWord" rotatedBoundingBox="22326,8788 22324,9104 22002,9102 22003,87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953.26">7253 88 4384 0,'0'0'3201'0,"0"0"-1673"16,0 0-631-16,0 0 367 47,0 0-32-47,0 0-432 15,0 0-240-15,0 0-7 0,0 0-113 16,0 0-40-16,0 0-16 16,0 0-120-16,0 0-128 0,0 0-136 15,0 0-48-15,0 0-72 0,0 0 48 16,0 0-8-16,0 0 8 15,0 20 0-15,13 6 72 0,-8 0 16 16,15-1-16-16,-13 0 0 16,6-8-56-16,-8-7 8 0,2 0-8 15,-7-10-40 1,0 0 24-16,0 0-32 16,7 0-40-16,-7 0 8 15,0 0-56-15,7 0-112 0,-7 0 16 16,6 0 95-16,8-10 89 15,-3-7 104-15,9-4 24 16,-1 1 24 0,1-9-48-16,5-2 0 15,-5-6 8-15,0 1-16 0,-2 6 0 16,-4 3-48-16,-2 2-16 31,-6 15 72-31,1-5 0 16,0 9 16-16,-7 6-8 0,0 0 0 15,0 0 48-15,0 0-56 16,0 0-72-16,0 0 8 0,0 0-40 16,0 0 56-16,0 0-56 15,0 0-280-15,6 0-400 16,1 0-992-16,0 0-1417 0</inkml:trace>
        </inkml:traceGroup>
        <inkml:traceGroup>
          <inkml:annotationXML>
            <emma:emma xmlns:emma="http://www.w3.org/2003/04/emma" version="1.0">
              <emma:interpretation id="{D37608C6-7B33-4DDA-82BF-3886B4F6B6FD}" emma:medium="tactile" emma:mode="ink">
                <msink:context xmlns:msink="http://schemas.microsoft.com/ink/2010/main" type="inkWord" rotatedBoundingBox="22235,9684 22233,9935 21865,9933 21867,96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007.89">7117 837 5857 0,'0'0'2376'16,"0"0"-1368"-16,0 0-367 0,0 0 631 0,0 0-328 16,0 0-528-16,0 0-232 15,0 0-56-15,0 0-128 16,0 0-80-1,0 0 72-15,0 0-96 16,0 0 96-16,0 0 0 16,0 16 8-16,14 5 8 0,4 0 72 15,2 9-32-15,-8 1-40 16,8-6 56-16,-7-4-64 0,-6 0 0 31,5-6 0-31,1 1 0 16,-6-6 0-16,0-6 0 0,-1 2 0 15,-6-2-16-15,5-4 8 16,-5 0-48-16,0 0 48 16,7 0-56-16,-7 0 48 0,7 0 8 31,-7-4 8-31,13-13 8 16,-6 3 120-16,11-11-8 0,-4 4-40 15,6 0-80-15,-9-5 48 0,9 6-48 16,-6 4 8-16,-3 6 48 15,-4-5-48-15,7 5-8 16,-14-1-8 0,13 7-80-16,-8-7-80 15,2 1 56-15,-7 4 32 0,13 2 32 16,-13-1-8-16,0 5 56 0,0 0 0 16,0 0-8-16,0 0-184 15,0 0-232 1,7 0-376-16,-7 0-360 15,6 0-1001-15,-6 9-439 16</inkml:trace>
        </inkml:traceGroup>
        <inkml:traceGroup>
          <inkml:annotationXML>
            <emma:emma xmlns:emma="http://www.w3.org/2003/04/emma" version="1.0">
              <emma:interpretation id="{4E4F6423-3D83-4356-BC1E-EBB10C5A0D14}" emma:medium="tactile" emma:mode="ink">
                <msink:context xmlns:msink="http://schemas.microsoft.com/ink/2010/main" type="inkWord" rotatedBoundingBox="22170,10992 22168,11210 21841,11209 21842,10990"/>
              </emma:interpretation>
              <emma:one-of disjunction-type="recognition" id="oneOf3"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。</emma:literal>
                </emma:interpretation>
                <emma:interpretation id="interp5" emma:lang="" emma:confidence="0">
                  <emma:literal>〇</emma:literal>
                </emma:interpretation>
                <emma:interpretation id="interp6" emma:lang="" emma:confidence="0">
                  <emma:literal>O</emma:literal>
                </emma:interpretation>
                <emma:interpretation id="interp7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982.26">7092 2219 5217 0,'0'0'1616'0,"0"0"-1104"16,0 0-408-16,0 0 184 15,0 0-160-15,0 0-128 0,0 0 192 16,12 0 208-16,-5 0-64 16,-1 6 48-16,-6 4 113 0,7-5-113 31,0 5-96-31,5-4 16 15,-6 4-48-15,8 0-88 16,-1 5-40-16,-8-11-64 0,8 7-56 16,-6-1 72-16,6-3-80 15,-13-4 0-15,7 4 8 0,5-3 0 32,-12 2 0-32,7-6 0 15,-7 0 0-15,0 4-8 0,0-4 0 16,6 0 0-16,-6 7 0 0,7-7 0 15,-7 0 0-15,7 0 8 16,-1 0-8 0,-6 0 8-1,5 0-8-15,-5 0-8 0,14 0 0 16,-8 0 8-16,1-11 0 0,6-9 64 16,6-1-64-16,-6-5 96 0,6 0-88 15,-6 1 32-15,0-2-32 31,-6 7-8-31,0 9 0 16,4-3-56-16,-11 8 48 0,0 6 8 16,0 0 8-16,0 0 0 0,0 0 0 15,0 0 40-15,0 0 24 16,0 0-72-16,7 0 0 31,-7 0-16-31,0 0-192 0,0 0-320 16,0 0-784-16,0-4-1177 15,0-3-2944-15</inkml:trace>
        </inkml:traceGroup>
        <inkml:traceGroup>
          <inkml:annotationXML>
            <emma:emma xmlns:emma="http://www.w3.org/2003/04/emma" version="1.0">
              <emma:interpretation id="{CBEAB8E5-9240-4162-87EA-690896F780C8}" emma:medium="tactile" emma:mode="ink">
                <msink:context xmlns:msink="http://schemas.microsoft.com/ink/2010/main" type="inkWord" rotatedBoundingBox="22306,11744 22304,12041 21957,12040 21959,11742"/>
              </emma:interpretation>
              <emma:one-of disjunction-type="recognition" id="oneOf4">
                <emma:interpretation id="interp8" emma:lang="" emma:confidence="0">
                  <emma:literal>°</emma:literal>
                </emma:interpretation>
                <emma:interpretation id="interp9" emma:lang="" emma:confidence="0">
                  <emma:literal>『</emma:literal>
                </emma:interpretation>
                <emma:interpretation id="interp10" emma:lang="" emma:confidence="0">
                  <emma:literal>「</emma:literal>
                </emma:interpretation>
                <emma:interpretation id="interp11" emma:lang="" emma:confidence="0">
                  <emma:literal>℃</emma:literal>
                </emma:interpretation>
                <emma:interpretation id="interp12" emma:lang="" emma:confidence="0">
                  <emma:literal>〇</emma:literal>
                </emma:interpretation>
              </emma:one-of>
            </emma:emma>
          </inkml:annotationXML>
          <inkml:trace contextRef="#ctx0" brushRef="#br0" timeOffset="1904.26">7208 3103 5857 0,'0'0'1832'0,"0"0"-1288"0,0 0-80 0,0 0 337 16,0 0-337-16,0 0-288 15,0-5-8-15,0 5 136 16,0 0-40-16,0 0-8 0,0 0-24 16,0 0 0-16,0 0-24 15,0 0-64-15,0 0-64 0,0 0-80 16,0 0 0-16,0 0 16 16,13 0-16-1,6 10 48-15,-6 0-40 16,0 1 56-16,6-1-64 0,-6-4 0 15,0-2 0-15,-1 7 8 16,2-1-8-16,-8-10-8 0,8 10 8 16,-9-10 0-16,1 0 0 31,1 0 8-31,0 5-8 0,-7-5 0 16,6 0 0-16,-6 0 0 15,7 0-56-15,-7 0 40 0,7 0 8 16,-7 0-32-16,11 0 40 15,-4-5 120-15,0 0-120 32,0 0 56-32,-7-5-40 0,13 10 88 15,-13-11-96-15,5 7 48 16,-5-2-8-16,7-9-48 0,6-1 48 16,-6 1-40-16,-1-10 56 15,1-2-56-15,5 2 48 16,-12-1-48-1,6 10 16-15,1 2-16 0,-7 4-8 16,0 0-24-16,7 4-200 16,-7-4-296-16,12-5-512 0,-6 4-1145 15,8 1-2408-15</inkml:trace>
        </inkml:traceGroup>
      </inkml:traceGroup>
    </inkml:traceGroup>
    <inkml:traceGroup>
      <inkml:annotationXML>
        <emma:emma xmlns:emma="http://www.w3.org/2003/04/emma" version="1.0">
          <emma:interpretation id="{6B32FDEE-E15B-452F-9238-DA6F9FBD3A35}" emma:medium="tactile" emma:mode="ink">
            <msink:context xmlns:msink="http://schemas.microsoft.com/ink/2010/main" type="paragraph" rotatedBoundingBox="19320,9502 19775,12049 19301,12134 18846,958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1D5A181-9303-48D7-AFB3-285F2DDD8E65}" emma:medium="tactile" emma:mode="ink">
              <msink:context xmlns:msink="http://schemas.microsoft.com/ink/2010/main" type="line" rotatedBoundingBox="19320,9502 19775,12049 19301,12134 18846,9586"/>
            </emma:interpretation>
          </emma:emma>
        </inkml:annotationXML>
        <inkml:traceGroup>
          <inkml:annotationXML>
            <emma:emma xmlns:emma="http://www.w3.org/2003/04/emma" version="1.0">
              <emma:interpretation id="{B1EDE32A-A902-4A1D-9F4C-1ED1BF2F31AE}" emma:medium="tactile" emma:mode="ink">
                <msink:context xmlns:msink="http://schemas.microsoft.com/ink/2010/main" type="inkWord" rotatedBoundingBox="19257,9513 19304,9775 18983,9832 18936,9570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6366.14">4191 714 4841 0,'0'0'1344'0,"0"0"-848"0,0 0 392 15,0 0 392-15,0 0-47 16,0 0-353-16,0 0-48 0,0 0 32 16,0 0-128-16,0 0-168 15,0 0-119-15,0 0-57 16,0 0-128-16,0 0-136 16,0 0-120-16,0 0-8 15,0 6-8-15,0 14-32 16,7 6 40-16,-2 10 48 0,15 5 16 15,-14-5-56-15,8-5 0 16,-9-11 0 0,2 0 8-16,-1-10-16 15,1-4 0-15,-7-6-16 16,7 0-80-16,-7 0-64 0,6 0-8 16,-6 0-8-16,12 0-64 15,1-16 224-15,7 1 16 0,6-10 8 31,0-6-8-31,6 0 56 16,-7 0-80-16,2 6 24 16,-15-1-72-16,8 11-8 0,-7-1-24 15,-6 11 104-15,-7-1 0 16,0 2 0-16,5 4 8 0,-5 0 0 31,0 0-8-31,0 0 8 0,0 0-8 16,0 0 0-16,0 0-88 15,0 0-281-15,0 0-351 0,0 0-552 16,0 0-1056-16,0 0-2281 16</inkml:trace>
        </inkml:traceGroup>
        <inkml:traceGroup>
          <inkml:annotationXML>
            <emma:emma xmlns:emma="http://www.w3.org/2003/04/emma" version="1.0">
              <emma:interpretation id="{04C1BC83-FA92-48B8-A5DB-A2970466A918}" emma:medium="tactile" emma:mode="ink">
                <msink:context xmlns:msink="http://schemas.microsoft.com/ink/2010/main" type="inkWord" rotatedBoundingBox="19462,10298 19656,11385 19182,11469 18988,10383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5332.78">4255 1619 3528 0,'0'0'1489'0,"0"0"-705"0,0 0-40 16,0 0 144-16,0 0-24 15,0 0-320-15,0 0-264 0,0 0 81 16,0 0 127-16,0 0-120 31,0 0-168-31,0 0-72 16,0 0-40-16,0 0 56 0,6 0 16 16,8 0-8-16,-8 10 136 15,6 1-104-15,8 9 72 0,-7-5-88 0,6 5-56 16,-6 1-64-1,1-4 112-15,-3 3-72 16,3-5-8 0,-8 0 32-16,1 1-96 0,6-1 32 15,-13-10-40-15,12 6-8 16,-12-7 24-16,7-4-24 0,-7 0 0 0,0 0-56 16,7 0 48-16,-7 0-48 31,0 0 32-31,13 0-40 15,-1-15 64-15,8-5 64 0,0-11 40 16,5-11-48-16,7-3 16 16,-6 4-64-16,-1-1-8 0,-5 11-8 31,-1-4-104-31,-6 15 64 16,1-7 32-16,-9 10 16 0,1 7 0 15,1 6 0-15,-7-6-8 16,0 10 8-16,0 0 0 0,0 0 8 15,0 0 8-15,0 0-8 16,0 0-8-16,0 0-32 31,7 0-448-31,-7 0-776 0,0 0-1201 16,0 0-2056-16</inkml:trace>
          <inkml:trace contextRef="#ctx0" brushRef="#br0" timeOffset="-4488.99">4480 2271 7177 0,'0'0'1896'16,"0"0"-1391"-16,0 0-241 0,0 0 336 15,0 0-296-15,0 0-256 16,0 0-48-1,0 0 0-15,0 0 80 0,0 0 48 16,0 10 112-16,7 4 144 16,6 14-56-16,-6 3-88 15,5-1-88-15,1 5-24 0,7 2-112 16,-8-1-8 0,1-12 0-16,-6 4 8 15,0-9 0-15,-1-8-16 0,-1-5 8 16,-5-6-8-16,0 0-8 15,0 0-96-15,7 0-152 16,0 0 64-16,-1 0 96 0,1-10 96 31,6-16 0-31,6-5 104 0,1 0-24 16,-8-5-72-16,8-1 88 16,-14 6-40-16,13 0-48 15,-6 0-8-15,1 10 8 0,-8-3-8 16,6-2 0-16,1 0 8 31,-6 5-8-31,0 6 8 0,-1-1-8 16,1 12 0-16,-7-2 0 15,0 6-8-15,0 0 8 16,0 0 0-16,0 0 72 0,5 0-64 16,-5 0 112-16,0 0-32 31,0 0-80-31,0 0 0 0,0 0-8 0,0 0-96 15,0 0-264-15,0 0-520 16,0 0-1617-16,0 0-5224 16</inkml:trace>
        </inkml:traceGroup>
        <inkml:traceGroup>
          <inkml:annotationXML>
            <emma:emma xmlns:emma="http://www.w3.org/2003/04/emma" version="1.0">
              <emma:interpretation id="{4624747E-D595-4342-BD53-01D44F8170EC}" emma:medium="tactile" emma:mode="ink">
                <msink:context xmlns:msink="http://schemas.microsoft.com/ink/2010/main" type="inkWord" rotatedBoundingBox="19701,11723 19760,12052 19386,12119 19328,11789"/>
              </emma:interpretation>
              <emma:one-of disjunction-type="recognition" id="oneOf7">
                <emma:interpretation id="interp15" emma:lang="" emma:confidence="0">
                  <emma:literal>〇</emma:literal>
                </emma:interpretation>
                <emma:interpretation id="interp16" emma:lang="" emma:confidence="0">
                  <emma:literal>¢</emma:literal>
                </emma:interpretation>
                <emma:interpretation id="interp17" emma:lang="" emma:confidence="0">
                  <emma:literal>℃</emma:literal>
                </emma:interpretation>
                <emma:interpretation id="interp18" emma:lang="" emma:confidence="0">
                  <emma:literal>女</emma:literal>
                </emma:interpretation>
                <emma:interpretation id="interp19" emma:lang="" emma:confidence="0">
                  <emma:literal>」</emma:literal>
                </emma:interpretation>
              </emma:one-of>
            </emma:emma>
          </inkml:annotationXML>
          <inkml:trace contextRef="#ctx0" brushRef="#br0" timeOffset="-3532.92">4622 3180 2576 0,'0'0'2721'0,"0"0"-1537"15,0 0-864-15,0 0 336 16,0 0 112-16,0 0-424 0,0 0-224 16,0 0 40-1,0 0-8 1,0 0 56-16,0 0-55 0,0 0-9 0,0 0-128 16,0 0-8-16,0-5-8 15,0-6 0-15,0 1 0 16,0 1 0-16,0-2 8 15,0 1 0 1,0 4 40-16,0-4-48 16,0 5 0-16,0 0 8 0,0 5 64 15,0 0 112-15,0 0 96 16,0 0 128-16,0 0 56 0,0 0-72 16,0 0-88-16,7 0-120 31,-7 0-80-31,0 0-88 0,0 0-8 15,0 0 0-15,7 0-8 16,5 10 80-16,-6 6 168 16,8 5-56-16,-1-6-24 0,-1 0-80 15,8-5-16-15,-14 6-72 32,8-2 8-32,-2-8-8 0,-12-1 8 15,6 0-8-15,1 0 0 0,0-5 0 16,-7 0 0-16,0 0 0 15,0 0 0-15,6 0-48 0,-6 0-72 16,7 0 32 0,5 0 40-1,1-15 40-15,0-11 8 0,6-9 8 16,8-11 0-16,-16-6-8 0,16 11-144 16,-14-6-120-16,-1 13 64 15,-5 7 40-15,-1 12 88 16,1 5 24-1,0 4 48-15,-7 2 8 16,0 4-8-16,0 0 8 0,0 0 0 16,0 0 0-16,0 0 88 15,0 0-96-15,0 0 0 0,0 0-8 16,0 0-8-16,0 0-64 31,0 0-328-31,0-6-1072 16,0 1-2553-16</inkml:trace>
        </inkml:traceGroup>
      </inkml:traceGroup>
    </inkml:traceGroup>
    <inkml:traceGroup>
      <inkml:annotationXML>
        <emma:emma xmlns:emma="http://www.w3.org/2003/04/emma" version="1.0">
          <emma:interpretation id="{B233BED3-E1C0-40F4-A2B0-AF61EB37D41D}" emma:medium="tactile" emma:mode="ink">
            <msink:context xmlns:msink="http://schemas.microsoft.com/ink/2010/main" type="paragraph" rotatedBoundingBox="17261,9565 17633,12095 17134,12168 16762,963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1B5B31D-AC86-47D8-B2C6-A40F27F9F224}" emma:medium="tactile" emma:mode="ink">
              <msink:context xmlns:msink="http://schemas.microsoft.com/ink/2010/main" type="line" rotatedBoundingBox="17261,9565 17633,12095 17134,12168 16762,9638"/>
            </emma:interpretation>
          </emma:emma>
        </inkml:annotationXML>
        <inkml:traceGroup>
          <inkml:annotationXML>
            <emma:emma xmlns:emma="http://www.w3.org/2003/04/emma" version="1.0">
              <emma:interpretation id="{FA561FC4-AE64-4D62-B8E0-C379400E1DF2}" emma:medium="tactile" emma:mode="ink">
                <msink:context xmlns:msink="http://schemas.microsoft.com/ink/2010/main" type="inkWord" rotatedBoundingBox="17394,10465 17633,12095 17134,12168 16895,10538"/>
              </emma:interpretation>
              <emma:one-of disjunction-type="recognition" id="oneOf8">
                <emma:interpretation id="interp20" emma:lang="" emma:confidence="0">
                  <emma:literal>〇</emma:literal>
                </emma:interpretation>
                <emma:interpretation id="interp21" emma:lang="" emma:confidence="0">
                  <emma:literal>』</emma:literal>
                </emma:interpretation>
                <emma:interpretation id="interp22" emma:lang="" emma:confidence="0">
                  <emma:literal>」</emma:literal>
                </emma:interpretation>
                <emma:interpretation id="interp23" emma:lang="" emma:confidence="0">
                  <emma:literal>匕</emma:literal>
                </emma:interpretation>
                <emma:interpretation id="interp24" emma:lang="" emma:confidence="0">
                  <emma:literal>兦</emma:literal>
                </emma:interpretation>
              </emma:one-of>
            </emma:emma>
          </inkml:annotationXML>
          <inkml:trace contextRef="#ctx0" brushRef="#br0" timeOffset="-8122.92">2249 2245 4640 0,'0'0'2017'0,"0"0"-953"16,0 0-336-16,0 0 401 0,0 0-161 15,0 0-304-15,0 0-152 16,-5 0-16-16,5 0-88 16,0 0-112-16,0 0-64 0,0 0 136 31,0 15-136-31,0 6-112 15,0 10-40-15,0 4 65 0,5 6-137 16,2 1 8-16,7-11 32 16,-8 0-48-16,1-10 0 15,0-7 0-15,-2-8 0 0,1 5-8 32,1-11-8-32,-7 0-40 15,0 0-41-15,0 0-31 0,7 0-8 0,-7 0-16 16,13 0 64-16,-1-17 88 15,8 3 0-15,0-17 128 16,-2 5-112-16,2 0 80 16,-1 0-96-1,-6 6 80-15,1 4-72 16,-14 5 0-16,6 8-8 0,-6 3 0 16,0 0 0-16,5 0-144 15,-5-11 8-15,14 5-168 0,-8 2-184 16,8-6-200-1,-3 3-288-15,-4-3-993 16,6 10-2520-16</inkml:trace>
          <inkml:trace contextRef="#ctx0" brushRef="#br0" timeOffset="-9459.23">2276 1906 7313 0,'0'0'1880'16,"0"0"-1287"-16,0 0-137 0,0 0 344 0,0 0-480 31,0 0-216-31,0 0-104 16,0 0 8-16,0 72 128 15,7-36 72-15,5 0-88 0,1 0-48 16,-6-10 8-16,-1-5-80 0,1-18 8 16,0 8-8-16,-2-11-8 31,1 0-112-31,8 0 72 16,-1 0 48-16,-1 0 0 0,15-14 0 15,-2-23 0-15,8-9 96 16,-1-11 8-16,6-9 0 0,-12-6-104 15,0 16-112-15,-7 0-168 32,-6 8-232-32,0 24-32 15,-13-3-176-15,7 7-129 0,-7 9-319 16,0 7-832-16</inkml:trace>
          <inkml:trace contextRef="#ctx0" brushRef="#br0" timeOffset="-8909.71">2457 2795 7937 0,'0'0'1905'0,"0"0"-1569"0,0 0-320 0,0 0 216 16,0 0-208-16,0 0-24 15,0 6-48-15,0-6-24 0,0 0 72 16,0 0 8-16,0 0 48 16,0 0 208-16,0 0 64 15,0 0-24-15,0 0-136 16,0 0-168 0,0 0-240-16,7-6-456 0,-1-8-473 15,-1-28 409-15,9 1-608 0,-8 4-896 16</inkml:trace>
          <inkml:trace contextRef="#ctx0" brushRef="#br0" timeOffset="-7597.85">2514 3098 8705 0,'0'0'2537'15,"0"0"-1577"-15,0 0-624 16,0 0 400-16,0 0-72 0,0 0-535 0,0 0-121 31,6 82-8-31,1-47 0 16,6-4 8-16,-6-10-8 0,0-11-8 15,-7-4 8-15,5-6-8 16,-5 0 8-16,7 0-121 0,-7 0 33 16,20 0-112-16,-7-10 120 15,19-17 80-15,-7-13 64 0,8-6 8 32,-1 0 0-32,-7-6-72 15,-5 11 0-15,-6 5-168 16,-3 15-168-16,-4 7-32 0,0 8-88 15,-7 2 56-15,0 4-280 16,0-6-272-16,6 1-569 0,-6 0-759 31,0-6-2801-31</inkml:trace>
        </inkml:traceGroup>
        <inkml:traceGroup>
          <inkml:annotationXML>
            <emma:emma xmlns:emma="http://www.w3.org/2003/04/emma" version="1.0">
              <emma:interpretation id="{BCE3AE37-F805-4E70-9928-250F8C1B07C1}" emma:medium="tactile" emma:mode="ink">
                <msink:context xmlns:msink="http://schemas.microsoft.com/ink/2010/main" type="inkWord" rotatedBoundingBox="17192,9575 17254,9991 16853,10050 16791,9634"/>
              </emma:interpretation>
              <emma:one-of disjunction-type="recognition" id="oneOf9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10019.48">2071 910 4256 0,'0'0'1817'0,"0"0"-593"0,0 0-80 0,0 0 329 16,0 0-257-16,0 0-472 15,0 0-232-15,0 0-96 0,0 0-56 31,0 0-88-31,0 0 32 16,0 0-64-16,0 0 41 16,0 0-57-16,0 0-24 0,0 0-200 15,0 0 0-15,0 0-80 0,0 10-56 16,0 15 64-16,0 6 72 31,18 11 128-31,-5-6-120 16,6 5 40-16,-6-11-48 0,0-5 0 15,-6-9 0-15,-2-5-16 16,2-11 8-16,-7 5-40 0,7-5 40 16,-7 0-120-16,6 0-8 31,-6 0-89-31,7 0 65 16,0-11 80-16,11-10 80 0,2-4 72 15,5-15-64-15,2-2 168 0,-2-4-103 16,2-1-25-16,-9 1-48 15,2 6 0 1,-8-2-80-16,8 12-25 16,-13 9 1-16,6 1 96 15,-8 9 8-15,-5 1 0 0,0 4 0 16,7 2 8-16,-7 4-8 0,0 0-8 16,0 0-184-16,0 0-368 0,0 0-448 31,6 0-784-31,-6 0-2169 15</inkml:trace>
        </inkml:traceGroup>
      </inkml:traceGroup>
    </inkml:traceGroup>
    <inkml:traceGroup>
      <inkml:annotationXML>
        <emma:emma xmlns:emma="http://www.w3.org/2003/04/emma" version="1.0">
          <emma:interpretation id="{7A5FDACD-0701-426F-A336-9F84D25702A3}" emma:medium="tactile" emma:mode="ink">
            <msink:context xmlns:msink="http://schemas.microsoft.com/ink/2010/main" type="paragraph" rotatedBoundingBox="15184,8819 15449,12100 14945,12141 14681,88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D83463-4F37-4818-9118-AF00A9990264}" emma:medium="tactile" emma:mode="ink">
              <msink:context xmlns:msink="http://schemas.microsoft.com/ink/2010/main" type="line" rotatedBoundingBox="15184,8819 15449,12100 14945,12141 14681,8860"/>
            </emma:interpretation>
          </emma:emma>
        </inkml:annotationXML>
        <inkml:traceGroup>
          <inkml:annotationXML>
            <emma:emma xmlns:emma="http://www.w3.org/2003/04/emma" version="1.0">
              <emma:interpretation id="{F558FF7F-74FD-453F-AB40-2CC138FA2B32}" emma:medium="tactile" emma:mode="ink">
                <msink:context xmlns:msink="http://schemas.microsoft.com/ink/2010/main" type="inkWord" rotatedBoundingBox="15133,8824 15164,9209 14781,9240 14750,8855"/>
              </emma:interpretation>
              <emma:one-of disjunction-type="recognition" id="oneOf10">
                <emma:interpretation id="interp26" emma:lang="" emma:confidence="0">
                  <emma:literal>〇</emma:literal>
                </emma:interpretation>
                <emma:interpretation id="interp27" emma:lang="" emma:confidence="0">
                  <emma:literal>』</emma:literal>
                </emma:interpretation>
                <emma:interpretation id="interp28" emma:lang="" emma:confidence="0">
                  <emma:literal>上</emma:literal>
                </emma:interpretation>
                <emma:interpretation id="interp29" emma:lang="" emma:confidence="0">
                  <emma:literal>匕</emma:literal>
                </emma:interpretation>
                <emma:interpretation id="interp30" emma:lang="" emma:confidence="0">
                  <emma:literal>」</emma:literal>
                </emma:interpretation>
              </emma:one-of>
            </emma:emma>
          </inkml:annotationXML>
          <inkml:trace contextRef="#ctx0" brushRef="#br0" timeOffset="-15464.58">0-1 7089 0,'0'0'2473'0,"0"0"-1369"0,0 0-840 16,0 0 48-16,0 0 528 15,0 0-400-15,7 0-336 16,-7 0-88-16,0 0 40 0,0 0 48 31,0 0-48-31,0 0 64 16,0 0-16-16,0 0-56 0,0 0-48 15,0 0 8-15,0 0 0 16,13 17-8-16,-8 8 0 16,2 6 72-16,13 10-72 0,-7-4 48 15,-1 2-48 1,2 3 0-16,-1-1 0 15,-6-10 0-15,-2-5-8 0,1-5 0 16,1-11-64-16,-7-1 72 16,7-9-16-16,-7 6 8 15,6-6 0-15,-6 0 8 16,0 0-8-16,0 0 0 16,0 0-88-16,0 0 40 15,0 0-88-15,0 0 8 0,7 0 128 16,0-15 8-16,4-1 48 15,10-9 32-15,-3 0-32 16,2-7-40 0,0-3-8-16,-2 7 0 15,-4 4-104-15,-1 9 8 0,-8-1-136 16,2 11 160-16,0 0 0 31,-1 0 16-31,-6 5 48 16,7-6-8-16,0 2-40 0,-1-2-8 15,-1-4 56-15,-5 10 8 16,7-11-48-16,0 11-216 0,-1 0-128 16,1-4-144-16,0 4-464 15,5 0-945-15,-6 0-3040 0</inkml:trace>
        </inkml:traceGroup>
        <inkml:traceGroup>
          <inkml:annotationXML>
            <emma:emma xmlns:emma="http://www.w3.org/2003/04/emma" version="1.0">
              <emma:interpretation id="{6EF2DCEB-622A-45D4-9B9E-0D44291BDAC4}" emma:medium="tactile" emma:mode="ink">
                <msink:context xmlns:msink="http://schemas.microsoft.com/ink/2010/main" type="inkWord" rotatedBoundingBox="15195,10275 15227,10677 14830,10709 14797,10307"/>
              </emma:interpretation>
              <emma:one-of disjunction-type="recognition" id="oneOf11">
                <emma:interpretation id="interp31" emma:lang="" emma:confidence="0">
                  <emma:literal>」</emma:literal>
                </emma:interpretation>
                <emma:interpretation id="interp32" emma:lang="" emma:confidence="0">
                  <emma:literal>〇</emma:literal>
                </emma:interpretation>
                <emma:interpretation id="interp33" emma:lang="" emma:confidence="0">
                  <emma:literal>』</emma:literal>
                </emma:interpretation>
                <emma:interpretation id="interp34" emma:lang="" emma:confidence="0">
                  <emma:literal>O</emma:literal>
                </emma:interpretation>
                <emma:interpretation id="interp35" emma:lang="" emma:confidence="0">
                  <emma:literal>。</emma:literal>
                </emma:interpretation>
              </emma:one-of>
            </emma:emma>
          </inkml:annotationXML>
          <inkml:trace contextRef="#ctx0" brushRef="#br0" timeOffset="-12631.19">52 1501 6649 0,'0'0'1928'0,"0"0"-1152"0,0 0-79 16,0 0 335-16,0 0-368 16,0 0-512-16,0 0-152 31,7 0-136-31,-1 4 48 0,-1 13 88 15,9 14 8-15,-1-6 56 16,6 6-56-16,-6 0 104 0,7 4-32 16,-8-5 48-16,1 8-24 15,1-9-40-15,4-2-56 32,-5-7-8-32,-6-9 48 0,0-1-48 0,-1-10-8 15,-6 0-72-15,0 0 0 16,7 0 80-16,-7 0 16 0,12-21 64 15,8-5-72-15,-2-14 144 16,9-8-48 0,-2-2-24-1,2-2-80-15,-9 6 0 0,2 4-256 16,-13 12-72-16,5 3 16 0,-12 17 88 16,6 6 120-16,-6-6 96 0,0 10 0 15,0 0 0-15,0 0-72 31,0-7-552-31,7 3-873 16,-7 0-1127-16</inkml:trace>
        </inkml:traceGroup>
        <inkml:traceGroup>
          <inkml:annotationXML>
            <emma:emma xmlns:emma="http://www.w3.org/2003/04/emma" version="1.0">
              <emma:interpretation id="{FAE20FEF-6369-4936-977D-B7EBA6CD946F}" emma:medium="tactile" emma:mode="ink">
                <msink:context xmlns:msink="http://schemas.microsoft.com/ink/2010/main" type="inkWord" rotatedBoundingBox="15362,11019 15403,11535 15036,11565 14994,11048"/>
              </emma:interpretation>
              <emma:one-of disjunction-type="recognition" id="oneOf12">
                <emma:interpretation id="interp36" emma:lang="" emma:confidence="0">
                  <emma:literal>大</emma:literal>
                </emma:interpretation>
                <emma:interpretation id="interp37" emma:lang="" emma:confidence="0">
                  <emma:literal>〇</emma:literal>
                </emma:interpretation>
                <emma:interpretation id="interp38" emma:lang="" emma:confidence="0">
                  <emma:literal>℃</emma:literal>
                </emma:interpretation>
                <emma:interpretation id="interp39" emma:lang="" emma:confidence="0">
                  <emma:literal>力</emma:literal>
                </emma:interpretation>
                <emma:interpretation id="interp40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-12023.56">271 2440 8305 0,'0'0'2313'15,"0"0"-1545"1,0 0-392-16,0 0 344 15,0 0-248-15,0 0-376 0,0 0-96 16,0 0-96-16,0 16 40 0,0 10 56 16,0 15 112-16,7 6 40 15,0-6 48-15,4-6-104 32,3-9-96-32,-1-10 0 0,-6-6 0 15,-1-5-80-15,-1-5 72 16,9 0-112-16,-1 0 112 15,6-15 8-15,14-17 56 0,-8-9 8 16,7-14 88-16,-5-3-88 31,-9-4 24-31,2 6-72 0,-7 9-16 32,6 1-112-32,-12 11-232 0,6 4-128 15,-6 4-144-15,-2 12-280 16,-5-1-464-16,6 12-641 0,-6 4-695 15</inkml:trace>
        </inkml:traceGroup>
        <inkml:traceGroup>
          <inkml:annotationXML>
            <emma:emma xmlns:emma="http://www.w3.org/2003/04/emma" version="1.0">
              <emma:interpretation id="{3B85D780-C8B1-4B11-8D18-E4F4EE2029B8}" emma:medium="tactile" emma:mode="ink">
                <msink:context xmlns:msink="http://schemas.microsoft.com/ink/2010/main" type="inkWord" rotatedBoundingBox="15351,11692 15384,12105 15091,12129 15058,11715"/>
              </emma:interpretation>
              <emma:one-of disjunction-type="recognition" id="oneOf13">
                <emma:interpretation id="interp41" emma:lang="" emma:confidence="0">
                  <emma:literal>/</emma:literal>
                </emma:interpretation>
                <emma:interpretation id="interp42" emma:lang="" emma:confidence="0">
                  <emma:literal>℃</emma:literal>
                </emma:interpretation>
                <emma:interpretation id="interp43" emma:lang="" emma:confidence="0">
                  <emma:literal>「</emma:literal>
                </emma:interpretation>
                <emma:interpretation id="interp44" emma:lang="" emma:confidence="0">
                  <emma:literal>ⅹ</emma:literal>
                </emma:interpretation>
                <emma:interpretation id="interp45" emma:lang="" emma:confidence="0">
                  <emma:literal>大</emma:literal>
                </emma:interpretation>
              </emma:one-of>
            </emma:emma>
          </inkml:annotationXML>
          <inkml:trace contextRef="#ctx0" brushRef="#br0" timeOffset="-11461.46">341 3149 7145 0,'0'0'1320'0,"0"0"-1000"16,0 0-144-16,0 0 289 16,0 0-273-16,0 0-24 0,0 108-168 31,0-98 88-31,0-10 32 0,7 0 40 15,-7 0-80-15,0 0 176 0,7 0-96 16,-7 0-80-16,6 0-72 16,1 0 0-16,0 0 0 15,0 0 8-15,-2 0-8 0,1 0 0 16,8 0-8 0,-1 0 0-16,-1-15 0 15,1-6 0-15,7-15 80 0,-1 1 8 16,-6-7-88-16,5 2 8 15,-4-7-16-15,-1 6-88 16,0 1-256-16,-1 9-96 0,2 0-216 31,-1 5-153-31,-6 10-375 0,-7 6-944 16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28:44.05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0926B7-30EC-4E8A-BC4E-EA50148EAD31}" emma:medium="tactile" emma:mode="ink">
          <msink:context xmlns:msink="http://schemas.microsoft.com/ink/2010/main" type="writingRegion" rotatedBoundingBox="26321,8902 27327,11843 26730,12047 25725,9106"/>
        </emma:interpretation>
      </emma:emma>
    </inkml:annotationXML>
    <inkml:traceGroup>
      <inkml:annotationXML>
        <emma:emma xmlns:emma="http://www.w3.org/2003/04/emma" version="1.0">
          <emma:interpretation id="{1265DA6B-EE3D-4491-AE02-93FCDFA78BC3}" emma:medium="tactile" emma:mode="ink">
            <msink:context xmlns:msink="http://schemas.microsoft.com/ink/2010/main" type="paragraph" rotatedBoundingBox="26321,8902 27327,11843 26730,12047 25725,9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6F4F5E-91BF-4FAF-B01C-2860BE8B32E6}" emma:medium="tactile" emma:mode="ink">
              <msink:context xmlns:msink="http://schemas.microsoft.com/ink/2010/main" type="line" rotatedBoundingBox="26321,8902 27327,11843 26730,12047 25725,9106"/>
            </emma:interpretation>
          </emma:emma>
        </inkml:annotationXML>
        <inkml:traceGroup>
          <inkml:annotationXML>
            <emma:emma xmlns:emma="http://www.w3.org/2003/04/emma" version="1.0">
              <emma:interpretation id="{FAD84136-A3D4-4B59-87CF-689F9A0C15BD}" emma:medium="tactile" emma:mode="ink">
                <msink:context xmlns:msink="http://schemas.microsoft.com/ink/2010/main" type="inkWord" rotatedBoundingBox="26198,8944 26243,9076 25994,9161 25949,90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4761 0,'0'0'2064'0,"0"0"-608"0,0 0 281 31,0 0-57-31,0 0-432 0,0 0-336 16,0 0-39-16,0 0 79 15,0 0-272-15,0 0-104 16,0 0-192-16,0 0-40 0,0 0-168 16,0 0-56-16,0 0-120 31,0 0 0-31,0 0-48 0,0 0-8 15,0 0 40-15,0 5-56 16,0 4 8-16,0 8-32 16,0 3 88-16,5 1-144 0,-5 4-88 15,13-9 88-15,-13-6 32 32,7-10-32-32,-7 6 104 0,0-6-48 15,6 0-16-15,-6 0-8 0,0 0-48 16,0 0 72-16,7 0-56 15,0 0-40-15,-2 0-40 0,8-6 104 16,7 2 128 0,-1-13 0-1,1 7 8-15,5 0 0 0,-12-6-8 16,0 5 0-16,-7 7 16 16,0-2-16-16,1 2 0 15,0-3 8-15,-7 7 0 0,6 0-8 0,-6 0 8 31,0 0-8-31,0-10-128 16,7 10-48-16,-7-4-80 0,7-6 80 16,4 5-72-16,-11 0 112 15,0 5-32-15,7 0-97 0,-7 0-375 16,0 0-704-16,7 0-1633 31,-1 0-2688-31</inkml:trace>
        </inkml:traceGroup>
        <inkml:traceGroup>
          <inkml:annotationXML>
            <emma:emma xmlns:emma="http://www.w3.org/2003/04/emma" version="1.0">
              <emma:interpretation id="{53AEBDCD-8478-4FFC-A4BE-E061F9741FBC}" emma:medium="tactile" emma:mode="ink">
                <msink:context xmlns:msink="http://schemas.microsoft.com/ink/2010/main" type="inkWord" rotatedBoundingBox="26482,9575 26787,10468 26265,10647 25960,97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31.13">276 1357 5097 0,'0'0'1808'0,"0"0"-1120"31,0 0 272-31,0 0 329 0,0 0-537 16,0 0-240-16,0 0-248 0,0 0 176 15,6 0-88-15,-6 0-256 16,0 0 16-16,7 0-16 0,0 0-40 16,6 10 72-1,-1 11-120 1,1-7 176-16,0 12-136 16,-1-6-40-16,1 7-8 0,8-2 0 0,-15-9 40 15,6 5-32-15,-5-7-8 16,-1-4 48-16,-6-3-48 0,7-7 0 31,-7 4-80-31,0-4 80 16,7 0-8-16,-7 0 0 15,0 0 8-15,6 0-8 0,-6 0-120 16,5 0 80-16,9-21 48 16,6-4 72-16,5-11-16 15,0-10-8 1,2-1 8-16,-2-3-56 15,2-4 0-15,-2 15 0 0,-12 2 0 16,5 11-56-16,3 0 48 16,-15 11 0-16,1 5 8 15,-7 4 0-15,0 6 0 0,0 0 0 32,0 0 0-32,0 0 8 15,0 0-8-15,0 0 0 0,0 0 0 0,0 0-144 16,0-4-648-16,0 4-1272 15,0-6-4898-15</inkml:trace>
          <inkml:trace contextRef="#ctx0" brushRef="#br0" timeOffset="1115.34">0 775 4120 0,'0'0'1073'0,"0"0"-633"0,0 0 360 16,0 0 160-16,0 0-120 0,0 0-304 15,0-10-88-15,0 10 65 16,0 0-129-16,0 0-88 0,0 0-24 0,0 0 0 31,0 0 80-31,0 0-40 16,0 0 24-16,0 0-88 15,0 0-72-15,0 0-40 0,0 0-8 16,0 0-72-16,5 0-48 16,-5 0 0-16,13 0 0 0,-6 10 0 31,6 0 112-31,-1 6-16 16,1-1-8-16,-6 1-80 0,6-6 56 15,-1-5 0-15,-5 6-72 16,-1-1 0-16,8 0 8 0,-3 1 0 31,-4-1 0-31,0 4-8 16,-1-7 8-16,1 3 0 15,-7-6-8-15,7 1 8 0,-7 0-16 16,6-5 8-16,-6 0 0 16,0 0 0-16,6 0 0 0,-6 0 8 15,0 0-8-15,0 0 8 16,0 0-8-1,0 0-8-15,6 0-40 16,-6 0 40-16,7 0-40 0,6-5 48 16,1-11 8-16,4 2 8 15,-5-17 48-15,13 0-64 0,0-15 48 16,-7 5-48 0,1 0 16-16,-2 0-16 15,-5 11-16-15,8 3-64 16,-15 12-40-16,-6 5-8 0,5 4 120 15,-5 6 16-15,0 0 16 16,0 0-16 0,0 0-8-16,0 0 8 15,0 0-8-15,0 0-8 16,0 0-240-16,0 0-264 0,0 0-280 16,0 0-864-16,0 0-2537 0</inkml:trace>
        </inkml:traceGroup>
        <inkml:traceGroup>
          <inkml:annotationXML>
            <emma:emma xmlns:emma="http://www.w3.org/2003/04/emma" version="1.0">
              <emma:interpretation id="{DEA0725B-A5A4-4B9D-836F-8E189A632312}" emma:medium="tactile" emma:mode="ink">
                <msink:context xmlns:msink="http://schemas.microsoft.com/ink/2010/main" type="inkWord" rotatedBoundingBox="26831,10982 26920,11244 26504,11386 26415,1112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08.64">449 2130 5705 0,'0'0'2072'0,"0"0"-1344"15,0 0-112-15,0 0 481 16,0 0-305-16,0 0-400 0,0 0-192 16,7 0-72-16,-7 0 56 15,0 0-32-15,7 0 0 0,-1 11 112 32,8 6-160-32,-2 3 0 15,1-6-88-15,-6 7 64 0,6-5-64 16,-1-1-16-16,-6 6 8 15,8-5 8-15,-1-1-8 16,-8 1-8-16,2-11 0 0,-7-2 0 31,7-3 0-31,-1 7-8 32,1-7-88-32,6 0-64 0,-1 0-48 15,1 0 64-15,12-21 88 0,2-4-80 16,-2-12-80-1,2 6-24-15,-9-4 160 0,3-2 72 0,-3 12 8 16,-11 0 0-16,-1 4 8 16,1 5 8-16,0 6-8 0,-7-5 8 15,6 4 0-15,1 1-8 16,-7 4 40-16,0 6-48 16,0 0-8-16,0 0 0 15,0-4 8-15,0 4-144 16,5-6-280-16,-5-4-168 15,7-1-745-15,-7 2-1399 0</inkml:trace>
        </inkml:traceGroup>
        <inkml:traceGroup>
          <inkml:annotationXML>
            <emma:emma xmlns:emma="http://www.w3.org/2003/04/emma" version="1.0">
              <emma:interpretation id="{1AC0C474-7DF2-49E5-A0CB-FDE8893A9F8F}" emma:medium="tactile" emma:mode="ink">
                <msink:context xmlns:msink="http://schemas.microsoft.com/ink/2010/main" type="inkWord" rotatedBoundingBox="27243,11597 27327,11843 26888,11993 26804,11747"/>
              </emma:interpretation>
              <emma:one-of disjunction-type="recognition" id="oneOf3">
                <emma:interpretation id="interp3" emma:lang="" emma:confidence="0">
                  <emma:literal>〇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/</emma:literal>
                </emma:interpretation>
                <emma:interpretation id="interp6" emma:lang="" emma:confidence="0">
                  <emma:literal>』</emma:literal>
                </emma:interpretation>
                <emma:interpretation id="interp7" emma:lang="" emma:confidence="0">
                  <emma:literal>‘</emma:literal>
                </emma:interpretation>
              </emma:one-of>
            </emma:emma>
          </inkml:annotationXML>
          <inkml:trace contextRef="#ctx0" brushRef="#br0" timeOffset="3890.67">844 2769 4112 0,'0'0'1433'15,"0"0"-497"-15,0 0 112 0,0 0 256 16,0 0-151-16,0 0-353 16,0 0-184-16,0 0 8 0,0 0-160 15,0 0-152 1,0 0-32-16,0 0-64 15,0 0-56-15,0 0-160 16,5 0 0-16,2 0-80 0,13 0 80 16,-7 16 16-16,-1-6 40 15,1 4-56-15,1 2 0 16,-3-1-8-16,3 1 16 16,-1-6-8-16,-1 6 0 15,-5-6 0-15,-1 5 0 16,8-9-8-16,-14-1 0 0,13 5 0 15,-13-10 8-15,0 0-8 16,0 0 8 0,5 0-8-16,-5 0 0 15,0 0-80-15,0 0 16 16,7 0-72-16,6 0 136 0,0-10 8 16,6-11 8-16,1-10 0 15,5 1 0-15,2-11 72 0,-2 0-72 31,2 0-16-31,-9 4-80 16,-5 8 80-16,1 8-136 16,-9 0 32-16,1 11 16 0,-6 3 48 15,7 4 48-15,-7-3-16 16,0 6-48-16,0 0-88 0,0 0-200 31,0 0-272-31,0 0-480 16,7 0-1353-16,-7 0-3952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1.13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548 11 64,'0'-1'1,"0"1"-1,0-1 1,0 1 0,0-1-1,0 1 1,0 0-1,0-1 1,0 1 0,-1-1-1,1 1 1,0 0 0,0-1-1,0 1 1,-1-1 0,1 1-1,0 0 1,0-1-1,-1 1 1,1 0 0,0 0-1,-1-1 1,1 1 0,0 0-1,-1 0 1,1-1 0,-1 1-1,1 0 1,0 0-1,-1 0 1,1 0 0,-1 0-1,1-1 1,-1 1 0,1 0-1,0 0 1,-1 0 0,1 0-1,-1 0 1,1 0-1,-1 1 1,1-1 0,0 0-1,-1 0 1,1 0 0,-1 0-1,0 1 1,-4-1 9,-17 0-1,-6-1-1,0 2-1,1 1 0,-1 1 0,-41 10 0,38-6-4,-16 4 9,1 2 0,0 1 0,-56 27 0,89-35-3,-15 10 9,27-15-15,0 0-1,0 0 1,0 0-1,0 0 1,0 0 0,0 0-1,0 0 1,1 1-1,-1-1 1,0 0 0,1 0-1,-1 1 1,1-1-1,0 0 1,-1 1-1,1-1 1,0 0 0,0 1-1,0 1 1,0 71 101,0-73-104,0-1 1,0 0-1,0 0 1,0 0-1,0 1 1,0-1-1,0 0 1,0 0-1,0 1 1,0-1-1,0 0 0,0 0 1,0 0-1,0 1 1,0-1-1,0 0 1,1 0-1,-1 0 1,0 1-1,0-1 1,0 0-1,0 0 1,0 0-1,1 0 1,-1 0-1,0 1 1,0-1-1,0 0 1,1 0-1,-1 0 1,0 0-1,0 0 1,0 0-1,1 0 1,-1 0-1,0 0 0,0 0 1,1 0-1,58 25 63,28 5 9,-46-25-33,-23 3-19,-15-7-18,0 0 0,0 0 1,0 0-1,0 0 0,1-1 1,-1 1-1,0-1 0,0 0 0,0 0 1,0 0-1,1 0 0,2-1 0,-4 1-1,5-1 4,-5 0-4,1 1 0,-1-1 1,1 1-1,-1 0 1,1 0-1,-1 0 0,1 0 1,-1 1-1,0-1 1,1 1-1,-1-1 1,1 1-1,2 1 0,55 10 37,-60-12-38,1 0 0,-1 0 1,0 0-1,0 0 1,1 0-1,-1 0 0,0 0 1,0 0-1,0 0 0,1 0 1,-1 0-1,0 0 0,0 0 1,0 0-1,0 0 0,1 0 1,-1 0-1,0 1 0,0-1 1,0 0-1,0 0 0,1 0 1,-1 0-1,0 0 0,0 1 1,0-1-1,0 0 0,0 0 1,0 0-1,0 1 0,1-1 1,-1 0-1,0 0 0,0 0 1,0 1-1,0-1 0,0 0 1,0 0-1,0 0 0,0 1 1,0-1-1,0 0 0,0 0 1,0 0-1,0 1 0,0-1 1,0 0-1,-1 0 0,1 0 1,0 1-1,0-1 1,0 0-1,0 0 0,0 0 1,0 1-1,0-1 0,0 0 1,0 0-1,0 0 0,-1 1 1,1-1-1,0 0 0,0 0 1,0 0-1,0 1 0,1-1 1,-1 0-1,0 0 0,0 0 1,0 1-1,0-1 0,0 0 1,0 0-1,0 0 0,0 1 1,0-1-1,0 0 1,0 0-1,1 0 0,-1 0 1,0 1-1,0-1 0,0 0 1,0 0-1,1 0 0,-1 0 1,0 0-1,0 0 0,0 0 1,0 0-1,1 1 0,-1-1 1,0 0-1,0 0 0,0 0 1,1 0-1,-1 0 0,0 0 1,0 0-1,1 0 0,-1 0-24,16 1 106,-16-1-93,0 0 0,1 0 0,-1 0 1,1 0-1,-1 0 0,0 0 0,1 0 1,-1 0-1,0 1 0,1-1 0,-1 0 1,0 0-1,0 0 0,1 0 0,-1 1 1,0-1-1,1 0 0,-1 0 0,0 0 1,0 1-1,1-1 0,-1 0 0,0 1 1,0-1-1,0 0 0,0 0 0,1 1 1,-1-1-1,0 0 0,0 1 0,0-1 1,0 0-1,0 1 0,0-1 0,0 1 1,0-1-1,0 0 0,0 1 0,0-1 1,0 0-1,0 1 0,0-1 0,0 0 1,0 1-1,0-1 0,0 0 0,-1 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8:53:06.43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7481 0,'0'0'1792'0,"0"0"-1263"16,0 0-337-16,0 0 240 15,0 0-48-15,0 186-144 0,0-144-184 16,0 3-56-16,0-9-56 31,0 15-712-31,0-10-1097 0,0-10-2976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1.48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0 224,'0'0'387,"5"0"-345,-1 1-34,-1-1-1,1 1 0,0 0 0,0 0 0,-1 0 0,1 1 0,0-1 0,4 4 0,18 6 27,-1-6-24,-12 4 5,13-4-1,-12 4-12,-6-8-2,-7-1 0,0 0 0,0 0 0,0 0 0,0 0 0,0 0 0,0 0 0,0 0 0,0 0 0,0 0 0,0 0 0,0 0 0,0 1 0,0-1 0,0 1 0,0-1 0,0 0 0,0 1-1,0-1 1,-1 1 0,1 0 0,0-1 0,0 1 0,-1 0 0,1-1 0,0 1 0,-1 0 0,1 0 0,-1 0 0,1 0 0,0 1 0,4 4-9,15 6-13,-19-10 12,0 0 1,0 0-1,0-1 0,-1 1 0,1 0 0,0 0 1,-1 0-1,1 1 0,-1-1 0,0 0 0,0 0 1,0 0-1,0 0 0,0 0 0,0 0 0,0 0 1,-2 5-1,2 1-62,0-3 48,0-3 12,0 0 0,0 0 0,0-1 0,0 1 0,0 0 0,0 0 0,0 0 0,-1 0 0,1-1 0,-1 1 0,1 0 0,-1 0 0,1-1 0,-2 3 0,-18 3-88,9 5 13,-20-9 70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1.83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1 136,'0'0'352,"5"0"-305,172 0 186,-138 0-225,53 0-7,-24 0-114,-34 0-90,-34 11-3,0-8 79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2.16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1 144,'0'0'223,"7"0"-197,59 0 52,-6 0-37,8 0-20,0 0-53,-62 0 2,-6 2-338,0 12 353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2.51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1 112,'0'0'51,"6"0"-22,153 0 120,-159 31-159,1-15 11,0-12-1,-1 1 1,1-1-1,-1 0 1,0 1-1,0-1 1,-1 0 0,1 0-1,-1 1 1,0-1-1,0 0 1,0 0-1,-3 5 1,-8 4 1,10-12-2,1 1 1,-1 0-1,0 0 1,1 0-1,-1 0 1,1 0-1,0 1 1,-1-1-1,1 0 1,0 1-1,0-1 1,1 1-1,-1-1 1,0 1-1,1-1 1,0 1-1,-1-1 1,1 1 0,0-1-1,0 1 1,1 4-1,-1-5 1,0 1 0,0-1-1,-1 1 1,0-1 0,1 1 0,-1-1-1,0 0 1,0 1 0,0-1 0,0 0 0,-1 0-1,1 1 1,-3 1 0,3-2-1,-1 1 1,1-1-1,-1 0 1,1 0-1,0 1 1,0-1-1,0 1 1,0-1-1,0 1 1,1-1-1,-1 1 0,1-1 1,-1 5-1,1 136 80,1-142-77,-1 0-1,1 0 0,0 0 0,0 0 0,0 0 0,-1 0 0,1 0 1,0 0-1,0 0 0,0 0 0,1 0 0,-1-1 0,0 1 0,0 0 1,0-1-1,0 1 0,1-1 0,-1 1 0,0-1 0,1 1 1,-1-1-1,0 0 0,1 0 0,1 0 0,-1 1 4,12 2 19,1 1-1,-1-2 0,1 0 1,24 0-1,32-2 74,-41-3-86,-15-7 12,2 6-9,18-6 12,-34 10-25,0-1 0,0 1 0,0-1 1,0 0-1,1 1 0,-2-1 0,1 0 0,0 0 0,0 0 0,0 0 1,0 0-1,0 0 0,-1 0 0,1 0 0,0 0 0,-1 0 0,1 0 1,-1 0-1,1 0 0,-1-1 0,0 1 0,0 0 0,1 0 1,-1-1-1,0 0 0,0-68 111,-5 65-105,-44-18 10,48 23-18,1 0 0,0 0 0,-1-1 0,1 1 0,0 0 0,-1 0 0,1 0 0,0 0 0,-1 0 0,1 0 0,0-1 0,0 1 0,-1 0 0,1 0 0,0-1 0,0 1 0,-1 0 0,1 0 0,0-1 1,0 1-1,0 0 0,-1 0 0,1-1 0,0 1 0,0 0 0,0-1 0,0 1 0,0 0 0,0-1 0,0 1 0,0 0 0,0-1 0,0 1 0,-4-5-5,-15 3-19,14 2-14,5-18-693,0 7 702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2.86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149 1 104,'0'0'135,"5"0"-102,37-1 37,0 3 0,-1 1 1,1 2-1,50 12 0,-78-7-54,-3-6-7,0 1 1,-1 0-1,1 0 1,-1 1 0,14 11-1,-15-11-7,-7-6-1,-1 1 0,0 0-1,1-1 1,-1 1 0,0 0 0,0 0-1,0 0 1,0 0 0,0 0-1,0 0 1,0 0 0,0 0 0,0 0-1,0 0 1,0 1 0,-1-1-1,1 0 1,0 1 0,-1-1-1,1 0 1,-1 1 0,0-1 0,1 1-1,-1-1 1,0 1 0,0-1-1,0 0 1,0 4 0,0 137-239,0-142 237,0 0 0,0 1 0,0-1-1,0 0 1,0 0 0,0 0-1,0 0 1,-1 0 0,1 1 0,0-1-1,0 0 1,0 0 0,0 0-1,0 0 1,0 0 0,0 0 0,0 1-1,0-1 1,-1 0 0,1 0-1,0 0 1,0 0 0,0 0 0,0 0-1,0 0 1,0 0 0,-1 0 0,1 1-1,0-1 1,0 0 0,0 0-1,0 0 1,-1 0 0,1 0 0,0 0-1,0 0 1,0 0 0,0 0-1,0 0 1,-1 0 0,1 0 0,0 0-1,0 0 1,0-1 0,0 1-1,-1 0 1,1 0 0,0 0 0,0 0-1,0 0 1,0 0 0,0 0-1,-37 0-280,8 0 263</inkml:trace>
  <inkml:trace contextRef="#ctx0" brushRef="#br0" timeOffset="1">252 120 128,'0'0'56,"1"1"-55,-1-1-1,0 0 1,0 1 0,0-1 0,0 1-1,1-1 1,-1 0 0,0 1 0,0-1-1,0 1 1,0-1 0,0 1-1,0-1 1,0 0 0,0 1 0,0-1-1,-1 1 1,1-1 0,0 0-1,0 1 1,0-1 0,0 1 0,0-1-1,-1 0 1,1 1 0,0-1-1,0 0 1,-1 1 0,1-1 0,0 0-1,-1 0 1,1 1 0,0-1-1,-1 0 1,1 0 0,0 1 0,-1-1-1,0 0 1,-20 6 19,11 7 4,-1-8-11,11-5-11,-1 0-1,0 1 0,1-1 1,-1 0-1,0 0 0,1 1 1,-1-1-1,0 0 0,1 1 1,-1-1-1,1 0 0,-1 1 1,1-1-1,-1 1 0,1-1 1,-1 1-1,1-1 0,-1 1 1,1 0-1,0-1 0,-1 1 1,1-1-1,0 1 0,-1 0 1,1-1-1,0 1 0,0 0 1,0 0-1,0-1 0,0 1 1,0 0-1,0-1 0,0 1 1,0 1-1,-5 6 19,-14 9-3,19-17-16,-1 1 0,1-1 0,-1 1 0,1-1 0,-1 1 0,1-1-1,-1 1 1,1-1 0,-1 1 0,1-1 0,0 1 0,-1 0-1,1-1 1,0 1 0,-1-1 0,1 1 0,0 0 0,0-1 0,0 1-1,0 0 1,0-1 0,-1 1 0,1 0 0,0 0 0,1-1-1,-1 1 1,0 1 0,-2 6 1,-10-1 5,11-7-7,0 0 0,1 0 0,-1 0 1,0 1-1,1-1 0,-1 0 0,1 1 1,-1-1-1,1 0 0,-1 1 0,0-1 0,1 1 1,-1-1-1,1 1 0,0-1 0,-1 1 1,1-1-1,-1 1 0,1-1 0,0 1 0,-1 0 1,1-1-1,0 1 0,0 0 0,0-1 1,-1 1-1,1 0 0,0-1 0,0 1 1,0 0-1,0-1 0,0 1 0,0 0 0,0 0 1,0-1-1,0 0 0,0 1 0,0-1 0,0 0 0,0 1 0,0-1 0,0 0 1,0 1-1,0-1 0,0 0 0,0 1 0,-1-1 0,1 0 0,0 1 0,0-1 1,0 0-1,0 0 0,-1 1 0,1-1 0,0 0 0,0 0 0,-1 0 1,1 1-1,0-1 0,-1 0 0,1 0 0,0 0 0,0 0 0,-1 1 0,-22 15-12,23-16 10,-1 0 0,1 0 0,-1 1 0,1-1 0,-1 0 0,1 1-1,-1-1 1,1 0 0,0 1 0,-1-1 0,1 1 0,-1-1 0,1 1-1,0-1 1,0 1 0,-1-1 0,1 1 0,0-1 0,0 1 0,-1-1-1,1 1 1,0-1 0,0 1 0,0-1 0,0 1 0,0 0 0,0-1-1,0 1 1,0-1 0,0 2 0,-3 5-13,-18 0-28,10 6-13,-12-7-13,12 6 9,-17-9 48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3.20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0 128,'0'0'113,"5"0"-73,76 0 119,-30 0-103,17 0-16,251 0-345,-283 0 186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3.54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30 1 168,'0'178'148,"-5"-173"-249,-19 4-10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3.90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95 112,'0'0'51,"6"2"-22,56 20 52,4-3-3,9 8-12,-71-25-62,0-1-1,-1 0 1,1 0-1,0-1 1,-1 1-1,1-1 1,0 1-1,0-1 0,0 0 1,-1-1-1,5 0 1,22-1 24,40 2 18,-70-31-66,0 30 20,0 0 0,0 1 0,0-1 0,0 0 0,0 1 0,0-1 0,0 0 0,0 0 0,0 1 0,0-1 0,0 0 0,-1 1 0,1-1 0,0 0 0,-1 1 0,1-1 0,0 1 0,-1-1 0,1 0 0,-1 1 0,1-1 0,-1 1 0,1-1-1,-1 1 1,1-1 0,-1 1 0,0 0 0,1-1 0,-1 1 0,1 0 0,-1-1 0,0 1 0,1 0 0,-1 0 0,0 0 0,0-1 0,0 1 0,-10-4 0,-1-9 1,-15 7 6,14-6 4,-12 6 9,13-4-4,12 10-15,-1-1 0,1 1 0,-1-1-1,1 1 1,-1-1 0,0 1 0,1-1 0,-1 1-1,1 0 1,-1-1 0,0 1 0,1 0 0,-1-1-1,0 1 1,0 0 0,1 0 0,-1 0-1,0 0 1,0 0 0,1 0 0,-1 0 0,-1 0-1,2-1 8,0 1 0,-1 0-1,1 0 1,0 0-1,-1-1 1,1 1-1,0 0 1,-1-1-1,1 1 1,0 0-1,0-1 1,-1 1-1,1 0 1,0-1-1,0 1 1,0-1-1,-1 1 1,1 0 0,0-1-1,0 1 1,0-1-1,0 1 1,0-1-1,0 1 1,0 0-1,0-1 1,0 1-1,0-1 1,0 1-1,0 0 1,0-1-1,1 1 1,-1-1 0,0 1-1,0 0 1,0-1-1,0 1 1,1-1-1,-1 1 1,0 0-1,0-1 1,1 1-1,-1 0 1,0-1-1,1 1 1,-1 0-1,0 0 1,1-1-1,-1 1 1,1 0 0,2-3-3,-2 2-4,0 0 1,0 0-1,0 0 1,0 1-1,0-1 0,1 0 1,-1 0-1,0 1 1,1-1-1,-1 1 0,0-1 1,1 1-1,-1-1 1,1 1-1,-1 0 0,0 0 1,1 0-1,2 0 1,48-13 28,-52 13-30,1 0 1,-1 0-1,0 0 0,1 0 0,-1 0 1,0 0-1,1 0 0,-1-1 0,0 1 1,1 0-1,-1 0 0,0 0 0,0 0 0,1-1 1,-1 1-1,0 0 0,0 0 0,1-1 1,-1 1-1,0 0 0,0 0 0,0-1 1,1 1-1,-1 0 0,0-1 0,0 1 0,0 0 1,0-1-1,4-4 1,18 3-7,-16 2-25,0 0-4,2-1 9,1 0-87,0 1-1,1 0 0,-1 0 0,14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4.25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1 104,'0'0'93,"6"0"-43,76 6 108,108-3 21,-102-4-134,163 1 19,-101 12-244,-85-12-193,-57 0 353</inkml:trace>
  <inkml:trace contextRef="#ctx0" brushRef="#br0" timeOffset="1">524 5 120,'0'0'87,"-6"0"-67,4 0-16,-1 0 0,0 1-1,1-1 1,-1 1 0,1 0 0,-1 0 0,1 0 0,-1 0 0,1 0 0,0 1 0,-1-1 0,1 1 0,-3 2-1,-18 11 20,-2-8-14,11 8 3,-16-7-8,16 9 0,-11-8-13,12 13-15,-14-12 9,15 9-6,-2-12 6,13-7 14,0 1 0,1-1 0,-1 0 0,0 0 0,0 1 0,1-1 0,-1 1 0,0-1 0,1 0 0,-1 1 0,0-1 0,1 1 0,-1-1 0,1 1 1,-1 0-1,1-1 0,-1 1 0,1 0 0,0-1 0,-1 1 0,1 0 0,0-1 0,-1 1 0,1 0 0,0 0 0,0-1 0,-1 1 0,1 0 0,0 0 0,0 0 0,0-1 0,0 1 0,1 1 0,-1-2 0,0 1 0,0-1 1,0 1-1,0-1 0,-1 0 0,1 1 0,0-1 1,0 0-1,0 1 0,0-1 0,0 1 0,0-1 1,-1 0-1,1 1 0,0-1 0,0 0 0,0 1 1,-1-1-1,1 0 0,0 0 0,0 1 0,-1-1 1,1 0-1,0 0 0,-1 1 0,1-1 0,0 0 1,-1 0-1,0 0 0,-30 24-23</inkml:trace>
  <inkml:trace contextRef="#ctx0" brushRef="#br0" timeOffset="2">112 307 40,'0'0'0</inkml:trace>
  <inkml:trace contextRef="#ctx0" brushRef="#br0" timeOffset="3">138 370 88,'0'1'2,"0"0"1,0 0-1,0 0 1,0 0-1,0 0 1,1 0-1,-1 0 1,0 0-1,0 0 1,1 0-1,-1 0 0,1 0 1,-1 0-1,1 0 1,0 0-1,-1 0 1,1-1-1,0 1 1,-1 0-1,1 0 0,0-1 1,0 1-1,0 0 1,-1-1-1,1 1 1,2 0-1,-2-1 0,0 1-1,0-1 0,0 1 1,-1-1-1,1 1 1,0-1-1,0 1 1,-1 0-1,1-1 1,0 1-1,-1 0 1,1-1-1,-1 1 0,1 0 1,-1 0-1,1 0 1,-1 0-1,1 0 1,-1-1-1,0 1 1,1 0-1,-1 0 1,0 0-1,0 0 0,0 0 1,0 2-1,0-3 1,0 1-1,0-1 0,0 1 1,0 0-1,0-1 0,0 1 1,1-1-1,-1 1 0,0 0 1,0-1-1,0 1 0,1-1 1,-1 1-1,0-1 0,0 1 1,1-1-1,-1 1 0,1-1 1,-1 1-1,0-1 0,1 0 1,-1 1-1,1-1 0,-1 1 1,1-1-1,95 77 148,-81-66-126,-13-10-21,-1-1-1,1 1 0,-1 0 0,0 0 0,0 0 0,1 0 0,-1 0 0,0 0 0,0 0 1,0 0-1,0 0 0,0 1 0,0-1 0,0 0 0,-1 1 0,1-1 0,0 1 1,-1-1-1,2 3 0,3 2 9,2-1 1,0-1 1,37 7-7,-38-4-117,-7-18-46,1-1 79,0-2 63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4.61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14 136,'1'-1'7,"1"-1"-1,0 1 1,-1 0-1,1 0 1,0 0 0,0 0-1,0 0 1,0 0-1,0 0 1,0 1 0,0-1-1,0 1 1,0 0-1,0-1 1,1 1 0,-1 0-1,3 0 1,-4 0 1,131-1 208,-127 2-210,0 0 0,0 0 1,-1 0-1,1 1 0,-1-1 0,1 1 1,-1 0-1,1 0 0,6 5 0,6 3 8,-8-6-5,3 4 5,-9 19 7,-3 164-61,0-189 39,0-1 0,0 0 0,0 0-1,0 1 1,-1-1 0,1 0 0,0 0 0,-1 0 0,1 0 0,-1 1 0,1-1 0,-1 0 0,0 0-1,1 0 1,-1 0 0,0 0 0,0 0 0,0-1 0,0 1 0,0 0 0,0 0 0,-1 1 0,1-2-3,0 1 0,0 0 1,0 0-1,0-1 1,0 1-1,0 0 0,0 0 1,0 0-1,0 0 1,1 0-1,-1 1 0,0-1 1,1 0-1,-1 0 1,1 0-1,-1 1 0,1-1 1,0 0-1,-1 0 1,1 1-1,0-1 0,0 2 1,0-2 0,0 0 1,0-1 0,0 1-1,0 0 1,0-1 0,0 1-1,0-1 1,-1 1 0,1 0-1,0-1 1,0 1 0,0-1-1,-1 1 1,1-1 0,0 1-1,-1-1 1,1 1 0,0-1-1,-1 1 1,1-1 0,-1 1-1,1-1 1,-1 0 0,1 1-1,-1-1 1,1 0 0,-1 1-1,1-1 1,-1 0 0,1 0-1,-1 1 1,0-1 0,1 0-1,-1 0 1,1 0 0,-1 0-1,0 0 1,1 0 0,-1 0-1,1 0 1,-1 0 0,0 0-1,1 0 1,-1 0 0,-1-1-1,-2 1-11,0 0-36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22:29.017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81E12D-107B-4F38-922A-6249FA6E60D5}" emma:medium="tactile" emma:mode="ink">
          <msink:context xmlns:msink="http://schemas.microsoft.com/ink/2010/main" type="writingRegion" rotatedBoundingBox="9665,13929 32061,13947 32059,15735 9664,15718"/>
        </emma:interpretation>
      </emma:emma>
    </inkml:annotationXML>
    <inkml:traceGroup>
      <inkml:annotationXML>
        <emma:emma xmlns:emma="http://www.w3.org/2003/04/emma" version="1.0">
          <emma:interpretation id="{3E63186D-1528-475B-B0F9-BD44F92EBDC4}" emma:medium="tactile" emma:mode="ink">
            <msink:context xmlns:msink="http://schemas.microsoft.com/ink/2010/main" type="paragraph" rotatedBoundingBox="9665,13929 32061,13947 32059,15735 9664,15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E682BA-CD3D-43D0-BA33-968D9837A40B}" emma:medium="tactile" emma:mode="ink">
              <msink:context xmlns:msink="http://schemas.microsoft.com/ink/2010/main" type="line" rotatedBoundingBox="9665,13929 32061,13947 32059,15735 9664,15718"/>
            </emma:interpretation>
          </emma:emma>
        </inkml:annotationXML>
        <inkml:traceGroup>
          <inkml:annotationXML>
            <emma:emma xmlns:emma="http://www.w3.org/2003/04/emma" version="1.0">
              <emma:interpretation id="{19F8645D-BC53-4543-A1FE-E878776D7573}" emma:medium="tactile" emma:mode="ink">
                <msink:context xmlns:msink="http://schemas.microsoft.com/ink/2010/main" type="inkWord" rotatedBoundingBox="9665,14023 11128,14024 11127,15622 9664,156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984 232 9538 0,'0'0'2104'15,"0"0"-1448"-15,0 0-504 0,0 0 0 32,0 0 128-32,0 0-272 15,0 112 56-15,0-34-56 0,-5 10 64 16,-2-6-72-16,1-5 8 15,-1-11-8-15,7-19-8 0,0-16 8 32,0-11-16-32,0-9 16 15,0-11-168-15,0 0-176 16,0 0-232-16,7 0 112 0,18 0 176 16,20 0 208-16,-7-11 80 15,8 6 0-15,-6 0-144 0,-2 1 8 16,-6 4 128-16,0 0-112 15,1 0-32 1,-8 9 72-16,7 17 40 16,-12 0 40-16,5 5 0 0,-5 0 0 15,-1-1 48-15,-6 7-48 16,0-7 8-16,-6 6 72 16,-7-5-72-1,0 0 176-15,0-1-168 16,0-4 88-16,0 0 32 15,0 0-88-15,-20-1-48 0,7 0-8 0,-6 6 0 16,-7-4-104 0,0-2-224-16,-19 10-608 15,7-9-985-15,6 0-983 16</inkml:trace>
          <inkml:trace contextRef="#ctx0" brushRef="#br0" timeOffset="369.37">979 320 9738 0,'0'0'2112'0,"0"0"-1288"0,0 0-600 16,0 0 144-16,0 0-16 0,0 0-352 16,0-6-80-16,19 6-88 15,19 0 168-15,7-4 0 16,7 4 48 0,-7-6-48-16,-6 6 8 15,-6 0-8-15,-15 0 0 0,-4 0 8 16,-8 0 0-16,1 0-8 0,-2-5 0 15,9 1 0-15,-1 4-64 16,5-6-176 0,9-9-624-16,-8-1-600 15,1 1-1017-15</inkml:trace>
          <inkml:trace contextRef="#ctx0" brushRef="#br0" timeOffset="-719.16">566 88 4721 0,'0'0'2736'0,"0"0"-1520"0,0 0-840 32,0 0 113-32,0 0 207 15,0 0-104-15,0-4-256 0,0-1-176 16,0 5-8-16,0-6-32 15,0 6 40-15,0-4-40 0,0-2-16 16,0 1-96-16,0-5 48 16,0 0-56-1,-13-1-80-15,-6 6-304 16,-7-6 24-16,0 7 304 0,-5-2-8 16,-3 6 64-16,-4 0 8 15,-1 0 16-15,-6 0-24 0,7 21-120 16,-7 5 112-1,13 10-80-15,-8 4 88 16,1 6 0-16,7 6 0 16,7 5-8-16,5-6 8 0,7 0 0 15,8 1 16-15,5-11-8 16,0-5-8-16,0-5-168 16,5-11 32-1,8-5 128-15,14 1-16 16,-9-6 24-16,7-10-8 0,2 5 8 15,5-5 0-15,-5 0 0 16,5 0 8-16,6-26 48 16,-6-4 32-16,1-7-88 0,-1 2 0 15,-7-7-80-15,-5 11 72 32,-6 0-120-32,-9 11 120 0,1-1-64 15,-6 17 64-15,0-6 8 16,0 10 0-16,0 0 0 0,0 0-8 15,0 0-96-15,0 0 64 16,0 0 40 0,0 0 8-16,0 14-8 15,0 17 104-15,-6 16 0 0,-6 20 88 16,-8 19-8-16,13 13 32 16,-5-2 40-16,12 11 0 15,-6 5 40-15,6 1-88 16,0-7 8-16,0-4-96 15,0-16-64 1,0-15-56-16,0-21 8 0,6-9 0 0,-6-22 0 16,5-5-8-16,-5-9-8 15,0-6-264-15,7 0-120 16,-7 0-200-16,0-21-512 0,0-6-1017 16</inkml:trace>
        </inkml:traceGroup>
        <inkml:traceGroup>
          <inkml:annotationXML>
            <emma:emma xmlns:emma="http://www.w3.org/2003/04/emma" version="1.0">
              <emma:interpretation id="{740DB755-3229-4A52-AF94-2EF9D2E712BF}" emma:medium="tactile" emma:mode="ink">
                <msink:context xmlns:msink="http://schemas.microsoft.com/ink/2010/main" type="inkWord" rotatedBoundingBox="12108,14084 13436,14086 13434,15488 12107,154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17.16">3777 63 9378 0,'0'0'2368'0,"0"0"-1008"16,0 0-872-16,0 0 145 15,0 0-49-15,0 0-280 16,0 0-304-16,0 0-24 0,-27 216 24 31,20-104 104-31,2 11 112 16,5 6-208-16,0-11 72 0,0-14-72 16,0-8 64-16,0-8 8 15,0-16-72-15,0-26-8 31,0-10 0-31,0-15-56 0,0-11-144 0,5-5-216 16,-5-5-216-16,0 0-33 16,7 0-287-16,-7-10-368 0,0-16-1113 15,0 1-5040-15</inkml:trace>
          <inkml:trace contextRef="#ctx0" brushRef="#br0" timeOffset="1648.92">2822 571 5945 0,'0'0'1472'16,"0"0"-1048"-16,0 0-8 15,0 0 352-15,0 0 217 0,0 0-209 16,13-47-208-16,-6 26-200 16,-7-3-112-16,7-7 80 0,-7 0-112 31,0 0-120-31,0 0-104 15,0-4 16-15,0 4-16 0,-20 5-8 16,0 0-144-16,-12 5-328 16,7 12 152-16,-9-1 200 31,3 10 48-31,-8 0-160 0,7 0-136 16,-6 0 80-16,-1 25 168 15,6-4 48-15,8 15 80 0,11 5 72 16,-4 4-16-16,18 17-56 15,0 4 8-15,0 6-16 16,12 1 16 0,26-7-8-16,7 8 80 0,14-8-72 15,6 1-8-15,-1-6 80 16,8 1-72-16,-2-10-8 0,-5-1 0 16,-8 0-176-16,-12-10-128 15,-6-5-96 1,-13-6-169-1,-7-3 33-15,-6-7 224 0,-13-5 160 0,0 6-32 16,-20-6 56-16,-18 5-112 16,-8 1 224-16,-11-5-16 0,-14-6 24 15,-6-5 16-15,0-5-8 32,-2 0 8-32,9 0 480 15,25 0 216-15,0-15 185 0,26-6-49 16,-1 5-472-16,7-9 256 0,13-6-304 15,0-4-240-15,0-17-80 16,20 1 0-16,18-10 0 31,14 4 0-31,0 0 64 0,5 2-16 16,-5 8-48-16,6 5-440 16,6-4-408-16,-12 5-705 0,-1 10-1039 0</inkml:trace>
        </inkml:traceGroup>
        <inkml:traceGroup>
          <inkml:annotationXML>
            <emma:emma xmlns:emma="http://www.w3.org/2003/04/emma" version="1.0">
              <emma:interpretation id="{56EDC560-E326-4443-8028-651DAB50871B}" emma:medium="tactile" emma:mode="ink">
                <msink:context xmlns:msink="http://schemas.microsoft.com/ink/2010/main" type="inkWord" rotatedBoundingBox="15118,14085 16897,14087 16896,15395 15117,1539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07.95">5459 216 8649 0,'0'0'1617'0,"0"0"-1449"16,0 0-168-16,0 0 0 16,0 0 8-16,174-81 0 0,-115 66 8 15,4-6 48 1,-11 6-128-16,-14 4-24 15,-6 1-24-15,-12 10-128 0,-13 0 112 16,-7 0-48-16,0 0-80 16,0 0 184-16,0 0 72 15,0 0 8-15,0 21 120 0,0 9 168 32,7 22 184-32,-1 14-88 15,-1 22-136-15,2 14-48 0,6 17 120 16,1 4-88-16,-2-5-8 15,8-4-64-15,-7-11 16 0,-8-16-72 16,8-15-16-16,1-11-96 16,-1-10 0-16,-8-15 0 31,2-5-8-31,0-11-8 0,6-9-352 16,-6-7-504-16,-1-4-856 15,-1 0-1537-15</inkml:trace>
          <inkml:trace contextRef="#ctx0" brushRef="#br0" timeOffset="3504.83">5473 284 10202 0,'0'0'2056'0,"0"0"-1400"16,0 0-488-16,0 0 264 16,0 0 353-16,0 0-337 15,0 0-368-15,0 0-80 0,0 0-144 16,0 0 8-16,5 11-112 31,1 24 40-31,1 16 208 0,6 16 0 16,-1-1 8-16,-5 1 0 15,13-10-8-15,-14-5 0 16,13-18-8-16,-12-6-465 0,13-9-279 16,-2-12-576-16,2-7-1041 31,-13 0-1711-31</inkml:trace>
          <inkml:trace contextRef="#ctx0" brushRef="#br0" timeOffset="4501.42">6355 375 8145 0,'0'0'4625'0,"0"0"-4385"0,0 0-240 31,0 0-176-31,0 0 168 16,0 0 0-16,0 0 8 0,220-45 56 15,-144 29-56-15,-10-3-256 16,-9 3 32-16,-19 5 128 0,-11 6 8 15,-21 5-184-15,-1 0-96 32,-5 0 56-32,0 5 136 15,0 22 72-15,-18 12 104 0,-9 18 0 16,2 5 0-16,0 9 8 16,-8 1 56-16,14 1-64 0,-1-1 0 15,9-4 104-15,4-12-104 31,7 0 0-31,0-16 128 0,0-9 16 16,0-3 24-16,12-14 16 0,14-4-128 16,6-5-48-16,7 1 232 15,12-6-120-15,8 0 160 0,4 0-144 16,3-6 136 0,-14-9-184-1,-7 5 56-15,-7-1-144 0,-13 7 0 16,-5-2 72-16,-13 6-64 0,5 0-8 15,-12 0 72-15,0 0-72 16,0 0 0-16,0 0-24 0,6-14-464 16,8 7-1232-16,-8-7-4009 15</inkml:trace>
        </inkml:traceGroup>
        <inkml:traceGroup>
          <inkml:annotationXML>
            <emma:emma xmlns:emma="http://www.w3.org/2003/04/emma" version="1.0">
              <emma:interpretation id="{750076D4-DF44-4988-A151-AEDF543D3897}" emma:medium="tactile" emma:mode="ink">
                <msink:context xmlns:msink="http://schemas.microsoft.com/ink/2010/main" type="inkWord" rotatedBoundingBox="17819,14275 18921,14276 18920,15725 17818,1572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9216.01">8966 344 6977 0,'0'0'2593'0,"0"-3"-1273"31,0 3-832-31,0-7 96 0,0 7 168 16,0 0-216-16,0 0-368 0,0-4-168 16,0 4-32-16,-7 0 32 15,7-5 48-15,-6 0-48 16,-8-5 64-16,-4-1-64 0,-9-4-16 16,2 5-152-16,-14-1-136 15,1 6-120-15,-7 0 40 0,0 5 224 0,-14 0 56 31,1 0 96-31,1 21-112 16,-2 4 120-16,7 6-8 16,-4 4 8-16,10 6 128 0,1 1 0 15,5-1 120-15,8 1-64 16,14-8 64 0,5-3-184-16,6-4-64 15,7-2-16-15,0-14-128 16,0-1-56-16,0 0-64 0,20-10-16 15,5 0-208-15,0 0 176 16,15 0 128-16,-1 0 168 0,6-10-40 16,-7-5 32-16,1-12-72 31,-1 2 16-31,1 4 0 16,-8-5-48-16,3 2 16 0,-2-4-96 15,-12 10 56-15,5 2-200 16,-5 0-65-16,-8 6 233 0,-6 4 176 15,1 2 8 1,-7 4 56-16,0 0 176 16,0 0 81-16,0 0 95 15,0 0 160-15,0 0-120 0,0 0-64 16,0 10 48-16,0 16-176 16,-13 15-80-16,-6 14-96 0,6 18 112 15,-7 13 64 1,1 13-8-16,-1 5 56 15,2 3-40-15,-2-4 169 16,6-1-161-16,3-9-16 0,-3-12-64 16,1-13-104-16,6-12-40 15,2-15-32-15,5-6 40 0,0-8-56 32,0-7 0-32,0-5-16 15,0-9-72-15,0-1-192 0,0-5 8 16,0 0-81-16,0 0-63 15,0 5-264-15,0 0-752 0,-6 1-1569 16</inkml:trace>
          <inkml:trace contextRef="#ctx0" brushRef="#br0" timeOffset="50980.33">9018 916 10906 0,'0'0'2744'16,"0"0"-1855"-16,0 0-193 15,0 0 192-15,0 0-184 0,-7 0-400 16,0 0-216-16,7 0 24 16,0 0-64-16,0 0 64 0,-6 5-24 0,6 11 8 15,-14 8-24-15,3 18-64 16,-9 14-8-16,1 2-8 15,12 7 8 17,1-2-24-32,6-2-32 15,0-10-56-15,0-9 32 16,0-12-72-16,0-5-24 0,0-4-16 16,6-5 40-16,6-6-16 15,8-5-96-15,0-5-112 0,5 0 80 16,-5 0 72-16,12 0 16 15,0-21 32-15,0-10-8 0,-5 0 40 16,-2-9 40-16,1-1 24 16,-14-6 32-16,8 7 32 31,-6-6 8-31,-3 4-48 0,-11 2 56 16,7 9-8-16,-7 0 0 15,0 5 8-15,0 0-8 0,0 2 8 16,0-4-8-16,-7 14-40 0,-11-6 48 15,4 4 8 1,1 5 8 0,1 1 112-16,-8 5-80 0,7 5 104 15,-5 0 48-15,11 0-192 16,-7 0 56-16,3 0-64 0,4 0-8 16,-6 0 0-16,-7 0-48 15,1 0-112-15,-1 0-16 0,2 0-72 16,4 0-8-1,1 0-1-15,1 0-143 16,-8 0-144-16,7 0-400 16,1-5-1400-16</inkml:trace>
        </inkml:traceGroup>
        <inkml:traceGroup>
          <inkml:annotationXML>
            <emma:emma xmlns:emma="http://www.w3.org/2003/04/emma" version="1.0">
              <emma:interpretation id="{09F83E2C-2565-460B-802C-627B5F36A2DA}" emma:medium="tactile" emma:mode="ink">
                <msink:context xmlns:msink="http://schemas.microsoft.com/ink/2010/main" type="inkWord" rotatedBoundingBox="20540,14408 21667,14409 21666,15411 20539,1541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54003.01">11912 586 8545 0,'0'0'2281'0,"0"0"-1529"15,0 0-304-15,0 0 176 0,0 0-40 16,0 0-280-16,0 0-144 16,0 0-64-16,0 0-96 0,0-5-16 15,-20-5 8-15,-5 0-128 16,-15 0-16-16,8 0 32 16,-6 10-136-16,6-7 72 0,0 7 88 15,6 0 88-15,7 0-96 16,-1 0-8-16,7 0-32 0,6 7 144 0,2-3-64 15,5 2 56-15,0 8-40 16,0 2 48-16,12 5 96 16,8 15-80-16,12 1 136 0,6 2 24 15,1 15-16-15,-1-9-64 16,2 7 16-16,-1-1-96 0,-8-6-8 16,1 7-8-1,-12-6 8 1,5-4-16-16,-5-6-24 0,-13 5 24 15,0-10 16-15,-2-1-8 0,-5-4 0 16,0 0 16-16,0-6-16 16,-5-5 0-16,-2 1 0 0,-13-1 0 31,7-4 8-31,-6-1 88 16,-1-5-40-16,2 0-40 15,-9-5 64-15,9 0-80 0,-2 0 0 16,-6 0 0-16,-7-5 0 0,8-10 0 15,0-6-72-15,5 0 72 16,-5 1 56-16,-2 0 48 31,9-6-88-31,-3 5-8 0,3 1-8 16,11-6 8-16,1 5-8 16,6 1 0-16,0 0 0 15,0-6 0-15,0-5 16 0,6 0-8 16,19-4 96-1,2 4-96 1,12 0 96-16,-8 0-104 0,1 0 8 0,7 5 0 16,-6-5 0-16,-1 5-8 15,-7 12-72-15,-5-3-24 16,-7 7-32-16,-1 6 112 0,-5-1-88 16,-7 5 104-1,0 0-48 1,0 0-8-16,0 0 48 0,0 0-48 0,0 0 48 15,0 0-96-15,0 0-16 16,0 0-112-16,0 0-136 16,0 0-416-16,0 0-760 0,0 0-3457 15</inkml:trace>
          <inkml:trace contextRef="#ctx0" brushRef="#br0" timeOffset="52848.37">11332 581 8369 0,'0'0'4209'16,"0"0"-3089"-16,0 0-888 16,0 0 33-16,0 0 303 15,0 0-264-15,0-16-224 0,0 12-72 63,0-2-8-63,0-4 8 15,0-4 96-15,0-3-96 0,-13-8-8 16,-12-6-192-16,-2 6-160 0,-5 4-176 16,0 5 159-16,-1 11-31 15,8 0 280-15,-7 5 120 0,5 0 0 16,9 0 80-16,5 0-72 16,-1 0 0-16,1 0-8 15,8 5 8-15,5 6-8 0,0 9-72 16,0 11-56-16,5 9 72 0,15 8 56 15,5 7 8-15,8-3-8 0,-7 0 8 16,0 5 8-16,6-5-16 16,-7-2 0-16,2-3 0 15,-9-1-120-15,2-6-16 0,-6-4-48 16,-9-5 64-16,8-4-88 16,-13 4-24-16,0-6-24 0,0 0 48 31,0-4 104-31,-7 0-72 15,-11-1 104-15,-2-10-40 0,-5 6 96 16,-9-11-56-16,3-5 72 16,-1 0 0-16,-7 0 160 0,1 0-56 15,-2-5 72-15,15-16 32 16,0 1-16-16,5-1 144 31,1 0-208-31,-1 1-24 0,7-5-96 16,1-1 96-16,5-5-96 0,1 10-8 15,6 0 0-15,0 13 0 16,0-3 0-16,0 1 8 16,13 0-8-1,12-1 16-15,-5 1 112 16,12 0-120-16,0-6 40 0,6 1-48 16,-11-1 0-16,11 1 0 0,-6-1-168 15,-7-5-184-15,9 6-192 0,-16-6-96 16,2 0-208-1,-6 7-193 1,-3 4-151-16,-4 0-576 16,-7 3-2177-16</inkml:trace>
        </inkml:traceGroup>
        <inkml:traceGroup>
          <inkml:annotationXML>
            <emma:emma xmlns:emma="http://www.w3.org/2003/04/emma" version="1.0">
              <emma:interpretation id="{50BC50A2-2A13-4BBB-B6B2-4D3CB2F30835}" emma:medium="tactile" emma:mode="ink">
                <msink:context xmlns:msink="http://schemas.microsoft.com/ink/2010/main" type="inkWord" rotatedBoundingBox="22879,14491 23943,14492 23942,15601 22878,1560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5882.96">13730 531 10474 0,'0'0'2072'78,"0"0"-1576"-78,0 0-128 15,0 0 297-15,0 0-81 0,0 0-360 16,0 0-176-16,0 0 96 0,0 0-80 16,0 0 104-16,0 0-40 15,0-31 48-15,-13 24-80 0,-7-1-40 16,-5 2-56-16,-7-4 0 16,-2 10 0-16,-4 0-144 0,-7 0 136 15,-7 0-88-15,9 10-32 16,-9 11 32-16,13 10 88 0,6 3 8 15,1 3 0-15,7 9 0 0,12-4-88 16,-1-8-48-16,14 3 72 16,0-6-16-16,0-4-128 15,14-8-72-15,11-3-96 0,1-5-25 16,-1-11-55-16,14 0 144 0,-12 0 136 16,4 0-104-16,1-21 144 15,-5 0 8-15,-2-10-8 16,0 7-112-16,-5-9-32 0,0 8-8 15,-8 0 32-15,1 4 72 16,-13 5 0-16,7 6 136 0,-7 10 40 16,0-5 0-16,0 5 16 31,0 0 104-31,0 0 16 31,0 0 88-31,0 0 56 0,0 0 40 16,0 0 48-16,0 0-128 0,0 0 32 15,0 10-40-15,-7 6-40 0,1 15-56 16,-13 10 72-16,13 16 112 16,-8 14 112-16,1 12-151 15,1 3-65-15,5 7 16 0,1-5 16 16,-1-2 56-16,7-13-64 16,0-7 40-16,0-15-72 0,0-9 32 15,-7-18-48 1,7-7-40-16,0-13-88 15,0 2-56-15,0-6 0 16,0 0-56-16,0 0-240 0,0 0-400 16,0 0-360-16,0-20-377 15,0-11-487 1,0-5-3481-16</inkml:trace>
          <inkml:trace contextRef="#ctx0" brushRef="#br0" timeOffset="56656.17">14051 500 10762 0,'0'0'2536'0,"-18"0"-1767"0,5 3-593 16,-13 35 392-16,0 7 288 16,-6 23-272-16,0 13-320 0,12 7-40 15,2 10-96-15,4 1-64 16,8-13-64-16,6 1 0 16,0-10 16-16,0-10 32 0,0-11-96 15,20-5 48-15,-2-10-88 16,14-10 8-16,1 0-40 0,-1-10-256 0,7-11-32 15,-1-10 72-15,7 0-8 16,-6 0 56-16,1-31-40 16,-8-4 56-16,-1-7 40 0,-11-5 87 15,-8 2 41-15,-5-1-8 16,-7 0 24-16,0 5-24 0,0 10 104 16,0-1-24-16,0 8 32 0,-19 3 8 15,-1 11 240-15,7 4 105 16,-12 6 175-16,0 0-112 15,-2 0-200-15,2 0-128 0,-2 0-88 16,2 6-8-16,5 4-96 0,-5 5 48 31,12 5-96-31,-13 1-16 16,6-5-320-16,2 14-377 0,5 1-415 16,-1-6-1032-16,-4-4-2305 0</inkml:trace>
        </inkml:traceGroup>
        <inkml:traceGroup>
          <inkml:annotationXML>
            <emma:emma xmlns:emma="http://www.w3.org/2003/04/emma" version="1.0">
              <emma:interpretation id="{3EAE20E4-A6B6-4491-90BF-AEDDB5CD045B}" emma:medium="tactile" emma:mode="ink">
                <msink:context xmlns:msink="http://schemas.microsoft.com/ink/2010/main" type="inkWord" rotatedBoundingBox="25625,14317 26618,14318 26617,15411 25624,1541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9092.97">16959 406 9578 0,'0'0'2184'16,"0"0"-1464"-1,0 0 152-15,0 0 529 16,0 0-273-16,0 0-536 16,0 0-296-16,0 0-80 15,0 16-56-15,-13 20 112 0,6 20-24 31,-4 11-8-31,-3 16 64 0,1 5-112 16,6-2 40-16,-5 7-111 16,6-4-33-16,6-19-8 15,0-2-32-15,0-17-48 0,0-5 8 16,0-10-8-16,0-11 0 31,0-15 0-31,0-4-72 0,0-1-32 16,0 0-113-16,0-5-63 0,0 0-144 15,0 0-264-15,0 0-400 16,0-5-904-16,-7-16-665 0,0 0-4481 16</inkml:trace>
          <inkml:trace contextRef="#ctx0" brushRef="#br0" timeOffset="58486.27">16489 458 8105 0,'0'0'2457'15,"0"0"-1625"-15,0 0-576 16,0 0 328-16,0 0 160 31,0 0-440-31,0 0-208 0,0 0-88 16,0 0 0-16,0 0-8 16,0 0 8-16,0-46-8 0,0 36 72 15,-13-11-72-15,6 1 0 16,-13-7-16-16,-5 13-96 31,-7-2-56-31,6 7-128 0,-6 9 288 0,-13 0-96 16,6 0 96-16,-6 0 8 15,7 9 16-15,-1 12-8 0,-6 5 72 16,18 4 120-16,-11 6-40 16,20 0-32-16,-3 0-40 15,15-1 96-15,-1-4-184 16,7 6 48-16,0-12-48 15,0 1-72-15,13-5-48 16,13-10-24-16,-6 4-64 16,18-12-96-16,-11 4 136 0,5-7 80 31,-1 0 32-31,1 0-72 0,2-10-72 16,-3-11-8-16,-6 6 32 15,2-12-8-15,-8 12 0 16,-6-5-16-16,0 4 16 0,-6 5 56 15,0 1 64-15,-7 10 56 32,0 0 16-32,0 0-8 0,0 0 8 15,0 0 112-15,0 0 96 32,0 0 88-32,0 0-56 31,0 0-56-31,0 0 128 0,0 0-64 15,0 10 136-15,0 6-56 16,-7 26-80-16,-6 10-64 0,6 20 88 0,-11 9 113 16,4 7-25-16,8-1 88 15,-1-4-104-15,0-11 56 16,0-11-144-16,7-10-72 0,0-5-112 16,0-15-64-16,0-10 64 15,0-6-80-15,0-10 0 0,0-5 0 16,0 0-16-16,0 0-184 15,0 0-80-15,0 0-224 0,0 0-408 16,0-10-377-16,0-11-783 0,0-4-4754 16</inkml:trace>
        </inkml:traceGroup>
        <inkml:traceGroup>
          <inkml:annotationXML>
            <emma:emma xmlns:emma="http://www.w3.org/2003/04/emma" version="1.0">
              <emma:interpretation id="{26AB34C7-BC28-42AE-BC80-F66A80A64FBB}" emma:medium="tactile" emma:mode="ink">
                <msink:context xmlns:msink="http://schemas.microsoft.com/ink/2010/main" type="inkWord" rotatedBoundingBox="28384,14347 29719,14348 29718,15406 28383,1540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2606.74">19513 675 3992 0,'0'0'5986'15,"0"0"-4362"-15,0 0-712 32,0 0 216-32,0 0 273 0,0 0-369 15,0-6-480-15,0 6-224 16,0 0-128-16,0-5-8 15,0 5-96-15,0 0-96 0,0 0-48 16,0 0 40 0,12 0-40-16,8 0 32 15,12 0 16-15,-1 0 0 0,9 0 48 16,-1 0-48-16,-1 11 0 16,-6-1 8-16,7 5-8 15,-8-5 0-15,3 1 8 16,-9 3-16-16,-5-8-32 15,-2 5-8-15,-4-2-72 16,-1-2 64-16,-13-4 8 0,0-3 32 16,0 7-48-16,0-7-8 15,0 4 56-15,0 2-88 16,0-2 104 31,0 17 0-47,-20 4-8 15,-5 12 8-15,-8 4 0 0,1 4 56 16,-7 14-48-16,-6-9-8 16,7 12 0-16,-1-12 0 15,7-3 8-15,-8-6 0 0,22-10-8 16,-2-6 0-16,13-4 0 16,2-6-48-16,5-9 48 15,0-6 0-15,0 4-16 0,0-4-152 16,12 0 40-16,15 6 40 15,4-6 88-15,8 5 0 0,-1-5 48 16,7 0-40-16,1 0 88 0,-1 0-80 16,-7 0 48-16,7 0 0 15,-11 0-56-15,-9 0 0 0,-5 0-8 16,-2 0 48-16,-11 0-48 16,0 0 8-16,-1 0-8 0,-6 0 56 15,0 0-56 1,0 0 0-16,0 0 0 15,0 0-8-15,0 0-128 16,0 0-208-16,7 0-368 16,-7-11-568-16,5-4-697 0,2 0-3080 15</inkml:trace>
          <inkml:trace contextRef="#ctx0" brushRef="#br0" timeOffset="60881.96">19344 503 9402 0,'0'0'2288'0,"0"0"-1800"0,0 0-408 0,0 0 280 15,0 0 256-15,-7-50-424 16,-4 30-192-16,-9-7-8 31,-5 7-40-31,-2-1 40 0,-18 7-144 16,6-3 152-16,-13 13 64 0,2-1 64 15,-15 5-120-15,13 0-8 0,0 0 0 16,7 0 0-16,13 16 0 16,14-2-48-16,-2 6 48 0,13 7-48 15,7-2 48-15,0 12 16 32,0 9 128-32,27 5-72 0,-2 0-16 15,13 1 0-15,1-6-48 16,6-4 88-16,-6-2-96 0,-1-4 56 15,2 1-56-15,-8-2 0 32,6 2-40-32,-13-2 40 15,-4 2 0-15,-1-7 0 0,-9 1-16 16,3 0-112-16,-14-5-24 16,0-1 0-16,0-5-8 0,0 6 80 15,0-5-128-15,-20-1-16 31,-5 1 72-31,-1-5-56 0,-14-1-104 16,9-11 136-16,-8 2 176 0,-6-6-8 16,6 0 16-16,1-6 176 15,0-9-48-15,-1-10 120 0,6-1-48 16,1 0-80-16,12 5 64 16,1-3-8-1,6 3-80 1,6 1-96-16,7-1 64 0,0-5-72 0,0 0 8 15,7-9 48 1,31-2 56-16,1-8-112 0,1 3 56 0,10-5-48 31,9 1-8-31,-14 11 0 16,7 2-64-16,-20 13-32 16,-1 6-32-16,-11 3 48 0,-6 7-48 15,-3 4 8-15,-4 0 112 16,-7 0 8-16,0 0 40 0,0 0-32 31,0 0 64-31,7 0-8 16,-7 0 0-16,0 0-64 0,0 0 0 15,0 0-80-15,13 0-400 16,1 0-712-16,-9 0-1641 0</inkml:trace>
        </inkml:traceGroup>
        <inkml:traceGroup>
          <inkml:annotationXML>
            <emma:emma xmlns:emma="http://www.w3.org/2003/04/emma" version="1.0">
              <emma:interpretation id="{01091A75-C080-43A8-93A9-29DA3BEF1353}" emma:medium="tactile" emma:mode="ink">
                <msink:context xmlns:msink="http://schemas.microsoft.com/ink/2010/main" type="inkWord" rotatedBoundingBox="31033,14008 31537,14009 31536,15094 31032,1509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64380.66">21878 109 8385 0,'0'0'2257'0,"0"0"-1521"32,0 0-416-32,0 0 544 15,0 0 136-15,0 0-391 0,0 0-377 16,0-20-40-16,0 20-80 16,0-10-64-16,0 0-48 0,-19-6-48 31,-14-5-216-31,1 0-64 15,-14 11-225-15,-6 0 73 16,2 5 240-16,-2 5 88 0,0 0 152 16,13 0 0-16,1 5 80 15,11 5-72-15,8 0 64 16,12 6-24-16,7-5 80 0,0 14-24 31,0 6-104-31,0 10 104 16,12 5-88-16,8 0 96 0,12 6-48 0,2 0 48 15,-2 3-112 1,6-3 80-16,1 3-80 0,0-3 0 16,-1 6-16-16,-4-7-136 15,-9-1-144 1,2 4 32-16,-9-9 136 16,-4-3-128-16,-14-1 88 0,0-5-24 15,0-5-128-15,0-1 208 16,-14-3-40-1,-4-13 96-15,-9 7-16 16,2-10-32-16,-9-1 104 0,-4-5 0 16,-1-5-120-16,0 0 120 15,1 0 80-15,6-11-64 0,-2-14 24 16,9 0 24-16,-2-6-48 16,9-5 120-16,-2 0-32 15,15-6-104 1,-2 6 48-16,7-4 48 15,0 3-24-15,0-11-64 0,25 9 64 16,0-3 16-16,16-5 8 16,4 12 0-16,0-6-88 15,-6 10 96-15,-7 6-96 0,-7 4 72 63,-5 10-64-63,-7 6-16 15,-6 0 8-15,-7 5 0 0,0 0 64 0,5 0-16 16,-5 0 24-16,0 0-72 16,0 0-8-16,7 0-8 15,0 0 0-15,20 0-528 0,-16 0-808 16,9-6-1753-16</inkml:trace>
        </inkml:traceGroup>
        <inkml:traceGroup>
          <inkml:annotationXML>
            <emma:emma xmlns:emma="http://www.w3.org/2003/04/emma" version="1.0">
              <emma:interpretation id="{A1C50ABA-0A77-4B18-A385-3B8A3E52680E}" emma:medium="tactile" emma:mode="ink">
                <msink:context xmlns:msink="http://schemas.microsoft.com/ink/2010/main" type="inkWord" rotatedBoundingBox="31744,13946 32061,13947 32060,15303 31743,15302"/>
              </emma:interpretation>
              <emma:one-of disjunction-type="recognition" id="oneOf9">
                <emma:interpretation id="interp9" emma:lang="" emma:confidence="0">
                  <emma:literal>〕</emma:literal>
                </emma:interpretation>
                <emma:interpretation id="interp10" emma:lang="" emma:confidence="0">
                  <emma:literal>]</emma:literal>
                </emma:interpretation>
                <emma:interpretation id="interp11" emma:lang="" emma:confidence="0">
                  <emma:literal>「</emma:literal>
                </emma:interpretation>
                <emma:interpretation id="interp12" emma:lang="" emma:confidence="0">
                  <emma:literal>}</emma:literal>
                </emma:interpretation>
                <emma:interpretation id="interp13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65512.77">22085 22 6105 0,'0'0'3016'0,"0"0"-1679"16,0 0-897-16,0 0 160 15,0 0 16-15,0 0-416 16,32-26-152-16,-1 16-40 0,3-6 160 31,4 8-160-31,1-3-8 16,-7 1-8-16,-1 3 8 0,-4 3 0 16,-8-2 0-16,-6 6 0 15,0 0 64-15,-13 0-40 16,7 0-16-1,-7 0-16-15,0 0 16 0,0 0-8 16,0 0 8-16,0 0-8 16,0 0 8-16,0 0 0 0,0 0 96 15,0 6 48-15,0 5 144 16,0 13-24 0,0 18 8-1,0 9-56-15,0 21-39 0,0 10-9 0,0 10-80 16,0 6 8-16,0-7 96 15,0 12 128-15,0-9-128 0,0-2 80 16,0-9-48-16,0-11 24 31,0-17-168-31,0-3 8 16,0-16-88 31,0-10 0-47,0-5 40 15,0-6-48-15,0 1 0 16,0-2 0-16,0-4 0 0,0 1 0 16,0 5-8-16,0-6 8 15,0 0 0-15,0 0 0 0,0-4 8 16,0 4 0-16,0-5-8 16,0 0 56-16,0 0-56 15,0 1 96-15,0-2 32 0,0-4-8 16,0 0-40-16,0 0-24 15,0 0-8-15,0 0-48 0,0 0 8 0,0 0-8 16,0 0 40-16,0 0-32 16,0 0-16-16,0 0-64 15,0 0-224-15,0 0-296 0,0 0-712 16,0-10-681-16,-7 0-4048 16</inkml:trace>
        </inkml:traceGroup>
        <inkml:traceGroup>
          <inkml:annotationXML>
            <emma:emma xmlns:emma="http://www.w3.org/2003/04/emma" version="1.0">
              <emma:interpretation id="{905F1304-8274-4381-B960-8AB7D50C393C}" emma:medium="tactile" emma:mode="ink">
                <msink:context xmlns:msink="http://schemas.microsoft.com/ink/2010/main" type="inkWord" rotatedBoundingBox="31751,14143 31762,14143 31761,14476 31750,1447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4810.03">22092 120 9217 0,'0'0'3137'0,"0"0"-1929"16,0 0-455-16,0 0 495 15,0 0-120 1,0 0-672-16,0 61-232 0,0-30-176 16,0 4-48-16,0 2 8 15,5-7 32-15,1-3-40 0,-6-3-184 16,0-8-40-16,0 5-360 16,0-6-552-16,0 1-585 15,0-6-535-15,0 0-889 16,-6-10-3904-16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4.96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225 42 104,'0'-1'4,"0"0"-1,-1 0 0,1 0 1,0 0-1,0 0 1,0 0-1,0 0 1,0 0-1,0 0 1,0 0-1,0 0 1,0 0-1,1 1 1,-1-1-1,0 0 1,1 0-1,-1 0 1,0 0-1,1 0 1,-1 0-1,1 0 1,-1 1-1,1-1 1,0 0-1,-1 0 1,1 1-1,0-1 1,0 0-1,-1 1 1,1-1-1,0 1 1,0-1-1,0 1 1,0-1-1,0 1 1,0 0-1,0-1 1,0 1-1,1 0 1,6-2 4,-5-2 3,-3 3-9,0 1 0,0 0 1,0 0-1,0-1 0,0 1 0,1 0 1,-1-1-1,0 1 0,0 0 1,0 0-1,1 0 0,-1-1 1,0 1-1,0 0 0,0 0 1,1 0-1,-1-1 0,0 1 1,1 0-1,-1 0 0,0 0 1,0 0-1,1 0 0,-1 0 1,0 0-1,1 0 0,-1 0 0,0 0 1,0 0-1,1 0 0,-1 0 1,0 0-1,1 0 0,56 0 130,-52 0-88,-3 20 24,-2-16-65,1 0-1,-1-1 1,1 1 0,-1-1 0,0 1 0,0 0-1,-1-1 1,1 1 0,-1-1 0,0 1 0,0-1-1,0 1 1,-2 4 0,-56 55 20,16-19-9,28-23-11,-14 0-3,-11 14 7,37-32-6,0 0-1,0-1 1,-1 1 0,1-1 0,-1 0 0,1 0 0,-1 0-1,-6 2 1,2-1 1,8-2-1,-1-1 0,0 0 0,1 1 1,-1-1-1,1 1 0,-1-1 0,1 0 0,-1 1 0,1-1 0,0 1 0,-1 0 0,1-1 0,-1 1 0,1-1 1,0 1-1,0 0 0,-1-1 0,1 1 0,0-1 0,0 1 0,0 0 0,0-1 0,0 1 0,0 0 0,0 0 1,0-1-1,0 1 0,0 0 0,0-1 0,0 1 0,0-1 0,0 1 0,1 0 0,-1-1 0,0 1 0,1 0 1,-1-1-1,0 1 0,1-1 0,-1 1 0,0-1 0,1 1 0,0 0 0,19-1 8,-15 0 6,1 0 0,65-10 18,-55 7-25,25 3 0,7 0-1,-17 0-4,-25 0 31,-6 5-31,0 0-1,0 0 1,0-1-1,0 1 1,-1 0-1,0-1 1,-2 9-1,-18-7 0,10 7 4,0-10-2,1 1 1,-21 24 10,29-26-14,1-1-1,-1 1 1,1-1-1,-1 1 1,0-1-1,1 0 0,-1 0 1,0 0-1,0 0 1,0 0-1,0 0 1,0 0-1,0-1 1,-3 1-1,-11 5 1,3 10 1,10-13-1,-1-1-1,0 1 1,0-1 0,-1 0 0,1 0 0,-7 1 0,-6 4-2,5 4-4,-13-5 2,14 8-6,1-10-4,9-4 11,1 0 0,-1 0 0,0 0 0,1 1 0,-1-1-1,1 0 1,-1 0 0,1 0 0,-1 1 0,1-1 0,-1 0 0,1 1-1,-1-1 1,1 0 0,-1 1 0,1-1 0,-1 1 0,1-1 0,0 0-1,-1 1 1,1-1 0,0 1 0,-1-1 0,1 1 0,0-1 0,0 1-1,-1 0 1,1-1 0,0 1 0,0-1 0,0 1 0,0-1 0,0 1-1,0 0 1,0 0 0,-5 5-50,-16 5 1,20-11 48,1 1-1,0-1 0,-1 0 1,1 0-1,-1 1 0,1-1 1,0 0-1,-1 1 0,1-1 1,0 0-1,0 1 0,-1-1 1,1 0-1,0 1 0,0-1 1,0 1-1,-1-1 0,1 0 1,0 1-1,0-1 0,0 1 1,0-1-1,0 1 0,0-1 1,0 1-1,0-1 0,0 0 1,0 1-1,0-1 0,0 1 1,0 0-1,1-1 2,-1 0-1,0 0 1,0 1-1,0-1 0,0 0 1,0 0-1,0 0 1,0 0-1,0 1 1,0-1-1,0 0 1,0 0-1,0 0 1,0 1-1,0-1 1,0 0-1,0 0 0,0 0 1,0 1-1,0-1 1,0 0-1,0 0 1,0 0-1,0 0 1,-1 1-1,1-1 1,0 0-1,0 0 1,0 0-1,0 0 0,0 1 1,0-1-1,-1 0 1,1 0-1,0 0 1,0 0-1,0 0 1,0 0-1,-1 0 1,1 0-1,0 0 0,0 1 1,0-1-1,0 0 1,-1 0-1,1 0 1,0 0-1,0 0 1,0 0-1,-1 0 1,1 0-1,-19 0-93,14 2-21,5 9-10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5.31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1 160,'193'0'567,"-189"0"-562,-1-1 0,0 1 1,0 0-1,0 0 0,1 1 0,-1-1 1,0 1-1,0-1 0,0 1 0,5 2 1,30 9 56,27 2 11,-3 1-15,-4-2-10,2 1-2,-52-11-38,-6-1-5,1-1 0,0 0 1,-1 0-1,1 0 0,0-1 0,0 1 1,-1-1-1,1 1 0,0-1 0,0 0 1,5 0-1,17 5 14,-18-3-10,-1-1 0,0 1 0,1-1 0,-1-1 0,11 1 0,2-1 6,-14 0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6.64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158 1 120,'0'0'383,"0"19"-287,0-17-93,-1 0 1,0 0-1,1 0 1,-1 0-1,0 0 1,0 0-1,0-1 1,0 1-1,0 0 1,-1-1-1,1 1 1,0-1-1,-1 1 1,1-1-1,-1 0 1,0 1-1,-2 0 1,3-1-5,0 0 2,1-1 0,-1 0 0,1 0 0,-1 1-1,1-1 1,-1 1 0,1-1 0,-1 1 0,1-1-1,0 1 1,-1-1 0,1 1 0,0-1 0,-1 1-1,1-1 1,0 1 0,0-1 0,0 1 0,-1-1-1,1 1 1,0 0 0,0-1 0,0 1 0,0-1-1,0 2 1,-3 6 5,-64 47 34,43-43-32,-2 1 1,21-10 32,11-3-23,27 0-12,17-2-1,8-10 1,-38 7-2,1 1 0,40-2-1,68-8 4,-58 14 20,-66 0-17,-5 2-19,0 7 4,0-7-3,0 0 0,0 0 0,0 0 0,0 0 0,0 0 0,-1 0 0,1 0 0,0 0 0,-1 0 0,0 0 0,-1 3 0,-11 0-68,0-2 51,-2 4-13,14-6 35,-1 0 0,1-1-1,-1 1 1,1 0 0,-1-1-1,1 1 1,-1-1 0,0 0-1,1 1 1,-1-1 0,0 0-1,-1 0 1,2 0 0,0-1 0,0 1 1,1 0-1,-1 0 0,0 0 0,0 0 0,0 0 0,0 0 1,0 0-1,0 1 0,1-1 0,-1 0 0,0 0 0,0 1 1,0-1-1,1 0 0,-1 1 0,0-1 0,0 1 1,1-1-1,-1 1 0,0-1 0,1 1 0,-1 0 0,0-1 1,0 2-1,1-1 0,-1 0 1,0-1-1,1 1 1,-1 0-1,1-1 1,-1 1-1,0-1 1,1 1-1,-1-1 1,0 1-1,0-1 1,0 0-1,1 1 1,-1-1-1,0 0 1,0 1-1,0-1 1,0 0-1,1 0 1,-1 0-1,0 0 1,0 0-1,0 0 1,0 0-1,0 0 1,-1 0-1,-23 5-40,20-4 33,-1 1 0,1-1 0,-1 0 0,1 0 1,-1 0-1,-6-1 0,-35 0-21,42 0 57,5 47 126,0 439 229,0-485-381,0-1 0,0 1 0,0 0 0,1 0 0,-1 0 0,0 0 0,0 0 0,1 0 0,-1 0 0,1 0 0,-1-1 0,1 1 0,-1 0 0,1 0 0,-1 0 0,1-1 0,0 1 0,-1 0 0,1-1 0,0 1 0,0-1 0,-1 1 0,1-1 0,0 1 0,0-1 0,0 1 0,0-1 0,0 0 0,-1 0 0,1 1 0,0-1 0,1 0 0,4 2-1,-5-2 1,-1 0-1,0 0 1,1 0 0,-1 1-1,0-1 1,0 0 0,1 0-1,-1 0 1,0 0 0,1 1-1,-1-1 1,0 0 0,0 0-1,0 0 1,1 1 0,-1-1-1,0 0 1,0 0 0,0 1-1,1-1 1,-1 0 0,0 1-1,0-1 1,0 0 0,0 1-1,0-1 1,0 0 0,0 1-1,0-1 1,0 0 0,0 0-1,0 1 1,0 0 0,4 5-16,3-5 3,-6-1 11,0 0 0,-1 0 0,1 0 0,-1 0 1,1 0-1,0 0 0,-1 0 0,1 0 0,-1 1 0,1-1 0,0 0 0,-1 0 0,1 0 0,-1 1 0,1-1 1,-1 0-1,1 0 0,-1 1 0,1-1 0,-1 1 0,1-1 0,-1 0 0,0 1 0,1-1 0,-1 1 0,1-1 0,-1 1 1,0-1-1,0 1 0,1-1 0,-1 1 0,0 0 0,0-1 0,1 1 0,4 2-59,16-3-11,-16 0-6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7.05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49 96,'0'-1'6,"-1"0"-1,1 0 0,0 0 1,1-1-1,-1 1 1,0 0-1,0 0 1,1-1-1,-1 1 1,0 0-1,1 0 1,-1 0-1,1 0 1,-1 0-1,1 0 1,0 0-1,0 0 1,-1 0-1,1 0 1,0 0-1,0 0 1,0 0-1,0 0 1,0 1-1,2-2 1,28-4 4,-9 3 13,-6-3-5,-13 5-16,0 0 1,0 0 0,0 0-1,0 1 1,0-1-1,0 1 1,0 0-1,0 0 1,0 0 0,5 1-1,-7-1-1,142 0 215,-142 0-214,1 0 0,-1 0 0,1 0 1,-1 0-1,0 1 0,1-1 0,-1 0 1,0 1-1,1-1 0,-1 1 0,0 0 1,0-1-1,1 1 0,-1 0 0,0 0 0,0 0 1,0 0-1,2 2 0,-1-1 5,-1-2-6,-1 0 1,0 0-1,1 1 0,-1-1 0,1 0 1,-1 0-1,0 1 0,1-1 0,-1 0 1,0 1-1,1-1 0,-1 0 0,0 1 1,0-1-1,1 0 0,-1 1 1,0-1-1,0 1 0,1-1 0,-1 1 1,0-1-1,0 0 0,0 1 0,0-1 1,0 1-1,0-1 0,0 1 0,0-1 1,0 1-1,0 0 0,3 6 8,8-3 3,-10-4-11,0 0 0,-1 0 0,1 0-1,0 0 1,-1 1 0,1-1 0,0 0-1,-1 0 1,1 1 0,-1-1-1,1 0 1,-1 1 0,1-1 0,0 0-1,-1 1 1,1-1 0,-1 1 0,1-1-1,-1 1 1,0-1 0,1 1 0,-1-1-1,0 1 1,1 0 0,-1-1-1,0 1 1,1 0 0,-1-1 0,0 1-1,0 0 1,0-1 0,0 1 0,0 0-1,0-1 1,0 2 0,5 5 9,46 33 50,-51-40-59,1 0 0,-1 0-1,0 1 1,1-1 0,-1 0-1,0 0 1,1 1-1,-1-1 1,0 0 0,0 1-1,1-1 1,-1 0 0,0 1-1,0-1 1,0 0-1,1 1 1,-1-1 0,0 0-1,0 1 1,0-1-1,0 1 1,0-1 0,0 0-1,0 1 1,0-1 0,0 1-1,0-1 1,0 2 0,0 0 0,0 0 0,1-1 0,-1 1 0,0-1 0,1 1 0,-1 0 0,1-1 0,0 1 0,-1-1 0,1 1 1,0-1-1,0 1 0,0-1 0,0 0 0,2 3 0,8 10 10,-1 13-5,0-14-3,-9-12-3,1 1 1,-1-1 0,0 0-1,0 1 1,0-1 0,0 0-1,-1 1 1,1-1 0,0 1-1,0-1 1,-1 1-1,1 0 1,-1-1 0,0 1-1,1 0 1,-1-1 0,0 4-1,0-3 1,0 0-1,1 0 0,-1-1 1,0 1-1,1 0 1,-1 0-1,1 0 0,-1-1 1,1 1-1,0 0 1,0-1-1,0 1 0,0-1 1,0 1-1,0-1 1,0 1-1,1-1 0,-1 0 1,2 2-1,6 7 2,21 35 6,-29-44-8,0 0 0,-1 0 1,1 0-1,-1 1 0,1-1 1,-1 0-1,1 1 0,-1-1 1,0 0-1,0 1 1,1-1-1,-1 0 0,0 1 1,0 1-1,-1-2 0,1 0 0,0 1 1,0-1-1,0 0 0,1 0 0,-1 0 0,0 1 0,0-1 1,1 0-1,-1 0 0,1 0 0,-1 0 0,1 0 0,0 2 1,9 8 1,-8-10-2,-1 1 0,1 0 0,-1-1 1,0 1-1,1 0 0,-1 0 0,0 0 0,0 0 1,0 0-1,0 0 0,-1 0 0,1 0 0,-1 0 1,1 0-1,-1 0 0,1 1 0,-1-1 1,0 0-1,0 0 0,-1 3 0,1 118-65,0-121 6,-4-2-270,-26 0 93,1 0 213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7.40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1 128,'23'0'209,"113"0"-35,-90 0-156,88 0 5,-44 0-75,-30 0-83,-20 0-31,-7 0 63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7.75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88,'158'0'172,"-157"0"-172,0 0-1,0 0 1,0 0-1,0 0 1,0 0-1,0 0 1,0 1 0,0-1-1,-1 0 1,1 1-1,0-1 1,0 1-1,0-1 1,0 1 0,-1-1-1,1 1 1,0 0-1,0-1 1,-1 1-1,1 0 1,0 0 0,-1-1-1,1 2 1,0-1-2,0 1-6,0 0 1,-1 0-1,1 0 1,-1 0-1,1 0 0,-1 0 1,0 0-1,1 0 1,-1 0-1,0 0 0,-1 0 1,1 0-1,0 0 1,0 0-1,-1 0 0,1 0 1,-1 0-1,0 0 1,-1 3-1,-22-3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8.09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70 104,'294'-62'163,"-272"59"-157,6 0 0,0 1-1,46 3 0,-26 1 13,-45-2 16,-3 3-22,0 29 28,-5-25-22,-54 32 59,3-6-5,15-10-33,40-23-39,-32 16 27,-45 29 0,25-17-157,53-28 126,0 0 0,-1 0 1,1 0-1,0 0 0,-1 0 1,1 1-1,0-1 0,-1 0 1,1 0-1,0 1 0,-1-1 1,1 0-1,0 0 0,0 1 1,-1-1-1,1 0 0,0 1 1,0-1-1,0 0 0,0 1 1,-1-1-1,1 0 0,0 1 1,0-1-1,0 1 0,0-1 1,0 0-1,0 1 0,0 0 1,-5 3-22,-19-2-55,18 1-20,6 8-4</inkml:trace>
  <inkml:trace contextRef="#ctx0" brushRef="#br0" timeOffset="1">508 141 112,'0'0'95,"6"0"-62,51 3 106,-43 7-101,17-5 4,-15 4 11,20-3 0,-17 5-11,22-6-9,-23 6-2,16-5-5,-17 6 1,-4-11-21,-10-1-4,-1-1 0,1 1 0,-1 0 0,1 0 0,-1 0 0,1 0 0,0 1 0,-1-1 1,1 1-1,-1-1 0,1 1 0,-1 0 0,3 1 0,2 2 4,-5-3-5,0 1 1,0-1 0,0 0 0,0 0-1,1 0 1,-1 0 0,0-1 0,1 1-1,-1 0 1,1-1 0,-1 0 0,1 0-1,-1 0 1,4 0 0,48 14 17,-49-14-17,-1 0-22,16 0-37,-15 0-9,-5-4-71,0-9-148,0 11 158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8.51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65 128,'0'0'65,"4"0"-34,74 0 165,-43-1-99,69-9-1,-92 8-83,0 1-1,0 1 0,13 0 1,32-2 25,-28-2-15,53-2 0,47-7 3,-116 13-43,0 0-1,0-1 1,0 0-1,1-1 1,15-5-1,-20 5 19,-9 2-7,1 0 1,-1 0-1,1 0 1,-1 0-1,0 0 1,1 0-1,-1 0 1,1 0-1,-1 0 1,0 0-1,1 0 1,-1-1 0,0 1-1,1 0 1,-1 0-1,1 0 1,-1-1-1,0 1 1,0 0-1,1 0 1,-1-1-1,0 1 1,1 0-1,-1-1 1,0 1-1,0 0 1,0-1-1,1 1 1,-1 0-1,0-1 1,0 1-1,0 0 1,0-1-1,0 1 1,0-1-1,1 1 1,-1 0 0,0-1-1,0 1 1,-1-1-1,1-2-83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8.88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1 120,'0'0'81,"0"34"63,0 170 95,0-203-238,0 0-1,0 1 1,0-1-1,1 0 1,-1 0-1,0 1 1,0-1-1,1 0 1,-1 0-1,0 1 0,1-1 1,-1 0-1,1 0 1,0 0-1,-1 0 1,1 0-1,0 0 1,0 0-1,0 0 1,-1 0-1,1 0 1,0-1-1,0 1 1,2 1-1,-2-1 1,0-1-1,0 1 1,0 0-1,0 0 0,0-1 1,0 1-1,0 0 1,0 0-1,-1 0 0,1 0 1,0 0-1,-1 0 1,1 0-1,-1 0 1,1 0-1,-1 1 0,1-1 1,-1 0-1,0 0 1,0 0-1,1 1 1,-1-1-1,0 0 0,0 2 1,0-2-1,0 1 0,0-1 0,0 0 0,0 0 0,0 0 0,1 0 0,-1 1 0,0-1 0,1 0 0,-1 0 0,1 0 1,-1 0-1,1 0 0,0 0 0,-1 0 0,1 0 0,0 0 0,0 0 0,-1-1 0,1 1 0,0 0 0,0 0 0,2 0 0,-2 0 0,0 0 1,0-1-1,0 1 0,0 0 1,-1-1-1,1 1 0,0 0 0,0 0 1,0 0-1,-1 0 0,1 0 1,-1 0-1,1 0 0,0 0 0,-1 0 1,0 0-1,1 0 0,-1 0 0,0 0 1,1 1-1,-1-1 0,0 0 1,0 2-1,0 38 17,0-24-99,0-16-53,0-5-89,0 2 129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9.23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96,'0'0'193,"5"0"-163,370 0 259,-375 45-513,0-45 219,0 0 0,0 1 0,1-1-1,-1 0 1,0 1 0,0-1 0,0 1 0,0-1 0,0 0-1,0 1 1,0-1 0,0 1 0,0-1 0,0 0 0,0 1-1,0-1 1,0 1 0,-1-1 0,1 0 0,0 1 0,0-1-1,0 0 1,0 1 0,-1-1 0,1 0 0,0 1 0,0-1 0,-1 0-1,1 1 1,0-1 0,0 0 0,-1 0 0,1 1 0,0-1-1,-1 0 1,1 0 0,-1 0 0,1 1 0,-27 9-90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8:52:05.58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652 287 4624 0,'0'0'2601'16,"0"0"-1721"-1,0 0-752-15,0 0 0 16,0 0 368-16,6-21-56 0,1 15-287 16,-7 2-25-16,7-7 64 15,-7 6 64-15,6 0-32 0,1-4-16 16,-7 2-16 0,0-2 56-1,5-2-40-15,-5 1 0 0,0 5-48 16,0-5-56-16,0-1-32 0,0 1-72 15,0-5 80-15,0 5-80 16,0-11 0-16,-5 0-8 16,-15 1-72-1,7 5-152-15,-12-1-24 16,5-4-88-16,-12 14-64 0,13-4 80 16,-21 10 32-16,8 0 192 15,1 0 88-15,-8 0-88 16,1 21 56-16,-7 4 40 0,4 6 8 31,3 10-72-31,0 1 64 16,-1 4-89-16,7-1 17 0,1 2 0 15,4-6 8-15,8-5 64 16,-1-1 8-16,0-4 0 16,15-5 8-16,-8 0-16 0,6-10 8 31,7 4-8-31,0-5 0 15,0-4 0-15,0-1-64 0,0 4 24 0,0-3 32 16,14-1-24-16,4 0 40 16,2-3-8-16,5 2 8 15,9-9 48-15,-3 0 0 16,1 0-48 0,7 0-56-16,6-9 56 15,-14-12-8-15,10 1-40 0,-10-1-8 16,1-10 56-16,-5 10-72 0,-2 0 72 15,-5 1-8 1,-15 5-8-16,2 4 16 0,-1 6 0 0,-6-6 0 31,0 11 56-31,0-3 40 16,0 3-88-16,0 0 184 0,0-7-96 16,0 3 0-16,7-2-32 31,-7 6 81-31,0 0-41 0,0 0-24 15,0 0 24-15,0 0-56 16,0 0 8-16,0 0 0 0,0 0 0 16,0 0 48-16,0 0 40 15,0 0 48-15,0 0 32 16,0 0 16-16,0 0-176 0,0 0-64 31,0 0-16-31,0 0 8 16,0 0-120-16,0 0 128 0,-7 6 8 15,1 8 0-15,-6 13 0 16,-8 8-8-16,0 12 80 0,2 20-8 16,-3 5 56-16,10 10-120 15,-3 12 144 1,8-3-56-16,6 11 8 16,-7-9-32-16,7-5 32 0,0-7 0 15,0-19-56-15,0-7 32 16,0-7-72-16,0-17 48 0,0-11-48 15,0-5 64 1,7-4-64-16,-7-6 80 16,0-5-16-16,0 0-16 15,0 0 72-15,0 0-112 0,0 0 72 16,0 0-80-16,0 0 0 16,0 0 72-16,0 0-32 0,0 0-48 31,0 0-320-31,0 0-520 15,0-10-1401-15</inkml:trace>
  <inkml:trace contextRef="#ctx0" brushRef="#br0" timeOffset="1278.09">1349-375 8057 0,'0'0'1561'0,"0"0"-1137"16,0 0-200-16,0 0 192 0,0 0-136 15,-79 56-208-15,68-31 8 16,-9 12 0-16,1-2 48 0,-1 13 24 15,0 2 40-15,2 17-48 16,4 15-72 0,1 5-64-16,1 11 72 15,6-1-80-15,-1-5 8 16,0 1 0-16,7-7-8 0,0-8-40 16,0-11 32-16,0 1 8 0,7-6-56 15,13-12 56 1,-2 7-56-16,14-15 48 15,-5-8-88-15,11-3 96 16,-6-5 16-16,7-5-8 16,1-1-8-16,-2-4 8 0,1-5 0 15,-1-1-8-15,1-10 0 16,-1 5-24 0,1-5 24-16,-6 0 0 15,-1 0 56-15,-1-5-8 16,1-16-48-16,-5 5 16 0,-2-9-16 15,-5 4 0-15,-1-4-64 16,1-5 64-16,-7-1-120 0,-1-6 16 31,-6-5-24-31,1-4 0 16,-7 5 64-16,0-4-184 16,0 3 240-16,0 6-120 0,0 0 48 15,0 12 80-15,0 3 80 16,-7 5-24-16,-4 6-48 0,-9-1 16 15,6 5-16 1,-4 2-8-16,-9 4-32 16,9 0 32-16,-9 0 56 15,-5 0-8-15,0 4-40 0,-6 23 0 16,-2-1 0-16,1 5-8 16,-6 4 64-16,7-4 8 15,-1 0-72-15,8 0 8 16,4-10 0-16,2 0-8 15,11-1 72-15,-4 1-64 16,5-7-8-16,-1-4 16 0,14 1-16 16,-7-1 0-16,7-5 0 15,0-5 0 1,0 5 0-16,0-5 8 16,0 5-8-16,-5 1 8 15,5 4 0-15,0 1 8 0,-6-1 64 16,6 5-80-16,-14-5 48 15,14 6 0-15,-6-12 56 0,6 6-48 16,-7 1 72-16,7-6-48 31,0 0 16-31,0-5-40 16,0 0 0-16,0 0 24 0,0 0-8 16,0 0 8-16,0 0-32 15,0 0 24-15,0 0-64 0,0 0 32 31,0 0-40-31,0 0-112 0,0 0-528 16,0-10-1280-16,0-4-5322 16</inkml:trace>
  <inkml:trace contextRef="#ctx0" brushRef="#br0" timeOffset="3531.96">3490 184 6225 0,'0'0'1224'0,"0"0"-960"16,0 0-168-16,0 0 560 16,0 0 48-16,0 0-271 31,5 0-97-31,-5 0 176 0,0 0 120 16,0 0-200-16,0 0-48 15,0-6-72-15,0 2-64 0,0-7-120 16,0-4-56-16,0-1-72 0,-5-4 16 15,-16 0-16 1,-4-1 0 0,-8 11-264-16,1-6 32 0,-6 16 104 15,6 0 104-15,-8 0 16 16,8 0 8-16,7 0-16 0,-7 6 16 0,5 14-16 16,2 10 8-16,-1 7 8 31,7-1 0-31,-1 9-8 15,7-4 8-15,8 1-96 0,5-6 88 16,0-6-144-16,0-3 40 16,0-6 96-16,11-7-168 0,9-9 136 15,-1 6-80-15,14-7 24 32,-8-4 104-32,14 0-8 0,-7 0 8 15,13 0 0-15,-12-15-72 16,6-1 64-16,-8-4-40 0,1-1-32 15,-5 0-40-15,-2-3 120 16,-5-2-8-16,-1 0-88 31,-6 5 96-31,-6 6-16 0,-1 5 8 16,1 1 0-16,-7 2 8 16,0 7 8-16,0-4 0 0,0 4 88 15,0 0-96-15,0 0 96 16,0 0 16-16,0 0 8 15,0 0-40 1,0 0-8-16,0 0-64 0,0 0 0 16,0 0 48-16,0 0-48 15,0 0 0-15,0 0 0 0,0 0 48 16,0 4-56-16,0 12-8 16,-7 9 0-1,1 12 8-15,-1 23 8 16,0 13 72-16,7 9 8 0,0 12 8 15,0 2 80-15,0-2-64 16,0-2-8-16,0-9 16 0,0-7 40 16,7-9-16-16,6-16-32 31,-13-9 16-31,7-17-120 0,0-4 96 16,-7-17-40-16,0 7 24 15,0-11-16-15,5 0 80 0,-5 0 0 16,0 0 24-16,0 0 64 15,0 0-64-15,0 0 49 32,0 0-97-32,0 0 16 0,0 0-64 15,0 0 24-15,0 0-24 16,0 0 64-16,0 0-72 16,0 0 8-16,0 0 40 0,0 0-8 15,0 0-48-15,0 0-64 31,0 0 0-31,0 0-8 0,0 0-288 0,0 0-592 16,6-15-385-16,-6-12-1007 16,0-3-4234-16</inkml:trace>
  <inkml:trace contextRef="#ctx0" brushRef="#br0" timeOffset="4844.49">4404 66 2880 0,'0'0'4057'0,"0"0"-3433"16,0 0-456-16,0 0 224 16,0 0 32-1,0 0-168-15,0 0-32 16,-65-78-136-16,47 68 177 16,-2 5-89-16,1-4 240 0,-14 9-192 15,8 0-120-15,-7 0-96 31,-7 0 0-31,-1 9-8 0,-5 17-40 16,13 10 40-16,-6 5 0 16,13 5 80-16,-2 6 40 15,15 0 24-15,-1-2-96 0,13-4-48 16,0-11 0-16,0 3-8 31,0-14 0-31,18-3-56 0,2-5 64 16,1-1 0-16,-3-9-8 15,2-2-96-15,-2-4 104 16,9 0 56-16,-8 0-8 0,1 0-40 0,5-10 0 16,1-5-8-1,0-11-80 1,-1 5 8-16,-5-4-16 0,0 5 24 16,-9-1-40-16,-4 0 96 15,7 1 8-15,-14-1-8 0,6 0 0 16,1 1-80-16,-2-1-32 0,2 1-8 31,-1 5-56-31,1-1 0 16,0 7 79-16,-7-2 97 0,6 11 8 15,-6 0 57-15,0 0 47 16,0 0 104-16,0 0-48 0,0 0 24 16,0 0-64-16,0 0-64 31,0 0-56-31,0 0 0 0,0 5 0 15,0 10 8-15,-6 6 72 16,-1 19 64-16,0 12 120 16,7 10-8-16,-6 14 32 0,6 2 0 15,0 3-88-15,0 14-24 32,0-8-16-32,0 6 40 0,13-7-192 15,-6 1 144-15,11-4-64 16,-11-12-24-16,-1-9 48 15,8-11 56-15,-7-5-80 0,-1-19 32 0,-1-2-40 16,-5-15-64 0,0 1 32-1,7-8-40-15,-7-3-8 0,0 0 96 16,0 0 80-16,0 0-24 16,0 0 88-16,0 0 41 15,0 0-65-15,0 0-56 0,0 0-80 0,0 0 8 31,0 0-80-31,0 0 32 16,0 0-40-16,0 0-64 0,0 0-136 16,0 0-16-16,0 0-32 15,0 0 15-15,0 0 9 16,0 0-264-16,0 0-504 0,0-3-944 31,0-12-7818-31</inkml:trace>
  <inkml:trace contextRef="#ctx0" brushRef="#br0" timeOffset="6766.42">5958 307 6769 0,'0'0'1592'15,"0"0"-1072"-15,0 0 17 16,0 0 263-16,7 0-120 0,-7 0-408 16,6 0-128-16,1-10 32 31,-7 0 160-31,5-1 24 0,-5 1-56 15,0 4-8-15,0-4-112 0,0 0-56 16,0-4-56-16,0-2-64 16,0 0-8-16,0 0-48 0,-18 1-56 15,4 5-208 1,-4 0-224 0,-2 5 224-16,-5 5 256 0,-2 0 48 15,2 0 8-15,-9 0-8 0,3 10-40 16,-1 16 40-16,0 5-32 15,5-1 24-15,2 6-64 16,5 0 80 0,8 0 0-16,-1-11 0 15,13 2-72-15,0-3 24 0,0-8-32 16,0 5 24-16,0-11-72 16,7 1 48-16,11-7-144 15,2 7 88-15,5-11 40 0,2 0-40 31,-2 0-72-31,7 0 32 16,1 0 0-16,-14-15 72 0,7 4-32 16,-7 1 64-16,1-6-32 15,-8 6 96-15,-6 5-120 16,8-4-1-16,-8 2 25 0,-6-3-40 16,7 6 136-16,-7-7-48 15,0 11 56 1,0 0 0-16,0 0 16 0,0 0 48 15,0 0 144-15,0 0-136 16,0 0 25-16,0 0-33 16,0 0-64-16,0 0 0 15,0 0-56 1,0 0 56-16,0 4-8 16,0 17 8-16,-7 5 48 0,1 20 208 0,-8 12 128 15,14 9-16-15,-6 11-96 16,6 8-32-1,0-3 16-15,0-7-128 16,0-3 80-16,0-18-80 16,0-3-48-16,6-16 48 15,8-5 0-15,-14-16-24 0,6 1-40 16,-6-16 24-16,0 0-80 16,0 0 96-16,0 0-96 15,0 0 80-15,0 0-88 0,0 0 0 31,0 0-336-31,0 0-400 0,0 0-1409 16,0-16-6920-16</inkml:trace>
  <inkml:trace contextRef="#ctx0" brushRef="#br0" timeOffset="7796.67">6538 338 6129 0,'0'0'1736'16,"0"0"-1216"-16,0 0-504 16,0 0 320-16,0 0-104 0,0 0-104 31,0 0-120-31,-58 30 48 16,46-10 48-16,-2 8 129 0,-6-4 47 15,2 7-48-15,5 6-32 16,-1 9-88-16,8-5 32 0,1 6-136 15,-2-5 40-15,7 3-40 16,0 1 40 0,0-5-48-16,0-4 0 15,0-2-8-15,7-10 8 0,18 1-8 16,-5-5 0-16,-2-6 0 16,9-4 0-16,5-1 8 0,-7-10 8 15,7 0 0 1,1 0 104-16,-1 0-56 15,6-10 40-15,1-11-72 16,-1-10 32-16,-4 0 0 0,-3-5-16 16,1-5-40-16,-5 6-8 15,-15-7 8-15,-6 6 8 16,8 0 120 0,-14 1 56-16,0-8-24 15,0 2-32-15,0 6-48 0,0-7-80 16,0-4-56-16,0 6-128 15,0 2 80-15,0 14 8 16,-7-2 88-16,-6 10 8 0,-6 1-168 31,-8 5 24-31,9 0 136 16,-9 4 8-16,9 1 0 0,-9 5 104 16,2 0 40-16,-7 0-56 15,6 0 0-15,0 0-80 16,0 0 0-16,7 0 0 0,-7 0 0 15,0 0-8 1,1 0 0-16,-8 0 8 16,8 11 104-16,5-11-24 0,1 4-72 15,-1-4 192-15,14 6-80 16,1-6 0-16,-2 5-48 16,0-5 40-16,1 5-72 15,-1 0-48-15,0-5 0 16,7 10-80-16,-12-4 80 15,6-6 0-15,6 10-8 16,-7-5-40-16,7-5-64 0,-7 10-224 16,7 11-280-16,-6 4-512 0,-1-5-1369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9.60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0 120,'0'0'535,"6"0"-507,206 0 121,-201 0-142,12 0-3,45 0-648</inkml:trace>
  <inkml:trace contextRef="#ctx0" brushRef="#br0" timeOffset="1">232 15 128,'0'0'67,"0"19"65,0 186 204,0-204-335,0 1 0,0-1 0,0 1 0,0-1 0,0 1 0,1-1 0,-1 1 0,1-1 0,-1 1 0,1-1 0,-1 1 1,1-1-1,0 0 0,0 1 0,0-1 0,0 0 0,0 0 0,0 1 0,0-1 0,0 0 0,0 0 0,2 1 0,-2-2 0,0 1 0,0 0 0,0 0 0,0 0 1,1 1-1,-1-1 0,-1 0 0,1 0 0,0 0 0,0 1 0,0-1 0,-1 1 0,1-1 0,-1 0 0,1 1 1,-1-1-1,1 1 0,-1-1 0,0 1 0,0-1 0,0 1 0,0 1 0,0-1 0,0-1 0,0 1 0,1-1 0,-1 1 0,0-1 0,1 1 0,-1-1 0,1 0 0,-1 1 0,1-1 0,0 1 0,-1-1 0,1 0 0,0 0 0,0 1 0,0-1 0,0 0 0,0 0 0,0 0 0,2 1-1,6 7 4,22 21 19,-28-21-16,-3-9-7,0 1 0,0 0 0,0-1 0,0 1 0,0-1 0,0 1 1,0-1-1,0 1 0,0-1 0,1 1 0,-1-1 0,0 1 0,0-1 0,0 1 0,1-1 0,-1 0 0,0 1 0,1-1 1,-1 1-1,0-1 0,1 0 0,-1 1 0,1-1 0,-1 0 0,1 1 0,0-1 0,0 1 0,1 0 0,0 1 1,0-1-1,-1 0 0,1 1 0,-1-1 0,1 1 0,-1-1 0,0 1 1,0 0-1,0-1 0,0 1 0,0 0 0,0 0 0,0 0 0,0 0 1,-1 0-1,1 0 0,-1 0 0,1 0 0,-1 0 0,0 0 0,0 0 1,0 0-1,0 0 0,0 1 0,-1 2 0,1-3-11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59.94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37 104,'0'-1'5,"0"0"1,0 0-1,0 0 1,0 0-1,1 0 1,-1 1-1,0-1 0,1 0 1,-1 0-1,0 0 1,1 0-1,-1 0 1,1 1-1,-1-1 0,1 0 1,0 0-1,-1 1 1,1-1-1,0 0 0,0 1 1,-1-1-1,1 1 1,0-1-1,0 1 1,0-1-1,-1 1 0,3-1 1,28-5 2,-9 2 21,-16 2-17,0 1-1,0 0 1,0 0-1,0 1 0,1-1 1,-1 1-1,0 1 0,12 1 1,-12-1-9,209-1 225,-214 0-227,0-1 0,0 1 0,-1 0 0,1 0 0,0 0 0,0 0 0,0 0 0,-1 0 0,1 0 0,0 0 0,0 0 0,0 0 0,-1 0 0,1 0 0,0 1 0,0-1 0,0 0 0,-1 1 0,1-1 0,0 0 0,-1 1 0,1-1 0,0 1 0,-1-1 0,1 1 0,-1-1 0,1 1 0,0 0 0,-1-1 0,1 1 0,-1 0 0,0-1 0,1 1 0,-1 0 0,0 0 0,1-1 0,-1 3 0,5 3 21,-1-3-17,-2-2-4,-1-1 0,0 1 0,0 0 0,1 0 0,-1 0 0,0 0 0,0 0 0,0 0 0,0 0 0,0 0-1,0 0 1,0 1 0,0-1 0,-1 0 0,1 1 0,0-1 0,-1 0 0,1 1 0,-1-1 0,1 1 0,-1-1 0,0 1 0,1 1 0,-1-2 0,0 1 0,0-1 0,1 1 0,-1-1 0,1 1 0,-1-1 0,1 1 1,0-1-1,0 0 0,-1 0 0,1 1 0,0-1 0,0 0 0,0 0 0,0 0 0,1 0 0,-1 0 1,0 0-1,0 0 0,1 0 0,-1 0 0,0-1 0,2 1 0,17 14 5,-13-9-2,-5-5-4,-1-1 1,0 1 0,0 0 0,1 0-1,-1 0 1,0 0 0,0 0 0,0 0-1,0 1 1,0-1 0,0 0 0,-1 0-1,1 1 1,0-1 0,-1 0 0,1 1 0,0-1-1,-1 1 1,0-1 0,1 1 0,-1-1-1,0 3 1,0-2 0,0-1-1,0 1 1,1-1 0,-1 0-1,0 1 1,1-1 0,-1 1-1,0-1 1,1 0 0,0 1-1,-1-1 1,1 0 0,0 0-1,0 1 1,0-1 0,0 0-1,0 0 1,0 0 0,0 0-1,1 1 1,0-1 0,-1 0-1,0 0 1,0 0 0,0 0 0,0 0-1,-1 0 1,1 0 0,0 0 0,0 0-1,0 1 1,-1-1 0,1 0 0,-1 0-1,1 1 1,-1-1 0,0 1 0,1-1-1,-1 0 1,0 1 0,0 1 0,0-2-1,0 1 0,1-1 0,-1 1 1,0-1-1,1 1 0,-1-1 1,0 1-1,1-1 0,0 0 1,-1 1-1,1-1 0,0 0 1,0 0-1,0 1 0,0-1 0,0 0 1,0 0-1,0 0 0,0 0 1,0 0-1,0 0 0,1 0 1,-1-1-1,2 2 0,5 4 3,9 9 7,-15-14-10,-1 0 1,1 0-1,-1 0 0,0 0 1,1 0-1,-1 0 0,0 0 1,0 1-1,0-1 1,0 0-1,0 1 0,0-1 1,0 1-1,-1-1 0,1 1 1,0 0-1,-1-1 0,1 1 1,-1 0-1,1 1 1,-1-2-1,0 1 1,0-1-1,0 0 1,1 1-1,-1-1 1,1 0-1,-1 0 1,1 0-1,-1 1 1,1-1-1,0 0 1,0 0-1,-1 0 1,1 0-1,0 0 1,0 0-1,0-1 1,0 1-1,0 0 1,0 0-1,2 0 1,4 6 1,21 23 6,-26-25-9,0 1 0,-1-1 0,0 1 0,0-1 0,0 1 0,-1 0 0,0-1 0,0 1 0,0 0 0,-2 9 0,1 5-59,1-13 23,0-5 18,0-1 1,0 1-1,0-1 0,0 1 1,0 0-1,0-1 1,0 1-1,0-1 1,-1 1-1,1-1 0,-1 1 1,1-1-1,-2 3 1,1-3 10,-1-1 0,1 1 1,-1 0-1,1-1 0,-1 1 0,1 0 1,-1-1-1,0 0 0,1 1 0,-1-1 1,1 0-1,-1 0 0,0 0 0,1 0 0,-4 0 1,-32 0-108,29 0-5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00.30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0 120,'0'0'224,"6"0"-193,187 0 105,-157 0-128,88 0-90,-100 0-195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00.64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0 128,'0'0'121,"6"0"-67,241 0 282,-221 0-331,-21 0-17,-4 17-324,-1-16 327,0 0 1,0 0 0,1 0-1,-1 0 1,-1 0-1,1 0 1,0 0 0,0 0-1,0 0 1,0 0-1,-1-1 1,1 1 0,0 0-1,-1 0 1,1 0-1,-1 0 1,1 0 0,-1-1-1,1 1 1,-1 0-1,0-1 1,0 2 0,-28 0-7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01.03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0 136,'0'0'37,"5"0"-6,190 0 229,-170 0-245,-20 0-5,0 0 6,16 0 8,-20 1-19,-1-1 0,1 1 0,-1-1 0,1 1 0,-1-1 0,0 1 0,1 0 0,-1-1 0,0 1 0,1 0 0,-1-1 0,0 1 0,1 0-1,-1-1 1,0 1 0,0 0 0,0 0 0,0-1 0,0 1 0,0 0 0,0 0 0,0-1 0,0 2 0,-1 25 98,1-21-85,0 37 103,0-42-121,0-1 1,0 0-1,0 0 1,0 1-1,0-1 1,0 0 0,0 1-1,0-1 1,0 0-1,0 0 1,0 1-1,0-1 1,-1 0 0,1 0-1,0 0 1,0 1-1,0-1 1,0 0-1,-1 0 1,1 1 0,0-1-1,0 0 1,0 0-1,-1 0 1,1 0-1,0 0 1,0 1 0,-1-1-1,1 0 1,0 0-1,0 0 1,-1 0-1,1 0 1,-1 0 0,-9 6 3,-78 34 29,28-14-126,60-26 88,-1 0 1,1 1 0,0-1 0,-1 0-1,1 0 1,0 1 0,-1-1 0,1 0-1,0 1 1,-1-1 0,1 0 0,0 1-1,0-1 1,-1 0 0,1 1 0,0-1-1,0 1 1,0-1 0,0 0 0,-1 1-1,1-1 1,0 1 0,0-1 0,0 0-1,0 1 1,0-1 0,0 1 0,0-1-1,0 1 1,0-1 0,0 1 0,1-1-1,-1 0 1,0 1 0,0 0 0,0-1 0,0 0 1,1 1-1,-1-1 0,0 0 0,0 1 0,0-1 1,0 1-1,0-1 0,0 0 0,0 1 1,0-1-1,0 0 0,0 1 0,0-1 1,0 0-1,-1 1 0,1-1 0,0 1 1,0-1-1,0 0 0,0 1 0,0-1 1,-1 0-1,1 0 0,0 1 0,0-1 1,-1 0-1,1 1 0,0-1 0,-1 0 0,1 0 1,0 0-1,0 1 0,-1-1 0,-19 2-73,15-2-20</inkml:trace>
  <inkml:trace contextRef="#ctx0" brushRef="#br0" timeOffset="1">332 50 128,'0'0'37,"5"0"-6,7 2 11,0 0-1,0 1 1,0 0 0,-1 1-1,1 0 1,-1 0 0,0 2-1,15 8 1,-18-10-34,-7-3-5,0 0 1,1 0-1,-1 0 1,1 0-1,-1 0 1,1-1-1,-1 1 1,1-1-1,0 1 1,-1-1-1,1 1 1,0-1-1,-1 0 1,4 0-1,-3 0 3,0 0-1,0 0 0,0 0 0,0 0 0,0 1 0,0-1 0,0 1 0,0-1 0,0 1 0,-1 0 1,1 0-1,0-1 0,2 3 0,143 57 236,-144-59-237,-1 0 0,0 0 0,0-1 0,1 1 0,-1 0-1,0-1 1,1 0 0,-1 1 0,0-1 0,3 0 0,-4 0-4,-1-1 0,1 1 1,-1 0-1,0 0 1,1 0-1,-1 0 1,1 0-1,-1 0 0,1 0 1,-1 0-1,1 0 1,-1 1-1,0-1 0,1 0 1,-1 0-1,1 0 1,-1 0-1,0 1 1,1-1-1,-1 0 0,1 0 1,-1 1-1,0-1 1,1 0-1,-1 0 0,0 1 1,0-1-1,1 1 1,-1-1-1,0 0 1,0 1-1,1-1 0,-1 0 1,0 1-1,0-1 1,0 1-1,0-1 0,0 1 1,0-1-1,1 0 1,-1 1-1,0-1 0,0 1 1,0-1-1,-1 1 1,1-1-1,0 1 1,0-1-1,0 0 0,0 1 1,0 0-1,0-1 0,0 0 1,-1 0-1,1 0 0,0 0 1,0 1-1,0-1 0,0 0 0,0 0 1,0 0-1,0 0 0,0 0 1,1 0-1,-1 1 0,0-1 0,0 0 1,0 0-1,0 0 0,0 0 1,0 0-1,0 0 0,0 1 0,0-1 1,0 0-1,0 0 0,0 0 1,0 0-1,1 0 0,-1 0 0,0 0 1,0 0-1,0 0 0,0 0 0,0 1 1,0-1-1,0 0 0,1 0 1,-1 0-1,0 0 0,0 0 0,0 0 1,0 0-1,0 0 0,0 0 1,1 0-1,-1 0 0,0 0 0,0 0 1,0 0-1,0 0 0,0 0 1,1 0-1,-1 0 0,0 0 0,0-1 1,0 1-1,0 0 0,19 0 15,-14 0 25,0 0-32,14 0-11,-14 0-18,-10 0-497,-24 0 189,6 0 297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5.97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58 221 112,'-24'0'59,"19"0"146,0 0-157,-14 0-1,15 0 706,9 0-735,10-1-5,0-2 0,22-5 1,124-34 20,-133 37-28,34-5 6,123-33-3,-11 11-1,-110 21-7,128-28-10,-152 37-14,-37 2 14,-9-5-500,4 4 495,1 0 3,0-1 0,-1 1 0,1 1 0,0-1-1,-1 0 1,1 0 0,-1 0 0,1 1 0,-1-1 0,1 1-1,-1-1 1,1 1 0,-1-1 0,0 1 0,1 0-1,-1 0 1,1 0 0,-1 0 0,0 0 0,-1 1-1,-4-4-46,6 2 42,0 1-1,0-1 1,0 0-1,-1 1 1,1-1 0,0 1-1,0 0 1,0-1-1,0 1 1,0 0 0,0-1-1,-1 1 1,1 0 0,0 0-1,0 0 1,0 0-1,-2 0 1,-23 0-136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6.31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703 0 120,'0'1'2,"0"0"-1,1-1 1,-1 1-1,0 0 1,0-1-1,0 1 1,-1 0-1,1-1 1,0 1 0,0 0-1,0-1 1,0 1-1,-1-1 1,1 1-1,0 0 1,0-1-1,-1 1 1,1-1 0,-1 1-1,1 0 1,0-1-1,-1 1 1,1-1-1,-1 0 1,1 1-1,-1-1 1,1 1 0,-1-1-1,0 0 1,1 1-1,-1-1 1,1 0-1,-1 0 1,0 1-1,1-1 1,-1 0 0,0 0-1,1 0 1,-1 0-1,0 0 1,1 0-1,-2 0 1,1 0-2,1 0 1,-1 0-1,0 0 1,1 0-1,-1 0 1,0 0-1,0 0 1,1 1-1,-1-1 0,0 0 1,1 0-1,-1 1 1,0-1-1,1 0 1,-1 1-1,1-1 1,-1 1-1,0-1 1,1 1-1,-1-1 1,1 1-1,-1-1 0,1 1 1,0-1-1,-1 1 1,1-1-1,0 1 1,-1 0-1,1-1 1,0 1-1,-1 0 1,1 0-1,0-1 1,0 1-1,0 0 0,0-1 1,0 1-1,0 0 1,0 0-1,0-1 1,0 1-1,0 1 1,0 0 1,0 1 1,0 0-1,-1-1 1,0 1-1,1 0 1,-1-1-1,0 1 1,0-1-1,0 1 1,0-1-1,-1 0 1,1 1-1,-1-1 1,-2 3-1,-6 9 10,0 15 12,-11 3 0,10 11 0,-9-1-3,7-1-9,-17-3 4,14 6 4,-15-1-8,17-2 2,3-24-9,-1-2 0,0 0 0,-1 0-1,-21 17 1,9-7-3,-26 22 3,-107 75 0,60-50-105,93-69 84,-1 0 1,1 0-1,-1-1 1,0 1-1,0-1 0,0 0 1,-7 1-1,8-2-5,1 0-48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6.66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80,'0'0'165,"0"3"-150,0 715-83,0-728-28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7.09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88,'5'0'43,"175"0"114,-155 0-149,-20 3 3,-5 8-8,-1 6 23,1 7-2,0-21-8,0 30-29,0 728 417,0-760-438,0-17-438,0 6 339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7.42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 1 120,'0'0'111,"-2"2"-85,10 1-20,28 5 10,-1 2 0,-1 1 1,1 2-1,35 19 0,-56-20-17,17-7-5,-12 2 9,0-2 4,-18-5-9,1-1 0,-1 1 1,0 0-1,0 0 0,0 0 1,0 0-1,0 0 0,0 0 1,0 1-1,0-1 0,0 0 1,0 0-1,0 1 0,0-1 1,0 1-1,0-1 0,0 1 1,-1-1-1,1 1 0,0 0 1,0-1-1,0 1 0,0 1 1,0-1-2,0-1 1,-1 1-1,1 0 1,0-1-1,-1 1 1,1-1-1,0 1 1,0-1-1,0 1 1,0-1-1,-1 0 1,1 1-1,0-1 1,0 0-1,0 1 1,0-1-1,0 0 1,0 0-1,0 0 1,0 0-1,0 0 1,0 0-1,1-1 1,22 1-110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8:53:02.211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236 0 7393 0,'0'0'1504'0,"0"0"-1039"16,0 0-121-16,0 0 584 0,0 0-224 0,0 0-408 15,0 0-160-15,0 0 88 16,0 0 8 0,0 0-72-1,0 0 72-15,0 0 48 0,0 0-48 16,0 0-32-16,0 0-16 16,0 0-96-16,0 0 0 0,0 0-80 0,0 0 48 15,0 0-56-15,0 0 56 31,0 0-56-31,0 0 16 16,0 0-16-16,-7 7 80 0,-11-3-8 16,5 11-64-16,-6 1 0 0,-7-1-8 15,0 5 0-15,6 1-8 16,-5 0-40-16,12-5-56 31,-12 5-88-31,11-7-224 0,1 6-72 16,1-4-248-16,12-1-632 15,-6 0-1369-15</inkml:trace>
  <inkml:trace contextRef="#ctx0" brushRef="#br0" timeOffset="351.59">-137 621 6633 0,'0'0'1768'16,"0"0"-1312"-16,0 0-304 15,0 0 184 1,0 0-167-16,0 0 63 15,186 0-112-15,-89 0-112 0,7-14 72 16,-1-3-72-16,6 3 0 16,-5-7 32-16,-7 6-40 0,-20-1-128 15,-12-4-328-15,-15 15-17 32,-23-5-63-32,-16 4-328 0,-11 1-208 15,0-5-16-15,-25 4-3481 0</inkml:trace>
  <inkml:trace contextRef="#ctx0" brushRef="#br0" timeOffset="695.83">236 334 5329 0,'0'0'752'15,"0"0"-568"-15,0 0 184 0,0 0 200 16,0 0-320 0,0 0-128-16,-7-4-16 15,7 4 128-15,0 0-80 0,0 0 16 16,0 0-88-16,0 30 24 16,0 17 432-1,0 14 57-15,0 11-193 16,0 15-224-16,21 0 0 0,-8 10-168 15,5-4 88-15,-4-10-96 16,-1-5 8-16,-1-12-8 0,1-10 0 16,-6-15-192-16,0-14-352 31,-7-16-401-31,0-8-615 16,0-3-656-16</inkml:trace>
  <inkml:trace contextRef="#ctx0" brushRef="#br0" timeOffset="1161.45">494 319 6385 0,'0'0'1768'15,"0"0"-1128"-15,0 0 201 0,0 0-225 16,0 0-288-16,0 0 48 16,0 0 264-16,0 0-136 15,110 216-216-15,-78-140-136 16,13-4-56-16,-7 1-8 0,8-7-88 31,-1-4-80-31,-5 0-368 0,10-5-512 16,-16-12-1025-16,-3-14-1967 0</inkml:trace>
  <inkml:trace contextRef="#ctx0" brushRef="#br0" timeOffset="1749.12">701 376 4096 0,'0'0'5217'0,"0"0"-4104"16,0 0-433-16,0 0 320 15,0 0-240-15,0 0-296 16,0 0-464-16,0 0-24 0,0 0-24 16,13 0 40-1,6 0 8 1,1 4 80-16,5 7 32 16,2 5-24-1,-9-7-80-15,2-3-8 16,-1 4-192-16,7-10-792 15,-7 5-856-15,1-5-3433 0</inkml:trace>
  <inkml:trace contextRef="#ctx0" brushRef="#br0" timeOffset="922.98">10 1177 5281 0,'0'0'1480'0,"0"0"-472"0,0 0 88 15,0 0 201-15,0 0-633 16,0 0-256-16,0 0-24 0,-56-10-320 16,81-1-48-16,1 1 144 15,18-11 376-15,8 1-256 16,6-16-104-1,7 1-48-15,-8-2-80 0,-5-11-48 16,7 3-144-16,-7-1-528 16,-14-6-456-16,0-15-504 15,-12 11-673-15,-6 10-200 0</inkml:trace>
  <inkml:trace contextRef="#ctx0" brushRef="#br0" timeOffset="1380.7">959 982 6329 0,'0'0'2584'0,"0"0"-1599"15,0 0-585 1,0 0 360 0,0 0-288-16,0 0-288 0,-104 185-144 0,86-145-40 15,-9-9-72-15,8 0-200 16,-1-5-320-16,2-6-688 15,5-9-961-15,-8-6-4584 0</inkml:trace>
  <inkml:trace contextRef="#ctx0" brushRef="#br0" timeOffset="3029.26">1435 499 7697 0,'0'0'1897'16,"0"0"-1401"0,0 0-320-16,0 0 344 0,0 0-16 15,0 0-232-15,201-83-168 16,-131 68-40-16,2-6-64 0,-2 11 0 16,0-5 40-1,2 5-32-15,-13-1-16 16,-2 7-48-16,-5-2-136 15,-7 6-256-15,-13 0 48 0,-6 0-32 16,-7 0 216-16,-6 0 64 16,-6 10 152-16,-7 1 64 0,0 9 216 31,0 1 128-31,0 9-176 16,6 1-16-16,-6 5-168 0,0 1 48 15,0-2-96-15,0 0 64 16,0 2-64-16,0-6-80 0,-6-10-416 15,-8-1-760-15,-4-5-1001 32,-2-4-4935-32</inkml:trace>
  <inkml:trace contextRef="#ctx0" brushRef="#br0" timeOffset="2289.49">1604 0 4480 0,'0'0'7082'0,"0"0"-6778"16,0 0-304-16,0 0 0 31,0 0 192-31,0 0-40 0,0 0-8 16,206 0-144-16,-148 0-256 15,-1 0 16-15,-12 0-216 16,0-3-80-16,-18 3-536 0,-8-11-529 16,-13 5-583-16,1 2-1129 0</inkml:trace>
  <inkml:trace contextRef="#ctx0" brushRef="#br0" timeOffset="3316.88">1661 304 8129 0,'0'0'1601'16,"0"0"-1265"-1,0 0-184-15,0 0 528 0,0 0-480 16,0 0-40-16,0 0-104 0,0 76 88 15,0-34-136-15,0-2 0 16,0-3 40-16,0 4-40 0,7-5-8 31,-7 4-408-31,0-4-896 16,0-9-905-16,0-12-4056 0</inkml:trace>
  <inkml:trace contextRef="#ctx0" brushRef="#br0" timeOffset="2628.14">1474 441 4729 0,'0'0'808'0,"0"0"-168"16,0 0 352-16,0 0-152 15,0 0-224-15,20 180-224 0,-7-128-128 32,-6-5-39-32,-2 3-169 15,2-9-48-15,-1-4-8 0,-6-6-64 16,0-6-385-16,0-14-271 15,0-1-656-15,0-10-896 0</inkml:trace>
  <inkml:trace contextRef="#ctx0" brushRef="#br0" timeOffset="3967.99">2004 699 4809 0,'0'0'2448'16,"0"0"-1264"-16,0 0-328 0,0 0-255 16,-52 211-137-16,39-139-232 31,6-10-104-31,7 9-128 0,0-14 0 0,0-5 8 15,0-10 40-15,0-8-48 16,13-8-72-16,12-10 72 16,14 4-24-16,1-15 24 15,5 1 0 1,5-6-144-16,2 0-112 16,0 0-224-16,18-21-441 0,-18 0-503 0,-7 5-720 15</inkml:trace>
  <inkml:trace contextRef="#ctx0" brushRef="#br0" timeOffset="4598.28">1559 1269 9418 0,'0'0'1848'0,"0"0"-1072"0,0 0 256 16,0 0-248-16,0 0-439 0,12-20-345 15,26 9 0-15,7 1 512 16,20-11-248-16,6-3-40 16,-6 3-136-1,12 0-88-15,-12-5 0 16,-1 5 0-16,-6 1 16 0,-6 1-16 15,0 2-96-15,-20 7 0 16,-1-5 88-16,-4 9 8 16,-15 2-40-16,1-2 32 0,1 2-48 31,-8 4-160-31,-1 0-112 16,2-6-64-16,-7 1-201 0,13-21-295 15,1-5-1088-15,-8 10-6098 0</inkml:trace>
  <inkml:trace contextRef="#ctx0" brushRef="#br0" timeOffset="3713.66">1622 915 4785 0,'0'0'1696'0,"0"0"-896"0,0 0-24 0,0 0-280 16,0 0 8-16,0 0 185 31,0 0-377-31,194-135-136 0,-142 100-112 16,-7 0-64-16,1-2-320 16,-15 12-1081-16,-6-2-847 0,-4 17-3025 15</inkml:trace>
  <inkml:trace contextRef="#ctx0" brushRef="#br0" timeOffset="3567.32">1873 242 7305 0,'0'0'1024'15,"0"0"-816"1,0 0 272-16,0 0 121 15,0 0-385-15,0 0-112 0,0 0-104 16,27 190-72-16,-27-144 8 16,0 11-320-16,-20 19-617 0,-5-8-975 15,-2-8-2873-15</inkml:trace>
  <inkml:trace contextRef="#ctx0" brushRef="#br0" timeOffset="5655.55">2557 457 9033 0,'0'0'2657'16,"0"0"-1905"-16,0 0-424 0,0 0 456 15,0 0 17-15,0 0-385 16,246-56-304-16,-169 51-112 0,0 0-536 31,20-10-857-31,-20-6-1263 16,-12 11-6346-16</inkml:trace>
  <inkml:trace contextRef="#ctx0" brushRef="#br0" timeOffset="5144.31">3034 7 11362 0,'0'0'2184'0,"0"0"-1784"31,0 0-400-31,0 0 225 0,0 0-73 16,0 0-96-16,0 0-56 15,-7 173 224-15,-4-96-120 0,4 6 24 16,0-16-80-16,7-6-48 15,0 1 0 1,0-16-8-16,0-6 0 16,0-8 0-16,0-7 0 0,7-9 0 15,6-6 0-15,-1 1-120 16,8-7 120-16,5 2 0 16,8-1-48-16,-1-5 40 15,7 0-104-15,-1 0-32 16,7-5-257-16,-6-5-23 15,-6-11-384-15,6-10-520 0,-21 0-1001 16,-5 11-1847-16</inkml:trace>
  <inkml:trace contextRef="#ctx0" brushRef="#br0" timeOffset="5413.17">3208 376 4689 0,'0'0'6089'15,"0"0"-5217"-15,0 0-744 16,0 0 104-16,0 0 136 0,0 40-352 16,0-9 48-16,0 11 80 15,0 4-144-15,0-1 0 0,0 7-8 16,0-1 8-1,-12 1-408 1,-8 14-496 0,-5-9-776-16,5-11-1201 15</inkml:trace>
  <inkml:trace contextRef="#ctx0" brushRef="#br0" timeOffset="6021.24">3343 88 2760 0,'0'0'7778'0,"0"0"-7058"16,0 0-432 0,0 0 304-16,0 0-152 0,0 0-272 15,194-5-112-15,-155 5-56 16,-1 0-56-16,-4 0 8 0,-16 0-64 15,2 5-32-15,-8 5-24 16,-6 1-48 0,-6-1 56-16,0 6 64 15,0-2 40-15,0 7-16 16,0-1 64-16,0 11-56 16,0 0 64-16,-18 11 48 0,-9-6 32 15,2 10 0-15,-2-6-64 0,-4 6-16 16,6-4-320-16,-9 9-712 31,16-16-1033-31,4-4-719 0</inkml:trace>
  <inkml:trace contextRef="#ctx0" brushRef="#br0" timeOffset="6240.28">3447 365 2472 0,'0'0'6129'16,"0"0"-5449"-16,0 0-311 15,0 0 535 1,0 0-184-16,0 0-392 16,0 0-192-16,187 103-136 0,-148-82-152 15,-8-6-440-15,3 5-648 0,-16-9-937 16,-11-6-4232-16</inkml:trace>
  <inkml:trace contextRef="#ctx0" brushRef="#br0" timeOffset="7445.62">4266 535 12562 0,'0'0'3001'0,"0"0"-3001"15,0 0 8-15,0 0-8 0,0 0 120 16,0 0-112-1,0 0-16 1,238 0-272-16,-160 0-512 0,-21 0 55 16,-5 0 393-16,-13 0 256 15,-13 0 24-15,-7 5 8 0,1 10-120 16,-8 6 48-16,1 3 64 0,-6 13 64 31,6-1 0-31,-6 5 64 16,-7 11-64-16,5-1 0 0,-5 5 8 15,0-4-8-15,0 0 56 16,0-1-56-16,-12-14 8 0,-1-2 40 16,-13-10-48-16,13-9-168 31,-19-16-608-31,6 0-896 16,7 0-2625-16</inkml:trace>
  <inkml:trace contextRef="#ctx0" brushRef="#br0" timeOffset="7680">4511 109 6553 0,'0'0'5033'16,"0"0"-4481"-16,0 0-448 15,0 0 432-15,0 0 512 16,0 0-503-1,-46 231 103-15,33-130-240 0,-5 8-32 16,4-1-128-16,-11 4-160 16,5-9-88-16,2-4-800 0,-22 8-416 15,14-24-953-15,6-27-3392 16</inkml:trace>
  <inkml:trace contextRef="#ctx0" brushRef="#br0" timeOffset="6621.46">3067 1162 4336 0,'0'0'6018'15,"0"0"-5514"-15,0 0-168 0,0 0 408 16,0 0-104-16,206-31-256 31,-136 5-232-31,9 5-64 16,-9 6-88-16,-11 5-160 0,-3 6-168 0,-15 4 0 15,-3 0 24-15,-20 0 216 16,9 14-8-16,-15 1-24 16,1 6 112-1,-6 5-24-15,6-11 32 16,-13 11 0-16,0-5 8 16,0 4 64-16,0-5-64 0,-6 1-8 0,-14 0-264 15,-5-1-576 1,-7-5-753-16,5-4-1303 0</inkml:trace>
  <inkml:trace contextRef="#ctx0" brushRef="#br0" timeOffset="6855.01">3485 766 7433 0,'0'0'2801'16,"0"0"-2121"-16,0 0-392 16,0 0 448-16,-38 165-136 31,18-99-320-31,15 11-96 0,-9 1-176 16,1-2 32-16,6-4-40 15,2-5-224-15,5-6-936 0,0-24-1337 16,0-12-5264-16</inkml:trace>
  <inkml:trace contextRef="#ctx0" brushRef="#br0" timeOffset="8798.58">2151 3314 7345 0,'0'0'1552'16,"0"0"-1087"-16,0 0 415 0,0 0 0 16,0 0-240-16,252-124-336 31,-175 116-176-31,0-9-128 0,7 13 0 15,0-3-8-15,-6 7-112 16,-14 0 16-16,-6 0 16 16,-13 0 80-16,-13 0 8 0,0 0 56 15,-12 11 144-15,-2 6 96 32,2-3 24-32,0 6 64 0,-8 1-16 15,8 5-40-15,-6 5 1 0,4-1-161 16,-5 7-80-16,1-2-80 15,-9-10-8-15,1 2 0 0,1-2-152 16,-7 2-369 0,0 7-871-1,0-7-1184-15,-18-7-5602 0</inkml:trace>
  <inkml:trace contextRef="#ctx0" brushRef="#br0" timeOffset="9389.27">2480 3494 8401 0,'0'0'1617'15,"0"0"-1113"-15,0 0 384 16,0 0 48-16,0 0-456 16,0 0-304-16,0 0-176 0,0 0-40 0,206-52-48 31,-186 52 24-31,-1 11 64 15,-6 9-208-15,0 11-80 0,-6-1-88 16,-7 12-72-16,0-6-112 16,0 0 192-16,-20-6 136 0,0-3 128 15,8-12 104-15,-1-11 112 32,6 2 200-32,0-6 168 0,7 0 64 15,0 0 48-15,0 0-80 16,0 0-304-16,7 0-208 15,20-15-160-15,43-41-16 0,-5 4-344 16,6-10-1816-16</inkml:trace>
  <inkml:trace contextRef="#ctx0" brushRef="#br0" timeOffset="9048.95">2454 3555 10354 0,'0'0'1600'0,"0"0"-1336"16,0 0-112-16,0 0 120 15,0 0-112-15,0 0-152 16,0 0-8-16,40 144-80 0,-29-123-320 16,-4-6-152-16,-7 11-448 15,0-11-833-15,0 0-1055 0</inkml:trace>
  <inkml:trace contextRef="#ctx0" brushRef="#br0" timeOffset="8418.82">2313 2882 10234 0,'0'0'1296'15,"0"0"-1192"-15,0 0 0 0,-226 139 24 16,168-94-128-16,13-7 0 16,6-12-8-16,19-2-160 0,2-3 32 15,4-6 16-15,14-9 120 16,-6-2 80-16,6-4 0 0,0 6 96 31,0-6 32-31,0 0 40 16,0 0-88-16,0 5 40 15,0 0-40-15,0 21 144 0,6 11-56 16,8 8-8-16,-3 17-72 31,10 5 144-31,4 4-103 0,-5 1-89 16,5-9-24-16,-5 2-32 15,0-13-64-15,-2-6 8 0,2-4 32 16,-1-11-40-16,1-2-296 0,-2-9-265 16,16-13-1167-16,-16-7-1217 15,2 0-2904-15</inkml:trace>
  <inkml:trace contextRef="#ctx0" brushRef="#br0" timeOffset="10679.79">4942 2117 5777 0,'0'0'6545'15,"0"0"-5673"-15,0 0-528 0,0 0 449 16,0 0 247-16,0 0-312 31,0 200-368-31,7-117-64 16,-1-1-32-16,8-5-64 0,-8-6-192 0,1-9 136 15,-2 0-144-15,2-11 0 16,-1-1-8-16,-6-2-312 0,0 13-792 16,0-9-1057-1,0-12-2352 1</inkml:trace>
  <inkml:trace contextRef="#ctx0" brushRef="#br0" timeOffset="10883.42">5032 3500 4761 0,'0'0'8057'0,"0"0"-6584"16,0 0-225-16,0 0 200 0,0 0-744 16,0 0-440-16,0 0-264 31,0 0 0-31,27 41-520 15,-15-21-640-15,1 0-968 0,-6-5-2025 16</inkml:trace>
  <inkml:trace contextRef="#ctx0" brushRef="#br0" timeOffset="9916.5">3827 3093 7465 0,'0'0'2305'16,"0"0"-785"-16,0 0-472 0,0 0-480 15,220-103-368-15,-181 88-96 16,-14 9-104-1,-5 1-64-15,-8 5-216 16,-6 0-224-16,1 0-216 0,-7 0-432 16,0 0-1217-16,0 5-2888 15</inkml:trace>
  <inkml:trace contextRef="#ctx0" brushRef="#br0" timeOffset="9719.21">3557 2672 8753 0,'0'0'2065'16,"0"0"-1497"-16,0 0-104 15,0 0 784-15,0 0-536 0,0 0-319 16,0 0 31-16,50 71 8 16,-29-25-160-16,-1 6-152 0,-9 0-112 31,3-1-8-31,-1 11-88 16,-13-12-680-16,0 17-521 0,0-15-615 15,-7-11-1993-15</inkml:trace>
  <inkml:trace contextRef="#ctx0" brushRef="#br0" timeOffset="10251.44">3562 3545 8241 0,'0'0'2337'0,"0"0"-1385"16,0 0 128-16,0 0 96 0,0 0-551 16,0 0-497-16,0 0 96 15,163-45 16-15,-87 8-24 0,8-9-80 16,6 1 32-16,-6-13-96 15,-5 12-64-15,-9 5-8 32,-18 4-248-32,-21 12 24 0,-5 11 40 15,-6 7 184-15,-14 3-8 16,-6 4 8-16,0 0 0 0,0 0 0 16,0 0 72-16,0 0-72 31,0 0-120-31,0-6-408 15,0-5-681-15,-6-5-1455 0,-1 2-6586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7.78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1 136,'0'0'159,"5"0"-125,216 0 190,-148 0-380,-67 0 75,1 0-20,24 0-10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8.16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0 144,'0'0'341,"5"0"-291,57 0 63,70 0-26,339 0-506,-499 0 318,21 0-10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8.50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1 104,'0'3'61,"0"371"221,0-369-281,0-1 0,1 0 0,0 0 1,0 1-1,0-1 0,0 0 0,1 0 0,-1 0 1,1 0-1,2 3 0,-2-3 1,0-1 0,0 1 0,-1 0 0,1 0 0,-1-1 0,0 1 0,0 0 0,0 0 0,0 8 0,-1 174-379,0-200 362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8.84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279 1 128,'0'1'4,"0"0"-1,0-1 1,0 1-1,0 0 1,0 0-1,-1 0 1,1 0-1,0 0 1,0-1-1,-1 1 1,1 0-1,0 0 1,-1-1-1,1 1 1,-1 0-1,1 0 1,-1-1-1,1 1 1,-1-1-1,1 1 1,-1 0-1,0-1 1,1 1-1,-1-1 1,0 1-1,0-1 1,1 0-1,-1 1 1,0-1-1,0 0 1,0 1-1,1-1 1,-2 0-1,1 0-1,0 0-1,1 0 1,-1 1-1,0-1 1,1 0-1,-1 0 1,0 0 0,1 1-1,-1-1 1,1 0-1,-1 1 1,0-1-1,1 1 1,-1-1-1,1 0 1,-1 1-1,1-1 1,0 1-1,-1-1 1,1 1-1,-1 0 1,1-1-1,0 1 1,0-1-1,-1 1 1,1 0-1,0-1 1,0 1-1,0 0 1,-1-1-1,1 1 1,0 1-1,0-1 1,0 0 0,0 0-1,-1 0 1,1 0-1,0 0 1,-1-1-1,1 1 1,-1 0-1,1 0 1,-1 0 0,0 0-1,1 0 1,-1-1-1,0 1 1,0 0-1,1-1 1,-1 1 0,0 0-1,0-1 1,0 1-1,0-1 1,0 0-1,0 1 1,0-1 0,1 1-1,-3-1 1,-4 3 9,-23 14 30,21-4-25,-10-6 1,10 9 3,-10-8-9,9 8-4,-9-8-6,9 9-4,-1-11-4,2-1 5,6 15-51,3-19 50,0 0 1,0-1 0,0 1 0,-1 0-1,1 0 1,0-1 0,0 1-1,-1 0 1,1-1 0,0 1-1,-1-1 1,1 1 0,-1 0-1,1-1 1,-1 1 0,1-1 0,-1 1-1,1-1 1,-1 1 0,1-1-1,-1 0 1,0 1 0,1-1-1,-1 0 1,0 1 0,1-1 0,-1 0-1,0 0 1,1 0 0,-1 1-1,0-1 1,0 0 0,1 0-1,-1 0 1,0 0 0,1 0-1,-1 0 1,-1-1 0,1 1-1,0 0 0,1 0-1,-1-1 1,0 1 0,0 0 0,1 0 0,-1 0 0,0 0-1,0 1 1,1-1 0,-1 0 0,0 0 0,1 0 0,-1 1 0,0-1-1,1 0 1,-1 0 0,0 1 0,1-1 0,-1 1 0,0-1-1,1 1 1,-1-1 0,1 1 0,-1-1 0,1 1 0,-1-1 0,1 1-1,0 0 1,-1-1 0,1 1 0,0-1 0,-1 1 0,1 0-1,0 0 1,0-1 0,0 1 0,-1 0 0,1 0 0,-5 5-76,-19 6 63</inkml:trace>
  <inkml:trace contextRef="#ctx0" brushRef="#br0" timeOffset="1">125 124 128,'0'0'88,"5"0"-35,114 0 157,-118 0-209,0 0 0,0 0 0,0 0 1,1 0-1,-1 0 0,0 0 0,0 0 1,0 0-1,0 0 0,0 1 0,0-1 0,0 0 1,0 1-1,0-1 0,0 1 0,0-1 1,0 1-1,0-1 0,0 1 0,2 1 1,-3-1-2,1 0 1,0-1 0,0 1 0,0-1 0,0 1-1,0 0 1,0-1 0,0 0 0,0 1 0,0-1-1,0 0 1,0 1 0,0-1 0,0 0 0,0 0-1,0 0 1,0 0 0,0 0 0,1 0 0,1 0-1,2 0 5,1 1 0,-1 0 0,1 1 0,-1-1 0,0 1 0,0 0 0,9 5 0,3 0 9,4-5-5,-20-2-8,-1 0-1,1 0 1,0 0-1,0 0 1,0 0-1,0 0 1,-1 0 0,1 0-1,0 0 1,0 0-1,0 1 1,0-1-1,-1 0 1,1 0-1,0 1 1,0-1 0,-1 1-1,1-1 1,0 1-1,-1-1 1,1 1-1,0-1 1,0 2 0,0-2-4,-1 1 0,1 0 0,-1-1 0,1 1 0,0-1 0,-1 1 1,1-1-1,0 0 0,0 1 0,-1-1 0,1 0 0,0 1 1,0-1-1,-1 0 0,1 0 0,0 0 0,0 1 0,0-1 1,-1 0-1,1 0 0,0 0 0,0 0 0,1-1 0,46 1-343,-43 0 251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4:59.58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127 1 104,'0'0'192,"0"0"-189,0 1 0,0-1 0,1 1 0,-1 0 0,0-1 0,0 1 0,0-1 0,0 1-1,0 0 1,0-1 0,0 1 0,0-1 0,0 1 0,0 0 0,-1-1 0,1 1 0,0-1 0,0 1 0,0 0 0,-1-1 0,1 1 0,0-1 0,-1 1-1,1-1 1,0 1 0,-1-1 0,1 1 0,-1-1 0,0 1 0,-19 12 21,20-13-23,-1 0 0,1 1 0,-1-1 1,1 0-1,0 0 0,-1 1 0,1-1 0,-1 0 0,1 1 0,0-1 1,-1 1-1,1-1 0,0 1 0,-1-1 0,1 1 0,0-1 0,0 0 1,0 1-1,-1 0 0,1-1 0,0 1 0,0-1 0,0 1 0,0-1 0,0 1 1,0-1-1,0 1 0,0-1 0,0 2 0,-3 5 4,-9-1 1,12-6-6,-1 0 1,0 0-1,1 0 1,-1 0-1,0 1 1,1-1 0,-1 0-1,0 1 1,1-1-1,-1 0 1,1 1-1,-1-1 1,0 1-1,1-1 1,-1 1 0,1-1-1,-1 1 1,1-1-1,0 1 1,-1-1-1,1 1 1,0 0-1,-1-1 1,1 1 0,0 0-1,0-1 1,-1 1-1,1 0 1,0-1-1,0 1 1,0 0-1,0-1 1,0 1 0,0 1-1,0-2 1,0 1-1,0-1 1,0 1-1,0-1 1,0 0-1,0 1 1,0-1-1,0 1 1,-1-1-1,1 0 1,0 1-1,0-1 1,0 0-1,-1 1 1,1-1-1,0 0 1,0 1 0,-1-1-1,1 0 1,0 1-1,-1-1 1,1 0-1,0 0 1,-1 1-1,1-1 1,0 0-1,-1 0 1,0 1-1,-2 1 1,1 0 1,-1 0-1,1 0 1,0 1-1,0-1 1,0 0 0,0 1-1,0 0 1,1-1-1,-1 1 1,1 0-1,0 0 1,0 0-1,0 0 1,0 0 0,0 0-1,0 0 1,1 0-1,0 0 1,-1 0-1,1 0 1,0 0 0,1 4-1,-1-7-1,0 1 0,0 0 1,0-1-1,0 1 0,0 0 0,0-1 0,0 1 0,0-1 1,-1 1-1,1 0 0,0-1 0,0 1 0,-1-1 0,1 1 1,0 0-1,-1-1 0,1 1 0,0-1 0,-1 1 0,1-1 1,-1 1-1,1-1 0,-1 0 0,1 1 0,-1-1 0,1 0 1,-1 1-1,0-1 0,1 0 0,-1 1 0,1-1 0,-1 0 1,0 0-1,-1 0 0,-7 5 1,8-5-1,1 0 0,-1 1 0,1-1 1,-1 1-1,1-1 0,0 1 0,-1-1 1,1 1-1,0-1 0,0 1 0,-1-1 1,1 1-1,0 0 0,0-1 0,0 1 0,0-1 1,0 1-1,0 0 0,0-1 0,0 1 1,0-1-1,0 2 0,0 0-3,-1 0 1,1-1-1,0 1 0,0 0 0,0 0 1,1 0-1,-1-1 0,0 1 0,1 0 0,-1 0 1,1 0-1,1 2 0,-1-4 0,0 1 0,0-1 0,0 1 0,1-1 0,-1 1 0,0-1 0,0 0 0,1 0 0,-1 1 1,0-1-1,0 0 0,1 0 0,-1 0 0,0-1 0,2 1 0,8 0 3,-2 0-12,11 1-44,37-5 0,-42-2 37,-13 5 17,0 0 0,0 1 0,0-1 0,0 0 0,0 1 0,0-1 0,0 1 0,0 0 0,0 0 0,3 0 0,-3 0 0,-1 0 0,1 0 0,0 0 0,0 0 0,-1 0 0,1 0 0,0 0 0,0 0 0,-1-1 0,1 1-1,0-1 1,-1 0 0,1 1 0,-1-1 0,3-1 0,20-9-16,33 1-20,-57 9 41,1 1 1,-1-1-1,1 1 1,-1-1-1,1 0 1,-1 1-1,0-1 1,1 0-1,-1 0 1,0 1-1,0-1 1,1 0-1,-1 0 1,0 1-1,0-1 1,0 0 0,0 0-1,0 1 1,0-1-1,0 0 1,0 0-1,0 1 1,0-1-1,-1 0 1,1 0-1,0 1 1,0-1-1,-1 0 1,1 1-1,0-1 1,-1 0-1,1 1 1,-1-1-1,1 0 1,-2 0-1,-19 11 9,21-10-11,-1 0 0,1 0-1,0 1 1,-1-1 0,1 0-1,0 0 1,-1 0-1,1 1 1,0-1 0,-1 0-1,1 0 1,0 1-1,-1-1 1,1 0 0,0 0-1,0 1 1,-1-1 0,1 0-1,0 1 1,0-1-1,0 0 1,-1 1 0,1-1-1,0 1 1,0-1 0,0 0-1,0 1 1,0-1-1,0 1 1,0-1 0,0 1-1,-3 5 3,-6-3 1,8-3-4,1 0 1,-1 0-1,1 0 0,-1 0 1,0 0-1,1 0 0,-1 0 1,1 0-1,-1 1 0,1-1 1,-1 0-1,1 0 0,-1 1 1,1-1-1,-1 0 0,1 1 1,-1-1-1,1 0 0,-1 1 1,1-1-1,0 1 0,-1-1 1,1 1-1,0-1 0,-1 1 1,1-1-1,0 1 0,0-1 1,0 1-1,-1-1 0,1 1 1,0 0-1,0-1 0,0 1 1,0 0-1,-5 5 7,-3-1-5,-42 32 29,27-16-20,4-4-2,-34 24 4,27-17-7,25-23-6,1 1 0,-1-1 0,1 0 0,-1 0 0,1 0 0,-1 1 0,1-1 1,0 0-1,-1 0 0,1 1 0,0-1 0,0 0 0,0 3 0,0-4 0,0 1-1,0-1 1,0 1-1,0 0 1,0-1-1,0 1 1,1 0-1,-1-1 1,0 1-1,0-1 1,0 1 0,1-1-1,-1 1 1,0 0-1,1-1 1,-1 1-1,1-1 1,-1 0-1,0 1 1,1-1-1,-1 1 1,1-1-1,-1 0 1,1 1-1,-1-1 1,1 0 0,0 1-1,-1-1 1,1 0-1,-1 0 1,1 0-1,0 1 1,-1-1-1,1 0 1,-1 0-1,1 0 1,0 0-1,-1 0 1,1 0-1,0 0 1,-1 0 0,1-1-1,-1 1 1,2 0-1,2-1-3,1 1-11,1-2-1,53-24-16,-48 23 25,8 3 7,-14 0 184,-5 49-26,0-48-158,0-1 1,0 1 0,0-1-1,0 1 1,0-1-1,1 1 1,-1-1 0,0 1-1,0-1 1,0 1-1,0-1 1,1 0 0,-1 1-1,0-1 1,0 1-1,1-1 1,-1 0 0,0 1-1,1-1 1,-1 0-1,0 1 1,1-1-1,-1 0 1,1 1 0,-1-1-1,0 0 1,1 0-1,-1 0 1,1 1 0,-1-1-1,1 0 1,-1 0-1,1 0 1,-1 0 0,1 0-1,-1 0 1,1 0-1,-1 0 1,1 0 0,-1 0-1,1 0 1,0 0-1,-1 0 2,1-1-1,-1 1 1,1 0-1,0 0 0,-1 0 1,1 0-1,-1 0 1,1 0-1,0 0 1,-1 1-1,1-1 0,-1 0 1,1 0-1,0 0 1,-1 1-1,1-1 1,-1 0-1,1 0 0,-1 1 1,1-1-1,-1 1 1,1-1-1,-1 0 0,0 1 1,1-1-1,-1 1 1,1-1-1,-1 1 1,0-1-1,0 1 0,1-1 1,-1 1-1,0-1 1,0 1-1,1 0 0,-1-1 1,0 1-1,0-1 1,0 1-1,0 0 1,0-1-1,0 1 0,0 0 1,0 0-5,0 0 0,1-1 0,-1 1 0,0 0 0,1 0 0,-1-1 0,0 1 0,1-1 0,-1 1 0,1 0 0,-1-1 0,1 1 0,0-1 0,-1 1 0,1-1 0,-1 1 0,1-1 0,0 0 0,0 1 0,-1-1 1,1 0-1,0 1 0,-1-1 0,1 0 0,0 0 0,0 0 0,0 0 0,-1 0 0,1 0 0,0 0 0,1 0 0,33 0-333,-25-1 253,0-2-34,14-12 93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0.26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287 1 104,'0'0'184,"0"17"-97,0-12-76,1-1-3,-1 0 0,0 0 0,0 0 0,0 0 0,0-1 0,0 1 0,-1 0 0,0 0 0,0 0 0,-2 6-1,-20-1 9,13 9 4,-10-9-9,10 13-2,-45 28 30,30-22-12,15-17-18,0 0 0,-1 0 0,-19 14 0,-32 20 8,61-43-16,0-1 0,0 1 1,1 0-1,-1 0 0,0 0 0,1 1 0,-1-1 0,1 0 1,0 0-1,0 0 0,0 0 0,0 0 0,0 0 0,0 1 0,0-1 1,1 0-1,-1 0 0,1 0 0,0 0 0,-1 0 0,2 2 0,151-4-105,-129-4 100,-16 1 0,0 1 0,0 0 0,0 1 1,0 0-1,1 0 0,-1 1 1,15 1-1,2-1-3,-20 0-1,-10 0-1,-20 0 11,-9 2 4,-9 13 2,7-1-6,-8 5 4,29-13-5,-8 7 1,-18 11 5,12-9-3,29-15-3,0 0-1,-1 0 0,1 0 0,-1 1 0,1-1 1,0 0-1,-1 0 0,1 0 0,0 1 0,-1-1 1,1 0-1,0 0 0,0 1 0,-1-1 0,1 0 0,0 1 1,0-1-1,-1 0 0,1 1 0,0-1 0,0 0 1,0 1-1,0-1 0,-1 0 0,1 1 0,0-1 1,0 1-1,0-1 0,0 0 0,0 1 0,0-1 0,0 1 1,0-1-1,0 0 0,0 1 0,0-1 0,0 1 1,1-1-1,-1 0 0,0 1 0,0-1 0,0 0 1,0 1-1,1-1 0,-1 0 0,0 1 0,0-1 0,1 0 1,-1 1-1,0-1 0,0 0 0,1 0 0,-1 1 1,0-1-1,1 0 0,-1 0 0,1 0 0,-1 0 1,0 1-1,1-1 0,-1 0 0,0 0 0,1 0 0,71 0-64,-70 0 63,0 1 0,0-1-1,0 0 1,0 0 0,1 0-1,-1-1 1,0 1 0,0-1-1,0 1 1,0-1 0,0 1-1,0-1 1,0 0 0,0 0-1,2-1 1,-2 0 0,0 1 0,0 0-1,1 0 1,-1 0 0,0 1 0,0-1 0,0 0 0,1 1-1,-1 0 1,0-1 0,1 1 0,-1 0 0,0 0 0,1 0 0,1 1-1,32-4-7,-20-8 1,13 8 0,-17 0 1,9-7 2,-15 7 66,-6 73 87,0-68-181,0-1 28,0-1 0,0 0 1,0 0-1,1 1 0,-1-1 0,0 0 0,0 1 1,0-1-1,0 0 0,0 1 0,0-1 0,0 0 0,0 1 1,1-1-1,-1 0 0,0 1 0,0-1 0,-1 0 0,1 1 1,0-1-1,0 1 0,0-1 0,0 0 0,0 1 0,0-1 1,0 0-1,0 0 0,-1 1 0,1-1 0,0 0 1,0 1-1,0-1 0,-1 0 0,1 0 0,0 1 0,0-1 1,-1 0-1,1 0 0,0 0 0,-1 1 0,1-1 0,0 0 1,-1 0-1,1 0 0,0 0 0,-1 0 0,1 0 1,0 1-1,-1-1 0,1 0 0,0 0 0,-1 0 0,1 0 1,-1-1-1,-22 1-102,48 0-5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0.59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1 120,'0'0'236,"4"0"-183,18 0 21,12-1-9,1 2 0,61 10 1,-68-8-80,0-1 1,0-1-1,40-3 1,-4 0-85,6 2-237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0.95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330 0 136,'-18'6'38,"1"1"-1,-1 1 1,1 0 0,1 1 0,-1 0-1,-26 22 1,19-13-24,-55 47-53,78-64 35,0 1 0,0-1 1,0 0-1,0 0 0,0 0 1,-1 0-1,1-1 0,0 1 0,0 0 1,-1 0-1,1-1 0,0 1 1,-1-1-1,1 1 0,-1-1 1,1 1-1,-3-1 0,2 0-6,0 1 0,0-1 0,0 1 0,0-1-1,-1 1 1,1 0 0,0 0 0,0 0 0,0 0 0,1 0-1,-1 0 1,-3 4 0,-21 14-78</inkml:trace>
  <inkml:trace contextRef="#ctx0" brushRef="#br0" timeOffset="1">341 200 128,'0'0'55,"6"2"-9,46 20 68,-50-22-111,-1 1-1,0 0 1,1-1 0,-1 1 0,0-1-1,1 0 1,-1 1 0,1-1 0,-1 0 0,0 0-1,1 0 1,-1 0 0,1 0 0,-1 0-1,2 0 1,6 1 5,4 6 18,-12-6-24,0 0-1,0-1 1,0 1-1,0 0 1,0-1-1,0 0 1,0 1-1,0-1 1,0 1-1,1-1 1,-1 0-1,0 0 1,0 0-1,0 1 1,2-2-1,-2 1 0,0 0 0,0 0 0,0 0 0,0 0 0,-1 0-1,1 0 1,0 0 0,0 0 0,0 0 0,0 1 0,0-1 0,-1 0-1,1 0 1,0 1 0,0-1 0,-1 0 0,1 1 0,0-1-1,0 1 1,-1-1 0,1 1 0,0 0 0,-1-1 0,1 1 0,-1-1-1,1 2 1,0-1 0,-1-1 0,1 1 0,-1 0 0,1-1 0,0 1 0,-1-1 0,1 1 0,0-1 0,-1 1 0,1-1-1,0 1 1,-1-1 0,1 0 0,0 1 0,0-1 0,0 0 0,-1 0 0,1 0 0,0 1 0,0-1 0,0 0 0,0 0 0,-1 0 0,1 0 0,0 0 0,1-1-1,16 4 4,-17-3-3,-1 0-1,1 1 0,-1-1 0,0 1 0,1-1 0,-1 0 1,0 1-1,1-1 0,-1 1 0,0-1 0,0 1 0,1-1 1,-1 1-1,0-1 0,0 1 0,0-1 0,0 1 0,0-1 0,0 1 1,0-1-1,0 1 0,0-1 0,0 1 0,0 0 0,0-1 0,0 1-11,0-1 0,1 0 0,-1 1 1,0-1-1,0 1 0,0-1 0,0 0 1,0 1-1,0-1 0,0 1 0,0-1 1,0 0-1,0 1 0,0-1 0,0 1 1,0-1-1,0 0 0,0 1 0,0-1 1,-1 1-1,1-1 0,0 0 0,0 1 1,0-1-1,-1 0 0,1 1 0,0-1 1,0 0-1,-1 1 0,1-1 0,0 0 0,-1 0 1,1 1-1,0-1 0,-1 0 0,0 1 1,-22-1-5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1.27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0 128,'0'0'320,"0"32"-136,0-31-183,0-1 0,0 1 0,0-1-1,0 1 1,0-1 0,0 1 0,0 0 0,1-1 0,-1 1-1,0-1 1,0 0 0,1 1 0,-1-1 0,0 1 0,1-1-1,-1 1 1,0-1 0,1 0 0,-1 1 0,1-1 0,-1 0-1,1 1 1,-1-1 0,1 0 0,-1 0 0,1 1-1,-1-1 1,1 0 0,-1 0 0,1 0 0,-1 0 0,1 0-1,-1 0 1,1 1 0,-1-1 0,1-1 0,-1 1 0,2 0-1,-1 0 1,-1 0 0,1 0-1,-1 0 1,1 0 0,-1 0-1,1 0 1,0 0-1,-1 0 1,1 0 0,-1 0-1,1 0 1,-1 1 0,1-1-1,-1 0 1,1 0-1,-1 0 1,1 1 0,-1-1-1,1 0 1,-1 1 0,1-1-1,-1 0 1,1 1-1,-1-1 1,0 1 0,1-1-1,-1 1 1,0-1 0,0 1-1,1-1 1,-1 1-1,0-1 1,0 1 0,1-1-1,-1 1 1,0-1 0,0 1-1,0-1 1,0 2-1,0-2 1,0 0-1,0 0 1,0 0-1,0 0 0,0 0 1,0 1-1,0-1 0,0 0 1,0 0-1,0 0 0,0 0 1,0 0-1,0 0 1,0 1-1,0-1 0,0 0 1,1 0-1,-1 0 0,0 0 1,0 0-1,0 0 0,0 0 1,0 0-1,0 0 1,0 1-1,0-1 0,0 0 1,1 0-1,-1 0 0,0 0 1,0 0-1,0 0 0,0 0 1,0 0-1,0 0 1,1 0-1,-1 0 0,0 0 1,0 0-1,0 0 0,0 0 1,0 0-1,0 0 0,0 0 1,1 0-1,-1 0 1,0 0-1,0 0 0,0 0 1,0 0-1,0 0 0,0 0 1,0-1-1,1 1 0,2-1 5,-1 1-3,-1 0-1,0 0 1,0-1-1,0 1 1,1 0-1,-1 0 1,0 0-1,1 0 1,-1 0-1,0 0 1,0 1-1,0-1 1,1 0-1,-1 1 1,0-1-1,0 1 1,0-1-1,2 2 1,17 7 4,-19-8-6,0-1 0,0 1-1,0-1 1,0 1-1,0-1 1,1 1-1,-1-1 1,0 0-1,0 0 1,1 1-1,-1-1 1,0 0-1,0 0 1,1 0-1,-1-1 1,0 1-1,0 0 1,2-1-1,1 0-4,1 1-13,-1 0-18,-1 1 12,-1-1 9,-1 1-1,0-1 1,1 0 0,-1 0-1,1 0 1,-1 0 0,0 0-1,1 0 1,-1 0 0,1 0-1,-1 0 1,3-2-1,-4-32-320,0 21 319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1.63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0 136,'0'0'57,"0"19"127,0-16-177,0 0-1,0-1 1,0 1-1,0 0 0,1-1 1,-1 1-1,1 0 0,-1-1 1,1 1-1,0 0 0,0-1 1,0 0-1,0 1 1,1-1-1,-1 1 0,1-1 1,-1 0-1,1 0 0,3 3 1,12 16 31,4 2-13,-10 3-1,12 1 0,-11 0-1,10 2-6,-9 4-1,16-3 0,-15 3-1,17 0-5,-15 4 2,19-2-8,-19-1 3,12-4 1,-12 7 0,20-2-1,-18-3-6,16-4 0,-17 1 5,17-1-5,-18-3-1,26 2-2,-32-22 1,-1 1-1,1 0 1,12 11-1,-15-11-8,1 1-1,1-1 1,-1-1-1,1 1 1,0-2-1,0 1 1,13 3-1,-12-3-8,-3-2-3,0 0 0,0 0 0,1-1-1,-1 0 1,1 0 0,-1-1-1,1 1 1,0-2 0,-1 1-1,15-2 1,-22 1 17,1 0 0,-1-1 0,1 1 0,-1 0 0,1-1 0,-1 1 0,0-1 0,1 1 0,-1 0 0,0-1 0,1 1 0,-1-1 0,0 1 0,0-1 0,1 1-1,-1-1 1,0 1 0,0-1 0,0 1 0,0-1 0,0 1 0,0-1 0,0 1 0,0-1 0,0 1 0,0-1 0,0 1 0,0-1 0,0 1 0,0-1 0,0 1 0,-1-1 0,1-6-81,0-11 6</inkml:trace>
  <inkml:trace contextRef="#ctx0" brushRef="#br0" timeOffset="1">747 667 136,'-1'-1'5,"0"0"0,1 0 0,-1 0 0,0 0 0,0 0 0,0 0 0,0 0 0,0 0 0,0 1 0,0-1 0,0 1 0,-1-1 0,1 0-1,0 1 1,0 0 0,0-1 0,-1 1 0,1 0 0,0 0 0,-1-1 0,1 1 0,0 0 0,0 0 0,-1 0 0,-1 1 0,-50 0 100,40-1-78,-7 0 6,8-1 12,1 1-1,0 0 1,-21 3-1,-7 11 36,25-1-49,-19-5-6,18 12-1,-13-11-1,12 9-7,-19-8-7,20 10-1,-11-11 0,14 11 0,-9-11-1,11 8-12,-3-11-14,12-6 18,1 0-1,-1 1 0,0-1 0,1 0 0,-1 0 0,0 1 0,1-1 0,-1 0 1,1 1-1,-1-1 0,0 0 0,1 1 0,-1-1 0,1 1 0,-1-1 0,1 1 0,-1 0 1,1-1-1,0 1 0,-1-1 0,1 1 0,0 0 0,-1-1 0,1 1 0,0 0 0,0-1 1,0 1-1,-1 0 0,1 0 0,0-1 0,0 1 0,0 0 0,0-1 0,0 2 0,1-2 1,-1 0-1,0 1 0,0-1 0,0 0 1,0 0-1,0 1 0,0-1 0,0 0 1,-1 0-1,1 1 0,0-1 0,0 0 1,0 0-1,0 0 0,0 1 0,0-1 0,0 0 1,0 0-1,-1 1 0,1-1 0,0 0 1,0 0-1,0 0 0,0 0 0,-1 1 1,1-1-1,0 0 0,0 0 0,0 0 1,-1 0-1,1 0 0,0 0 0,0 0 0,-1 1 1,1-1-1,0 0 0,-6 2-50,0 0 0,0 0 0,1 0-1,-1 0 1,0-1 0,-10 1 0,11-2-115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8:53:06.432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 contextRef="#ctx0" brushRef="#br0">0 0 7481 0,'0'0'1792'0,"0"0"-1263"16,0 0-337-16,0 0 240 15,0 0-48-15,0 186-144 0,0-144-184 16,0 3-56-16,0-9-56 31,0 15-712-31,0-10-1097 0,0-10-2976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1.97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1 112,'0'0'177,"0"15"-18,0-15-157,0 1 0,0 0 0,1-1 0,-1 1 0,0-1 0,0 1 0,0-1 0,0 1 0,1-1 0,-1 1 0,0-1 0,0 1 0,1-1 0,-1 1 0,1-1 0,-1 1 0,0-1 0,1 0 0,-1 1 0,1-1 0,-1 0 0,1 1 0,-1-1 0,1 0 0,-1 1 0,1-1 0,-1 0 0,1 0 0,-1 0 0,1 0 0,-1 0 0,1 1 0,1-1 0,-2 0-1,1 0 0,0 0 0,-1 0 1,1 0-1,-1 0 0,1 0 0,0 1 1,-1-1-1,1 0 0,-1 0 0,1 1 0,0-1 1,-1 0-1,1 1 0,-1-1 0,1 1 1,-1-1-1,0 0 0,1 1 0,-1-1 1,1 1-1,-1-1 0,0 1 0,1 0 0,-1-1 1,0 1-1,0-1 0,1 1 0,-1 0 1,0-1-1,0 1 0,0 0 0,0-1 1,0 2-1,6 5 23,55 29 24,40 16-235,-94-50 98,-2-2-26,21 0-5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2.33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312 0 128,'-23'12'31,"1"1"0,0 1 0,1 1 0,1 0 0,0 2 0,1 0 0,1 2 0,1 0 0,0 0 0,-26 44 0,18-31-23,15-22-8,9-8-3,0 0 0,0 0-1,0 0 1,0-1-1,1 1 1,-1 0 0,1 0-1,-1 0 1,1 0-1,0 0 1,0 1 0,0-1-1,0 0 1,0 0-1,0 0 1,1 3 0,0-3-2,-1-1 1,1 1 0,-1-1-1,0 1 1,0 0 0,0-1-1,0 1 1,0 0 0,0-1-1,0 1 1,-1 0 0,1-1 0,-1 1-1,1-1 1,-1 1 0,1 0-1,-1-1 1,0 0 0,-1 3-1,-7 1-21,8-5 20,0 0-1,1 1 1,-1-1-1,0 0 1,0 1-1,1-1 0,-1 1 1,0-1-1,0 1 1,1-1-1,-1 1 1,1-1-1,-1 1 1,1 0-1,-1-1 0,1 1 1,-1 0-1,1-1 1,-1 1-1,1 0 1,0 0-1,-1-1 1,1 1-1,0 0 0,0 0 1,-1 0-1,1 0 1,0-1-1,0 1 1,0 1-1,0 6-9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2.69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358 1 128,'0'1'3,"0"0"0,0 0 1,0 0-1,0 0 0,0 0 0,1 0 1,-1 0-1,0 0 0,1 0 0,-1 0 0,1 0 1,-1 0-1,1 0 0,0 0 0,-1 0 1,1 0-1,0 0 0,0-1 0,0 1 0,-1 0 1,1 0-1,0-1 0,0 1 0,0-1 1,0 1-1,0-1 0,2 1 0,5 4 4,3 3 4,1-1-1,-1-1 0,16 7 0,3 2 1,-13 1-7,17-2 3,-17 1-2,103 45 51,-119-58-58,0 0 0,0 0-1,0 0 1,0 0 0,-1 0 0,1 0-1,0 0 1,-1 0 0,0 0-1,1 0 1,-1 0 0,0 0-1,0 0 1,0 1 0,0-1-1,-1 0 1,0 2 0,1-1-33,1 1 28,-1-4 2,0 1 0,0-1-1,0 0 1,0 0-1,0 1 1,0-1 0,0 0-1,0 0 1,-1 1-1,1-1 1,0 0 0,0 0-1,0 1 1,0-1-1,0 0 1,-1 0 0,1 0-1,0 1 1,0-1-1,0 0 1,-1 0 0,1 0-1,0 0 1,0 0-1,0 1 1,-1-1 0,1 0-1,0 0 1,0 0-1,-1 0 1,1 0 0,0 0-1,0 0 1,-1 0-1,1 0 1,-1 0 0,-28 0-6</inkml:trace>
  <inkml:trace contextRef="#ctx0" brushRef="#br0" timeOffset="1">0 267 104,'170'0'291,"-161"1"-284,1 0 0,-1 0 0,0 1 0,-1 0 1,17 7-1,-19-7-6,0 1 0,0-2 1,0 1-1,1-1 0,6 1 0,-11-2-1,-1 0-1,1 0 0,-1 0 1,1 0-1,-1 0 0,1 0 1,-1 0-1,1 0 0,-1 1 1,0-1-1,1 0 0,-1 1 0,1 0 1,-1-1-1,0 1 0,1 0 1,1 1-1,-2-1-1,0-1 1,0 1-1,0 0 1,1-1-1,-1 1 1,0 0-1,0-1 1,1 0-1,-1 1 1,0-1-1,1 0 1,-1 0-1,1 1 1,-1-1-1,0 0 0,1-1 1,1 1-1,20 0-36,-17 0-12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3.03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1 128,'0'199'456,"0"-198"-455,0 1 0,0-1 0,0 0-1,0 1 1,0-1 0,1 1 0,-1-1 0,1 0 0,-1 1-1,1-1 1,-1 0 0,1 0 0,0 1 0,0-1-1,-1 0 1,1 0 0,0 0 0,0 0 0,0 0 0,0 0-1,0 0 1,2 0 0,-2 0 0,0 0-1,0 0 1,0 0 0,0 0-1,0 0 1,0 0 0,0 0-1,-1 0 1,1 0 0,0 0-1,-1 0 1,1 0 0,0 1-1,-1-1 1,1 0 0,-1 0-1,0 1 1,1-1 0,-1 0-1,0 1 1,0 2-1,0-3 1,0 0 0,0 0-1,0 0 1,1 0-1,-1 1 1,0-1-1,1 0 1,-1 0 0,0 0-1,1 0 1,0 0-1,-1 0 1,1 0-1,-1 0 1,1 0 0,0 0-1,0-1 1,0 1-1,-1 0 1,1 0-1,0-1 1,0 1 0,0 0-1,0-1 1,2 2-1,6 4 1,20 20-2,-28-24-32,0 0-1,-1-1 1,1 1 0,-1 0-1,1 0 1,-1 0 0,1 0-1,-1 0 1,0 0 0,0 0-1,0 0 1,0 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3.35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1 120,'479'0'256,"-458"1"-257,0 1 0,0 2 0,-1 0 0,0 0 0,0 2 0,25 11 0,-42-17 5,-1 1-1,0 1 0,0-1 0,0 0 0,0 0 0,0 1 0,0-1 0,0 1 0,-1 0 1,1-1-1,0 1 0,-1 0 0,1 0 0,-1 0 0,0 0 0,0 0 0,0 0 0,0 1 1,0-1-1,0 0 0,0 0 0,-1 1 0,1-1 0,-1 1 0,0-1 0,0 0 0,0 1 1,0-1-1,0 4 0,0 133 190,0-138-192,0 0 1,0 0-1,0 0 1,-1 0-1,1 0 0,0 0 1,0 0-1,-1 1 0,1-1 1,-1 0-1,1 0 0,-1 0 1,1 0-1,-1-1 0,1 1 1,-1 0-1,0 0 0,0 0 1,1 0-1,-1-1 0,0 1 1,0 0-1,0-1 0,-1 2 1,1-2-1,0 1 0,0-1 0,0 1 0,0 0 0,0 0 0,0-1 0,1 1 1,-1 0-1,0 0 0,0 0 0,1 0 0,-1-1 0,1 1 0,-1 0 0,1 0 0,-1 1 1,1-1-1,0 0 0,-1 0 0,1 0 0,0 0 0,0 0 0,0 0 0,0 2 0,0-2 0,0 0 0,0 0-1,0 0 1,0 0-1,-1 0 1,1 0-1,0 1 1,0-1-1,-1 0 1,1 0 0,-1 0-1,1 0 1,-1 0-1,1-1 1,-1 1-1,1 0 1,-1 0-1,0 0 1,0 0 0,1-1-1,-1 1 1,0 0-1,0-1 1,0 1-1,0 0 1,-1 0-1,1-1 1,0 1 0,0-1-1,0 1 1,0-1 0,0 1-1,1 0 1,-1-1-1,0 1 1,0 0 0,1-1-1,-1 1 1,1 0 0,-1 0-1,0 0 1,1 0 0,0-1-1,-1 1 1,1 0-1,-1 0 1,1 0 0,0 0-1,0 0 1,0 0 0,-1 0-1,1 0 1,0 2-1,0-2 1,0-1-1,0 1 0,0 0 1,0 0-1,0 0 0,0-1 1,0 1-1,-1 0 0,1 0 1,0-1-1,0 1 0,-1 0 0,1 0 1,-1-1-1,1 1 0,-1 0 1,1-1-1,-1 1 0,1-1 1,-1 1-1,1-1 0,-1 1 0,0-1 1,1 1-1,-1-1 0,0 1 1,0-1-1,0 1 0,0-1-3,0 0-1,0 1 1,0-1 0,0 1-1,0 0 1,0-1-1,0 1 1,1 0-1,-1-1 1,0 1 0,0 0-1,1 0 1,-1 0-1,1 0 1,-1 0-1,1-1 1,-1 1 0,1 0-1,-1 0 1,1 0-1,0 0 1,0 0-1,-1 1 1,1-1 0,0 0-1,0 0 1,0 0-1,0 2 1,0-3-3,0 1 1,0-1-1,0 1 1,0-1-1,-1 1 1,1-1-1,0 1 1,0-1-1,-1 1 0,1-1 1,0 0-1,-1 1 1,1-1-1,0 1 1,-1-1-1,1 0 1,-1 1-1,1-1 1,-1 0-1,1 1 1,0-1-1,-1 0 1,1 0-1,-1 0 1,1 1-1,-1-1 0,1 0 1,-1 0-1,0 0 1,1 0-1,-1 0 1,1 0-1,-1 0 1,-30 0-155,10-1-11,-5 1 151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3.72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197 0 136,'0'84'376,"0"-83"-376,0-1 1,0 1-1,0-1 0,0 1 1,0-1-1,0 1 0,0-1 1,1 1-1,-1-1 0,0 1 1,0-1-1,0 1 0,1-1 1,-1 1-1,0-1 0,0 1 1,1-1-1,-1 0 0,0 1 0,1-1 1,-1 1-1,1-1 0,-1 0 1,1 0-1,-1 1 0,0-1 1,1 0-1,-1 0 0,1 1 1,-1-1-1,1 0 0,-1 0 1,1 0-1,-1 0 0,1 0 1,-1 0-1,1 0 0,0 0 1,-1 0-1,1 0 0,0 0 0,-1 0 0,1 0 0,0 0-1,-1 0 1,1 0-1,0 0 1,-1 0 0,1 0-1,-1 0 1,1 1-1,0-1 1,-1 0 0,1 0-1,-1 0 1,1 1-1,0-1 1,-1 0-1,1 1 1,-1-1 0,1 1-1,-1-1 1,1 0-1,-1 1 1,1-1 0,-1 1-1,0-1 1,1 1-1,-1 0 1,0-1-1,1 1 1,-1-1 0,0 1-1,0 0 1,0-1-1,1 1 1,-1-1 0,0 1-1,0 0 1,0-1-1,0 1 1,0 0 0,0 0-1,0 10-315</inkml:trace>
  <inkml:trace contextRef="#ctx0" brushRef="#br0" timeOffset="1">0 47 112,'0'0'176,"7"0"-159,37 0-19,46 0 16,119 0-100,-204 0 36,-1 0-11,20 0-3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4.36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605 1 80,'0'0'43,"-4"0"-22,-15 0-5,14 0 0,-1 2 0,-51 22 23,3-4-15,23-7-23,-116 37 4,75-26-17,18-2 3,-25 6-7,77-27 15,0 0 1,1 0-1,-1 0 1,0-1-1,0 1 1,0-1-1,0 0 0,0 1 1,0-1-1,0 0 1,0 0-1,0 0 1,-3-1-1,-4 2 1,-6 6 0,-2-3-1,11-4 73,15-1-67,0 1 0,0-1 1,1 1-1,11 2 0,-14-2-5,6 0 8,0 1-4,0 0 1,-1-1-1,1-1 0,0 0 0,15-4 0,-6 0 1,-13 3-3,1 1 0,-1 1-1,20 0 1,4 1 7,41 0-13,-71-1 5,0 1 0,0-1 0,1 0-1,-1 0 1,0-1 0,0 1 0,0-1-1,0 1 1,4-2 0,-3-4 0,-4 6-1,0 0-1,1-1 0,-1 1 1,0 0-1,0 0 0,0-1 1,0 1-1,0 0 0,1-1 1,-1 1-1,0 0 0,0 0 1,1-1-1,-1 1 0,0 0 1,0 0-1,1 0 0,-1 0 1,0-1-1,1 1 0,-1 0 0,0 0 1,1 0-1,-1 0 0,0 0 1,0 0-1,1 0 0,-1 0 1,1 0-1,21 0-15,-16 0 1,-12 0-122,-1 0 146,0 1 0,-1 0 0,1 1 0,0 0-1,-8 3 1,14-5-7,1 0-1,-1 1 0,1-1 0,0 0 0,-1 1 1,1-1-1,-1 1 0,1-1 0,0 1 1,-1-1-1,1 1 0,0-1 0,-1 1 0,1-1 1,0 1-1,0-1 0,0 1 0,0-1 0,-1 1 1,1 0-1,0-1 0,0 1 0,0-1 1,0 1-1,0-1 0,0 1 0,0 0 0,1-1 1,-1 1-1,0 0 0,0 0 0,0 0 0,0-1 0,0 1 0,0 0 0,0 0 0,0-1 0,0 1 0,0 0 0,0 0 0,0-1 1,0 1-1,-1 0 0,1 0 0,0-1 0,-1 1 0,1 0 0,0-1 0,-1 1 0,0 0 0,-59 48 54,59-47-54,0-1 1,0 0-1,0 1 1,0-1-1,1 1 1,-1-1-1,1 0 1,-1 1-1,1 0 0,-1-1 1,1 1-1,0-1 1,-1 1-1,1-1 1,0 1-1,0 0 1,0-1-1,0 1 1,1 2-1,0-2 1,-1 0 0,0 0 0,0 0 0,0 0 0,0 0 0,0-1-1,0 1 1,-1 0 0,1 0 0,0 0 0,-1-1 0,0 1 0,0 3 0,-6 4 4,5-6-3,0-1-1,0 1 1,0 0-1,1 0 1,-1-1 0,1 1-1,0 0 1,0 0 0,0 0-1,0 1 1,1-1-1,-1 0 1,1 0 0,0 0-1,0 0 1,0 6-1,0 178-276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4.75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1 120,'6'0'67,"167"0"161,-173 0-228,0 0 0,1 0 1,-1 0-1,0 0 1,0 0-1,0 0 0,1 0 1,-1 0-1,0 0 0,0 0 1,0 0-1,1 0 1,-1 0-1,0 0 0,0 0 1,0 0-1,1 0 0,-1 0 1,0 0-1,0 0 0,0 1 1,1-1-1,-1 0 1,0 0-1,0 0 0,0 0 1,0 0-1,1 0 0,-1 1 1,0-1-1,0 0 1,0 0-1,0 0 0,0 0 1,0 1-1,0-1 0,1 0 1,-1 0-1,0 0 0,0 1 1,0-1-1,0 0 1,0 0-1,0 0 0,0 1 1,0-1-1,0 0 0,0 0 1,0 0-1,0 1 1,0-1-1,0 0 0,0 0 1,0 0-1,-1 1 0,1-1 1,0 1 0,0-1 0,0 1 0,0-1 0,0 0 0,0 1 0,0-1 0,0 1 0,0-1 0,0 0 1,0 1-1,0-1 0,0 1 0,0-1 0,0 0 0,1 1 0,-1-1 0,0 1 0,0-1 0,0 0 0,1 1 0,-1-1 0,0 0 0,0 1 0,1-1 0,-1 0 0,0 0 0,1 1 0,-1-1 0,0 0 0,1 0 0,-1 1 0,0-1 0,1 0 0,54 32 48,-51-24-32,-4-7-16,0-1 0,0 1 0,0 0-1,0 0 1,0-1 0,1 1-1,-1 0 1,0 0 0,0-1-1,0 1 1,1 0 0,-1-1 0,0 1-1,1 0 1,-1-1 0,0 1-1,1 0 1,-1-1 0,1 1-1,-1-1 1,1 1 0,-1-1 0,1 1-1,0-1 1,-1 1 0,1-1-1,-1 0 1,1 1 0,0-1 0,-1 0-1,2 1 1,-1-1 0,0 1 0,0-1 0,0 1 1,0-1-1,0 1 0,0-1 0,0 1 0,0 0 0,0-1 1,-1 1-1,1 0 0,0 0 0,-1 0 0,1 0 1,0-1-1,-1 1 0,1 0 0,-1 0 0,1 0 0,-1 0 1,0 0-1,1 0 0,-1 1 0,0-1 0,0 0 0,0 0 1,0 0-1,0 0 0,0 0 0,0 0 0,0 2 0,0 137 19,-1-139-22,1 0 0,-1 0 0,1 0 0,-1 1 0,1-1 0,-1 0 0,0 0-1,1 0 1,-1 0 0,0 0 0,0 0 0,0 0 0,0-1 0,0 1-1,0 0 1,0 0 0,0-1 0,-2 1 0,-26 15-89,19-11 49,-3-2-47,-33-3-126,1 0 195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5.09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46 1 112,'0'0'172,"7"0"-113,213 0 129,-215 0-242,-5 2-311,0 8 349</inkml:trace>
  <inkml:trace contextRef="#ctx0" brushRef="#br0" timeOffset="1">1 81 136,'0'0'447,"5"0"-390,18 5 5,-19-4-46,0 1 1,0-1-1,0 0 1,0 0-1,0 0 1,0-1-1,8 0 1,61 0 85,149 0-735,-213-2 507,12-10 101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7.11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429 0 224,'0'0'855,"0"19"-807,0-17-47,0 1-1,0 0 1,0-1 0,0 1-1,-1 0 1,1-1 0,-1 1-1,0 0 1,0-1 0,0 1-1,0-1 1,0 0 0,0 1-1,-1-1 1,1 0 0,-1 0-1,0 0 1,1 0-1,-1 0 1,0 0 0,0 0-1,0 0 1,0-1 0,-4 3-1,-3 3-7,-16 9-13,10 4-14,-21-4 4,19 1 16,-15-1-9,14 3-4,-23-3 13,22 3-8,-83 25-24,90-36 41,0-2 0,0 0 0,0 0 0,-17 4 1,29-10 4,0 1 0,-1-1 0,1 0 0,0 0 0,-1 0 0,1 0 0,0 0 0,0 1 0,-1-1 0,1 0 0,0 0 0,0 0 0,-1 1 0,1-1 0,0 0 0,0 0 0,0 1 0,0-1 0,-1 0 0,1 0 0,0 1 0,0-1 0,0 0 0,0 1 0,0-1 0,0 0 0,0 1 0,0-1 0,0 0 0,0 0 0,0 1 0,0-1 0,0 2 45,128-2-6,601 0-638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25:06.114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C7911C-FAFA-43D9-8843-02BE7CF7A77D}" emma:medium="tactile" emma:mode="ink">
          <msink:context xmlns:msink="http://schemas.microsoft.com/ink/2010/main" type="writingRegion" rotatedBoundingBox="15234,5742 15852,5742 15852,7423 15234,7423"/>
        </emma:interpretation>
      </emma:emma>
    </inkml:annotationXML>
    <inkml:traceGroup>
      <inkml:annotationXML>
        <emma:emma xmlns:emma="http://www.w3.org/2003/04/emma" version="1.0">
          <emma:interpretation id="{071817FC-A781-4979-8E13-5FC66A2129E1}" emma:medium="tactile" emma:mode="ink">
            <msink:context xmlns:msink="http://schemas.microsoft.com/ink/2010/main" type="paragraph" rotatedBoundingBox="15234,5742 15852,5742 15852,7423 15234,7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A6041E-21BF-41AC-8000-4550F0A47163}" emma:medium="tactile" emma:mode="ink">
              <msink:context xmlns:msink="http://schemas.microsoft.com/ink/2010/main" type="line" rotatedBoundingBox="15234,5742 15852,5742 15852,7423 15234,7423"/>
            </emma:interpretation>
          </emma:emma>
        </inkml:annotationXML>
        <inkml:traceGroup>
          <inkml:annotationXML>
            <emma:emma xmlns:emma="http://www.w3.org/2003/04/emma" version="1.0">
              <emma:interpretation id="{75409C8B-25E9-4BC9-B2EB-6D0545E298FE}" emma:medium="tactile" emma:mode="ink">
                <msink:context xmlns:msink="http://schemas.microsoft.com/ink/2010/main" type="inkWord" rotatedBoundingBox="15234,6852 15852,6852 15852,7423 15234,7423"/>
              </emma:interpretation>
              <emma:one-of disjunction-type="recognition" id="oneOf0">
                <emma:interpretation id="interp0" emma:lang="" emma:confidence="0">
                  <emma:literal>Ⅴ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」</emma:literal>
                </emma:interpretation>
              </emma:one-of>
            </emma:emma>
          </inkml:annotationXML>
          <inkml:trace contextRef="#ctx0" brushRef="#br0">-7 372 6265 0,'0'0'1744'0,"0"0"-1128"0,0 0 88 15,0 0 297-15,-6-7-193 16,6 7-352-16,0 0-152 0,0 0 8 0,0 0 24 15,0 0 24 1,0 0 0-16,0 0-40 16,0 0-56-1,0 0-15-15,0 0-49 0,0 0-96 16,0 0-32-16,0 0-72 16,6 0-72-16,14 7 0 0,5 7 72 0,7 7 80 31,2 0-32-31,4 4-32 15,-6-4-8-15,0-1 8 16,-6 1-8-16,-1-1 80 0,2-4-88 16,-15-12 8-16,1 7-8 15,-6-6 8-15,0-5 64 0,-7 0-72 16,0 0-8-16,0 0 8 31,6 0 8-31,-6 0 120 0,0 0-128 16,0 0-56-16,5-10-48 15,2-16 104-15,6-9 64 0,6-12-64 16,8-5-16-16,-9-4-112 16,9 5-24-16,-2 5 96 31,-5 4-152-31,-2 1 96 0,9 6 23 16,-14 2 73-16,6 9 8 15,-6-2-72-15,1 10 72 0,-9 6-48 16,-5 0 56-16,6-1 72 31,-6 11-72-31,0 0-8 0,0 0 0 16,0 0 8-16,0 0 80 0,0 0-32 15,0 0-40-15,0 0-8 16,0 0 8-16,0 0-8 0,0 0 0 16,0 0 0-16,0 0-48 15,0 0-40 1,0 0-136-16,0 0-176 15,0 0-112-15,0 0-216 0,0 0-344 16,0 0-304-16,0 0-545 16,0 0-935-16</inkml:trace>
        </inkml:traceGroup>
        <inkml:traceGroup>
          <inkml:annotationXML>
            <emma:emma xmlns:emma="http://www.w3.org/2003/04/emma" version="1.0">
              <emma:interpretation id="{159120C6-86EF-45FE-8D85-5DBC5FB05FB1}" emma:medium="tactile" emma:mode="ink">
                <msink:context xmlns:msink="http://schemas.microsoft.com/ink/2010/main" type="inkWord" rotatedBoundingBox="15292,5742 15730,5742 15730,6606 15292,660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289.82">45-631 9193 0,'0'0'2257'46,"0"0"-1409"-46,0 0 776 16,0 0-1624-16,0 0 8 0,0 0 88 16,0 0-15-16,0 0-17 15,18 0 16-15,-18 0 32 16,0 0 8-16,0 0 8 0,0 0-72 16,0 0-40-16,0 0-16 31,0 0 0-31,7 11-104 0,7 4-24 15,6 11 128-15,11 5 24 0,1 14 120 16,7 1-136-16,-6 0 64 16,-1-4-72-16,0-6 8 0,-12 0 40 15,-2-11-48-15,-5-9-16 16,-6-6 16-16,-7-10 0 16,0 0 64-16,0 0 40 15,0 0-48-15,0 0-8 16,0 0 16-16,0-16-64 15,0-8-88-15,0-23 24 0,0-10 64 32,12-10 0-32,-5-4 0 15,-1-1-152-15,8 0-64 0,-1 0-24 16,-1 0 48-16,8 5-49 16,-7 6-39-16,-1 5-72 0,-5 14 176 15,-7 11 168-15,0 10-8 31,6 11 16-31,-6 4 0 0,0 6 0 16,0 0-8-16,0 0-40 16,0 0 40-16,0 0 8 15,0 0 8-15,0 0 8 0,0 0-16 16,0 0 0-16,0 0 0 16,0 0-72-16,0 0-368 0,0 0-648 31,0 16-1593-31,0-5-3352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7.45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28 0 136,'0'0'63,"0"18"58,0 475-274,0-493 151,0 0 0,0 0 0,0 0 0,0 1 0,0-1 1,0 0-1,0 0 0,0 0 0,0 1 0,0-1 0,0 0 1,0 0-1,0 0 0,0 1 0,0-1 0,0 0 0,0 0 0,-1 0 1,1 1-1,0-1 0,0 0 0,0 0 0,0 0 0,0 0 1,-1 0-1,1 1 0,0-1 0,0 0 0,0 0 0,-1 0 0,1 0 1,0 0-1,0 0 0,0 0 0,-1 0 0,1 0 0,0 0 1,0 0-1,-24 1-13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7.80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3 541 128,'-1'-12'126,"1"10"-117,-1 0-1,1 0 1,-1 0 0,1-1-1,0 1 1,0 0-1,0 0 1,1 0-1,-1 0 1,0-1 0,1 1-1,-1 0 1,1 0-1,0 0 1,0 0 0,1-3-1,18-1 21,-9-8-9,14 6 0,-11-8-9,18 8-4,-13-10-9,18 0-17,67-23-1,-32 14-38,-63 23 50,65-26-145,105-58 1,-151 67 141</inkml:trace>
  <inkml:trace contextRef="#ctx0" brushRef="#br0" timeOffset="1">791 1 96,'-33'0'128,"29"0"-95,-1 0-11,-18 0 7,23 31 35,0 211 172,0-240-235,0 1 0,0 0 0,1-1-1,-1 1 1,1 0 0,0-1 0,0 1 0,0-1-1,0 1 1,0-1 0,0 1 0,1-1 0,2 4 0,-3-4-1,1 0 1,-1 0 0,1 1 0,-1-1 0,0 0-1,0 1 1,0-1 0,0 1 0,0 0 0,0-1-1,-1 1 1,0 0 0,1 4 0,-2 3 0,1-7-1,0 0 0,0 0 0,0-1 0,0 1 0,0 0 0,0 0 0,1 0 0,0-1 0,-1 1 0,1 0 0,2 3 0,6 6 0,-8-11-2,1 1 1,-1-1-1,0 1 1,1 0-1,-1-1 1,0 1-1,0 0 1,0 0 0,0 0-1,-1 0 1,1 0-1,-1 0 1,1 0-1,-1 0 1,1 0-1,-1 3 1,0-4-1,0 1-1,0-1 1,0 1 0,1 0-1,-1-1 1,0 1 0,1-1 0,-1 1-1,1-1 1,0 1 0,-1-1-1,1 0 1,0 1 0,0-1 0,0 0-1,0 1 1,0-1 0,0 0 0,2 2-1,-2-2-2,0 0 0,1 0-1,-1 0 1,0 0-1,0 1 1,0-1 0,0 0-1,-1 1 1,1-1-1,0 1 1,0-1 0,-1 1-1,1-1 1,-1 1-1,0 0 1,1-1 0,-1 1-1,0-1 1,0 4-1,0-1-35,0-3 30,0-1 1,0 1-1,0-1 0,-1 1 1,1-1-1,0 1 1,0-1-1,0 1 0,0-1 1,0 1-1,1-1 1,-1 1-1,0-1 0,0 1 1,0-1-1,0 0 0,1 1 1,-1-1-1,0 1 1,0-1-1,1 1 0,-1-1 1,0 0-1,1 1 0,-1-1 1,0 1-1,1-1 1,0 1-1,22 1-5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8.17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431 0 144,'0'0'219,"-6"3"-161,-237 121 211,207-104-351,23-16 30,-32 2-24,33-3 22,0-1-1,0-1 1,-16 1 0,5-2-81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8.49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1 144,'0'0'80,"0"5"16,0 4-88,28-9 0,-28 12 0,31-12-8,-31 15 0,35-15-8,-35 20-32,28-20 0,-28 12-80,32-12 48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8.85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14 112,'0'0'64,"35"0"-24,7 0 0,10 0-16,-4 0 0,12 0-24,-8 0-32,-10 0-32,-7 0-88,-35-13 152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9.19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215 0 64,'0'298'-3,"0"-282"-2</inkml:trace>
  <inkml:trace contextRef="#ctx0" brushRef="#br0" timeOffset="1">209 212 104,'0'0'112,"-29"0"-80,29 16-24,-28-16 24,-3 14 0,-1 3-16,1 0-24,2-17-96,0 17-48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9.55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1 120,'0'0'144,"29"0"-88,8 0-8,-3 0-32,9 0-16,-12 0-24,-2 0-256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09.90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36 1 112,'0'0'71,"0"15"34,0 352 35,-6-367-228,-17 0-21,17 0-10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0.25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16 72,'1'-1'4,"-1"0"0,1 0 0,0 0-1,-1 0 1,1 0 0,0 0 0,0 0 0,0 0 0,0 0 0,0 1-1,0-1 1,0 0 0,0 1 0,0-1 0,0 1 0,0-1-1,0 1 1,0-1 0,0 1 0,0 0 0,1-1 0,-1 1 0,0 0-1,0 0 1,0 0 0,1 0 0,-1 0 0,2 1 0,54-1 29,-36 1-18,-8-1-7,1 1 1,26 5-1,-9-4-1,-27-2-4,0 0 0,0 1-1,0-1 1,0 1 0,0 0-1,0 1 1,0-1 0,-1 0 0,1 1-1,5 3 1,-2-1 0,3 10 11,8 2-4,-16-13-7,-1-1 0,0 1 0,0 0-1,-1 0 1,1 0 0,-1 0 0,1-1-1,-1 1 1,0 0 0,0 0 0,0 0-1,0 0 1,-1 0 0,0 3 0,1-3-3,-1-1 0,1 0 0,0 1 0,0-1 0,1 0 1,-1 1-1,0-1 0,1 0 0,-1 0 0,1 1 0,0-1 0,0 0 1,0 0-1,0 0 0,0 0 0,0 0 0,1 0 0,-1 0 0,0 0 1,4 2-1,1 3 2,-4-3 2,-1 0-1,1 0 0,-1 0 1,0-1-1,-1 2 1,1-1-1,-1 0 1,0 0-1,0 0 0,0 0 1,0 0-1,-2 6 1,1 6 15,1 113 66,0-127-99,0-2 12,1 0 0,-1 1 1,0-1-1,0 0 0,0 1 1,0-1-1,0 0 0,0 1 0,1-1 1,-1 0-1,0 1 0,0-1 1,0 0-1,0 1 0,0-1 1,0 0-1,0 1 0,0-1 0,-1 0 1,1 1-1,0-1 0,0 0 1,0 1-1,0-1 0,0 0 1,0 1-1,-1-1 0,1 0 0,0 0 1,0 1-1,0-1 0,-1 0 1,1 0-1,0 1 0,-1-1 0,1 0 1,0 0-1,0 0 0,-1 1 1,1-1-1,0 0 0,-1 0 1,1 0-1,0 0 0,-1 0 0,1 0 1,-72 0-223,58 0 138,-12 0 69</inkml:trace>
  <inkml:trace contextRef="#ctx0" brushRef="#br0" timeOffset="1">24 116 128,'0'0'221,"5"0"-201,52 0 34,-9 3-46,-33 2-5,-13-4-4,0 0-1,0 0 1,0-1 0,0 1 0,1 0-1,-1-1 1,0 0 0,0 1 0,0-1-1,0 0 1,0 0 0,4-1-1,18 1-3,-18 0 13,-2 0-32,-2 0 19,-1 0 3,0 0 0,0 0 0,-1 0 0,1-1 0,0 1 0,-1 0 0,1 0 0,0 0 0,0 0 0,-1 0 0,1 1 0,0-1 0,-1 0 0,1 0 0,0 0 0,-1 1 0,1-1 0,0 0 0,-1 1 0,1-1 0,0 0-1,-1 1 1,1-1 0,-1 1 0,1-1 0,-1 1 0,1-1 0,-1 1 0,1-1 0,-1 1 0,0 0 0,1-1 0,-1 1 0,1 1 0,-1 0-41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0.59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1 104,'0'0'109,"4"0"-97,120 0 92,-124 26-321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g"/>
          <inkml:channel name="T" type="integer" max="2.14748E9" units="dev"/>
        </inkml:traceFormat>
        <inkml:channelProperties>
          <inkml:channelProperty channel="X" name="resolution" value="3854.94116" units="1/cm"/>
          <inkml:channelProperty channel="Y" name="resolution" value="5461.1665" units="1/cm"/>
          <inkml:channelProperty channel="F" name="resolution" value="91.01945" units="1/deg"/>
          <inkml:channelProperty channel="T" name="resolution" value="1" units="1/dev"/>
        </inkml:channelProperties>
      </inkml:inkSource>
      <inkml:timestamp xml:id="ts0" timeString="2022-02-21T09:25:08.085"/>
    </inkml:context>
    <inkml:brush xml:id="br0">
      <inkml:brushProperty name="width" value="0.07986" units="cm"/>
      <inkml:brushProperty name="height" value="0.07986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084D44D-49D1-403B-9ED8-2B9130FB7984}" emma:medium="tactile" emma:mode="ink">
          <msink:context xmlns:msink="http://schemas.microsoft.com/ink/2010/main" type="inkDrawing" rotatedBoundingBox="24988,6237 25665,5372 26114,5724 25437,6588" semanticType="callout" shapeName="Other"/>
        </emma:interpretation>
      </emma:emma>
    </inkml:annotationXML>
    <inkml:trace contextRef="#ctx0" brushRef="#br0">0 178 10642 0,'0'0'1936'31,"0"0"-1528"-31,0 0-104 0,0 0 577 15,0 0-57-15,0 0-472 16,0 0-312-16,0 7-40 16,7 13-48-16,-1 10 48 0,6 22 136 31,8 15 136-31,-7 5-136 16,6 5-24-16,-6 1 24 15,-6-7-88-15,6-10 16 0,-8-4-56 16,2-10 16-16,0-11-16 15,-1-12-8-15,1-14 8 0,-7 1-8 16,7-11-8-16,-7 0-40 16,0 0-120-1,11 0 0-15,-4-21 96 16,13-9 72-16,19-21 120 0,6-26-16 16,13-15 8-16,-1-6-112 15,8 1 8-15,-1-2-8 0,1 12 0 16,0 11 0-1,-19 14-72-15,-15 14 56 16,-6 17-24-16,-11 17 40 16,-7 8 8-16,-7 2 8 0,0 4-8 15,0 0-8-15,0 0 8 16,0 0-8 0,0 0-16-16,0 0-32 15,0 0-64-15,0 0-344 16,0 0-288-16,0 0-297 0,6 0-935 15,-6-7-4009-15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0.97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631 1 120,'0'0'329,"5"0"-285,259 0 51,-259 0-174</inkml:trace>
  <inkml:trace contextRef="#ctx0" brushRef="#br0" timeOffset="1">137 154 152,'0'89'407,"0"-88"-407,0 0 1,0 1-1,0-1 1,0 0-1,-1 0 1,1 0-1,-1 0 1,1 1-1,0-1 1,-1 0 0,0 0-1,1 0 1,-1 0-1,0 0 1,0 0-1,1 0 1,-1-1-1,0 1 1,0 0-1,0 0 1,0 0-1,0-1 1,0 1-1,0-1 1,-2 1-1,2 0 0,0 0-1,0-1 0,0 1 1,0 0-1,-1-1 0,1 1 1,0 0-1,0 0 0,1 0 1,-1 0-1,0 0 0,0 0 1,0 0-1,1 0 0,-1 0 1,0 0-1,1 1 0,-1-1 1,1 0-1,-1 0 0,1 1 0,0-1 1,0 0-1,-1 0 0,1 3 1,0-3-2,0 0 0,0 0 0,0 0 0,0 0 1,-1 1-1,1-1 0,0 0 0,-1 0 0,1 0 0,-1 0 0,1 0 1,-1 0-1,0 0 0,1 0 0,-1-1 0,0 1 0,0 0 0,1 0 1,-1 0-1,0-1 0,0 1 0,0 0 0,0-1 0,0 1 0,0-1 1,-2 1-1,-5 4-12,-2 5-45,-12 3-41,13-8 52,-17 8-44,19-8 12,7 5 64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1.314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 2 136,'0'1'6,"0"-1"0,-1 1 0,1-1 0,0 1 0,0-1 0,0 1 0,0-1 0,0 1-1,0-1 1,0 1 0,0-1 0,0 1 0,0-1 0,0 1 0,0-1 0,0 1 0,1-1 0,-1 1 0,0-1 0,0 1 0,0-1 0,1 1 0,-1-1 0,0 1 0,1-1-1,-1 0 1,0 1 0,1-1 0,-1 0 0,0 1 0,1-1 0,0 1 0,17 10 45,-17-11-49,-1 0 0,1 0 0,-1 1 0,0-1 0,1 0 1,-1 0-1,1 0 0,-1 1 0,0-1 0,1 0 0,-1 1 0,0-1 0,0 0 1,1 1-1,-1-1 0,0 0 0,0 1 0,1-1 0,-1 1 0,0-1 0,0 0 1,0 1-1,0-1 0,0 1 0,0-1 0,0 0 0,1 1 0,-1-1 0,0 1 1,-1 0-1,5 6 13,21-1 22,-13 7-9,11-6 2,-9 7-2,18-7 8,-15 7-6,18-8-8,-18 4 4,17-5-7,-9 2-2,-20-6-15,0 0 0,0 0 0,1 0 0,-1-1 0,0 1 0,1-2 0,6 1 0,93 0 21,-41 0-32,-59 0-5,-5-17-123,0 0 113,0 16 24,0 0 0,0 0-1,0 0 1,0 0 0,0 0 0,0 1 0,0-1-1,-1 0 1,1 0 0,0 0 0,-1 1-1,1-1 1,-1 0 0,1 0 0,-1 1 0,1-1-1,-2-1 1,-12-8 27,-1 0 0,0 1 0,-24-10 0,-3-4 30,40 23-54,0-1 0,1 0-1,-1 0 1,1 1-1,-1-1 1,0 1-1,1 0 1,-1-1 0,0 1-1,0 0 1,1 0-1,-4 0 1,5 0-3,0 0 1,-1 0 0,1 0-1,0 0 1,0 0-1,-1 0 1,1 0-1,0 0 1,-1 0-1,1 0 1,0 0-1,-1 0 1,1 0 0,0 0-1,-1 0 1,1 0-1,0 0 1,-1 0-1,1-1 1,0 1-1,-1 0 1,1 0 0,0 0-1,0-1 1,-1 1-1,1 0 1,0 0-1,0-1 1,0 1-1,-1 0 1,1 0 0,0-1-1,0 1 1,0 0-1,0-1 1,0 1-1,0 0 1,-1-1-1,1 1 1,0 0 0,0-1-1,0 1 1,0 0-1,0-1 1,0 1-1,0 0 1,0-1-1,0 1 1,1 0 0,-1 0-1,0-1 1,0 0-1,0-1 262,174 2-125,-55 0-136,65 0-860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2.31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1 128,'0'0'360,"0"29"-164,0-29-195,0 1 0,0 0 1,0-1-1,1 1 0,-1 0 0,0 0 0,0-1 0,1 1 0,-1-1 1,0 1-1,1 0 0,-1-1 0,0 1 0,1-1 0,-1 1 0,1-1 1,-1 1-1,1-1 0,-1 1 0,1-1 0,0 1 0,-1-1 0,1 0 1,0 1-1,-1-1 0,1 0 0,0 0 0,-1 1 0,1-1 0,0 0 1,-1 0-1,1 0 0,0 0 0,-1 0 0,2 0 0,9 3 11,-1 9 16,9-6-10,-9 6-9,11-6-1,-11 8-2,1-11-8,-11-3 2,1 0-1,-1 0 1,1 0-1,-1 0 1,1 1-1,0-1 1,-1 0-1,1 0 1,-1 0-1,1 0 1,-1 1-1,1-1 1,-1 0-1,1 0 1,-1 1-1,1-1 0,-1 0 1,1 1-1,-1-1 1,0 1-1,1-1 1,-1 1-1,0-1 1,1 1-1,-1-1 1,0 1-1,0-1 1,1 1-1,-1-1 1,0 1-1,0-1 1,0 1-1,0-1 1,1 1-1,-1 0 1,5 5-42,1-3 26,16 10-76,-16-13 41,15 0-25,-16 0-24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2.66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1 120,'0'20'176,"0"70"-195,0-100-37,0 20-14,0-7-9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3.033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301 0 88,'0'9'48,"-30"-9"-16,30 12 0,0 1-32,-33-13 24,33 17-8,-32-17 0,-2 12 8,0 1 0,2 0-48,-13-13-64,16 0 24,-3 15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3.37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86 0 104,'0'0'101,"0"16"-21,1-2-43,-1-10-27,1 0 0,-1 0-1,0 0 1,0 0 0,0 1 0,0-1-1,-1 0 1,0 0 0,0 0 0,-3 8-1,-6-10-1,10-2-8,-1 0 0,1 0 0,0 0 0,-1 0 0,1 0 0,0 0 0,-1 0 0,1 0 0,0 0 0,-1 0 1,1 0-1,0 0 0,-1 0 0,1 1 0,0-1 0,-1 0 0,1 0 0,0 0 0,-1 0 0,1 1 1,0-1-1,0 0 0,-1 0 0,1 0 0,0 1 0,0-1 0,0 0 0,-1 0 0,1 1 0,0-1 0,0 0 1,0 1-1,0-1 0,-4 39 33,4-35-31,0-1-1,0 1 1,0-1-1,0 0 1,-1 1-1,1-1 0,-1 0 1,0 0-1,-2 5 1,3-8-2,0 1 0,0-1 0,-1 0 0,1 1 0,0-1 0,-1 0 0,1 1 0,0-1 0,-1 0 1,1 0-1,-1 1 0,1-1 0,-1 0 0,1 0 0,0 0 0,-1 0 0,1 1 0,-1-1 0,1 0 0,-1 0 0,1 0 1,-1 0-1,1 0 0,-1 0 0,1 0 0,-1 0 0,-7 1-4,5 15-5,3-15 4,0-1 0,0 1-1,1 0 1,-1 0-1,0 0 1,0 0-1,0 0 1,0-1-1,-1 1 1,1 0 0,0 0-1,0 0 1,0 0-1,-1 0 1,1-1-1,0 1 1,-1 0-1,1 0 1,-1-1-1,1 1 1,-1 0 0,1-1-1,-1 1 1,0 0-1,1-1 1,-1 1-1,0-1 1,1 1-1,-1-1 1,0 1 0,0-1-1,1 0 1,-1 1-1,0-1 1,0 0-1,0 0 1,1 1-1,-1-1 1,0 0 0,0 0-1,0 0 1,0 0-1,0 0 1,1 0-1,-1 0 1,-1-1-1,-3 1-64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3.74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44 128,'0'0'80,"6"0"-27,63 0 109,-62 0-146,0-1 0,0 1 1,0-1-1,0 0 0,11-4 1,-12 3-8,0 1 0,0 0 0,0 0 1,0 0-1,11 0 0,55 1 66,92-12 1,-135 9-64,0 1 1,46 4-1,-44 0-3,0-2 0,36-4 0,18-4-22,104 5 0,-127 3 11,-60 0 38,-2 1-36,0-1 1,0 1-1,0-1 1,0 1-1,0-1 1,0 1-1,0-1 1,0 1 0,0-1-1,0 0 1,0 1-1,0-1 1,-1 1-1,1-1 1,0 1-1,0-1 1,-1 1-1,1-1 1,0 0-1,0 1 1,-1-1-1,1 0 1,0 1-1,-1-1 1,1 0-1,-1 1 1,1-1-1,-1 0 1,1 0-1,0 1 1,-1-1-1,1 0 1,-1 0-1,1 0 1,-1 0 0,1 0-1,-1 1 1,1-1-1,-1 0 1,1 0-1,-2-1 1,2 1-1,-1 0 1,1 0-1,-1 1 1,0-1-1,1 0 1,-1 0-1,0 0 1,1 0-1,-1 0 0,0 1 1,1-1-1,-1 0 1,1 1-1,-1-1 1,1 0-1,-1 1 1,1-1-1,-1 1 1,1-1-1,-1 0 1,1 1-1,-1-1 1,1 1-1,0 0 1,-1-1-1,1 1 1,0-1-1,0 1 1,-1 0-1,1-1 1,0 1-1,0-1 1,0 1-1,0 0 1,0-1-1,0 1 1,0 0-1,0-1 1,0 1-1,0 0 1,0-1-1,0 1 1,3 3 4,-30 23 20,26-27-24,1 1-1,-1 0 1,1-1-1,-1 1 0,1 0 1,0 0-1,-1-1 1,1 1-1,0 0 1,-1 0-1,1-1 1,0 1-1,0 0 0,0 0 1,0 0-1,0 0 1,0 1-1,0-2 0,0 55-181,0-55 179,0 0 0,0 0 0,0 0 0,0 1 0,0-1 0,-1 0 0,1 0 0,0 0 0,0 1 0,0-1 0,0 0 0,0 0 0,0 0 0,-1 0 0,1 1 0,0-1 1,0 0-1,0 0 0,0 0 0,-1 0 0,1 0 0,0 0 0,0 0 0,0 0 0,0 1 0,-1-1 0,1 0 0,0 0 0,0 0 0,0 0 0,-1 0 0,1 0 0,0 0 0,0 0 0,-1 0 0,1 0 0,0 0 0,0 0 0,0-1 0,0 1 0,-1 0 1,1 0-1,0 0 0,0 0 0,0 0 0,-1 0 0,1 0 0,0-1 0,-47 1-274,14 0 109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4.09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96,'0'0'248,"0"2"-240,0 6 0,0-3-1,0 4-10,0-6-18,0 9-178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4.44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298 0 128,'5'0'48,"111"0"144,-115 1-189,-1 1 0,1-1 0,0 0 1,-1 0-1,1 0 0,-1 1 0,1-1 0,-1 0 0,1 0 0,-1 1 0,0-1 1,0 0-1,0 1 0,0-1 0,0 0 0,0 1 0,0-1 0,0 0 1,-1 3-1,1-1 13,0 10-15,0-2-2,0 1-4,-3-9-6,1-3 5,-25 3-10,-57-3-33,79 0 41,0 0 1,-44 0-3,44 0 2,0 0-162,-16 0 117,15 0-3</inkml:trace>
  <inkml:trace contextRef="#ctx0" brushRef="#br0" timeOffset="1">1 143 104,'0'16'92,"0"111"145,0-125-230,0 12-287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4.81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0 120,'240'0'241,"-239"0"-238,0 0-1,1 0 0,-1 0 0,0 0 0,0 0 0,1 1 0,-1-1 0,0 0 0,0 1 1,0-1-1,1 1 0,-1-1 0,0 1 0,0-1 0,0 1 0,0 0 0,0 0 1,0-1-1,1 3 0,1-1 5,-2 0 2,0 1 0,0-1 0,0 0 0,0 1 0,-1-1 0,1 1 0,-1-1 0,0 1 0,1-1 0,-1 0 0,0 1 0,-1-1 0,1 1 0,-1 4 0,0 2 21,1 113 154,-4-117-176,-21 11 0,25-12-9,-4 0-1,-4-3-2,8-1 3,-1 0 0,0 0 0,1 0 0,-1 0 0,1 0 0,-1 0 0,0 0 0,1 1 0,-1-1 0,1 0 0,-1 0 0,0 0 0,1 1 0,-1-1 0,1 0 0,-1 0 0,1 1 0,-1-1 0,1 0 0,-1 1 0,1-1 0,-1 1 0,1-1 0,0 1 1,-1-1-1,1 1 0,0-1 0,-1 1 0,1-1 0,0 1 0,0-1 0,-1 1 0,1 0 0,0 0 0,0 1-34,-127-2-357,109 0 292,-8 0-4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3:47.24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971 9 120,'0'0'968,"0"0"-964,0 0 0,0 0 0,-1 0 0,1 0 0,0 1-1,0-1 1,-1 0 0,1 0 0,0 0 0,0 0 0,-1 0 0,1 0-1,0 0 1,0 0 0,-1 0 0,1 0 0,0 0 0,0 0 0,0 0 0,-1-1-1,1 1 1,0 0 0,0 0 0,-1 0 0,1 0 0,0 0 0,0 0-1,0 0 1,-1-1 0,1 1 0,0 0 0,0 0 0,0 0 0,0-1-1,0 1 1,-1 0 0,1 0 0,0 0 0,0-1 0,0 1 0,0 0 0,0 0-1,0 0 1,0-1 0,0 1 0,0 0 0,0 0 0,0-1 0,0 1-1,0 0 1,0 0 0,0-1 0,0 1 0,0 0 0,0 0 0,0-1-1,0 1 1,0 0 0,0 0 0,0 0 0,0-1 0,1 1 0,-1 0-1,0 0 1,0 0 0,0-1 0,1 1 0,-28 19-4,22-13-1,-1-1 0,0 0 1,0-1-1,-1 1 0,1-1 1,-10 4-1,-25 15-1,-130 83 2,84-55 0,-85 67 0,-84 101-89,225-192 43,24-22 32,0 1-1,0-1 1,1 2-1,0-1 1,0 1-1,0 0 1,-5 8 0,10-11 4,-1-1 1,0 1 0,0-1 0,-1 0 0,1 0 0,0 0-1,-1 0 1,0 0 0,-4 3 0,5-4 5,1 1-13,-1-1 1,1 1 0,0 0 0,0 0 0,0 0-1,1 0 1,-1 0 0,1 0 0,0 0-1,0 0 1,0 0 0,0 0 0,0 0 0,0 0-1,2 3 1,-1 9-198,-1-14 210,0-1-1,-1 1 0,1-1 1,0 0-1,0 1 0,0-1 1,-1 1-1,1-1 1,0 0-1,0 1 0,-1-1 1,1 1-1,0-1 1,-1 0-1,1 1 0,0-1 1,-1 0-1,1 0 1,-1 1-1,1-1 0,-1 0 1,1 0-1,0 0 1,-1 1-1,1-1 0,-1 0 1,1 0-1,-1 0 1,1 0-1,-1 0 0,0 0 1,-16 0-59,15 0 36,-4 0-116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5.159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65 152,'0'0'293,"6"0"-229,104 0 136,-11 0-218,4 0-268,-98 0 205</inkml:trace>
  <inkml:trace contextRef="#ctx0" brushRef="#br0" timeOffset="1">254 1 128,'0'0'136,"0"2"-121,0 77-62,0-79 46,0 1-1,0 0 1,0-1 0,0 1-1,0 0 1,0-1-1,-1 1 1,1-1 0,0 1-1,-1 0 1,1-1-1,0 1 1,-1-1 0,1 1-1,-1-1 1,1 1 0,0-1-1,-1 1 1,1-1-1,-1 0 1,0 1 0,1-1-1,-1 0 1,1 1 0,-1-1-1,1 0 1,-1 0-1,0 0 1,1 1 0,-1-1-1,0 0 1,1 0 0,-1 0-1,0 0 1,0 0-1,-9 2-12,-1 8-21,-25 4-10,9-12 45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5.516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1 112,'0'0'251,"6"0"-193,368 0 308,-312 0-490,27 0-268,-60 0 257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5.90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1 128,'0'0'552,"5"0"-521,16 0-6,-16 0-2,2 0-6,10 1 1,0 2 1,20 4-1,-35-6-17,0 0 0,0 0 1,0 0-1,1 0 0,-1-1 1,0 1-1,0-1 0,0 0 1,1 0-1,-1 0 0,0 0 0,1 0 1,1 0-1,27-3 14,8 3-7,-22 2-1,14 8-6,6-8-1,-32-2-1,19 3 4,-23-2-4,0 0 0,-1-1 0,1 1 0,0 0 0,-1 0 0,1 0 0,-1 0 0,1 0 0,-1 0 1,1 0-1,-1 0 0,0 0 0,1 0 0,-1 0 0,0 0 0,0 0 0,0 0 0,0 0 0,0 0 0,0 0 0,0 2 1,5-1-28,16-2-29,-16 0 3,-5 15-390,0-3 301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6.25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0 152,'0'0'495,"5"0"-455,62 0 50,311 0-178,-374 0 36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6.57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132 0 120,'0'0'417,"0"32"-241,0 60-47,0 39-25,0-129-92,0 0-16,0 7 0,0-7-8,-5-2-183,-16 0 140,16 0 11,0 0-52,-7-2 39,0-1 1,1 0-1,0-1 0,0-1 1,-21-10-1,26 9-30,6-7 70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6.93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308 0 120,'0'0'567,"-5"3"-527,-3 1-13,-34 15 63,-72 23 1,71-30-93,36-13 0,0 3 1,-24 11-65,29-8 46,2-5 9,-1 0 1,1 1-1,0-1 0,0 0 0,0 1 0,0-1 0,0 0 1,-1 1-1,1-1 0,0 0 0,0 1 0,-1-1 1,1 0-1,0 1 0,0-1 0,-1 0 0,1 0 0,0 1 1,-1-1-1,1 0 0,0 0 0,-1 0 0,1 0 0,0 0 1,-1 1-1,1-1 0,0 0 0,-1 0 0,1 0 1,-1 0-1,1 0 0,0 0 0,-1 0 0,0 0 0,-29 0-135,22 0-13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7.261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1 128,'0'0'152,"6"0"-113,58 0 49,-5 0-6,262 0 205,-317 0-207,-4 13-633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7.620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0 0 112,'0'0'180,"6"0"-115,221 0 346,-213 0-396,65 0-43,-17 0-512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7.962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89 0 128,'0'0'176,"0"18"-124,0 34-23,0 29-14,0-54-34,0-25 26,0-2-9,1 1 0,-1-1 0,0 1 0,0-1 1,0 0-1,0 1 0,0-1 0,1 0 0,-1 1 0,0-1 0,0 1 0,0-1 0,0 0 0,0 1 1,0-1-1,0 0 0,-1 1 0,1-1 0,0 1 0,0-1 0,0 0 0,0 1 0,0-1 0,-1 0 1,1 1-1,0-1 0,0 0 0,0 1 0,-1-1 0,1 0 0,0 0 0,-1 1 0,1-1 0,0 0 1,-1 0-1,1 1 0,0-1 0,-1 0 0,1 0 0,-19 0-14,14 0 0,0 0 11,-16 0 25,16 0 1,0 0 12,-15 0-6,15 0 368,11 0-367,17 0-3,-17 0-1,0 0-1,105 2 57,-94 7-69,25-7 1,127-2 6,-161-1-33,13 2-685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8T08:05:18.507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 43 128,'0'0'715,"6"0"-678,60 0 66,73 0 6,-131-1-107,0 1 0,0-1-1,-1 0 1,12-4 0,27-2 3,-28 7-4,1-1 1,0-1 0,25-6-1,-36 6-1,0 2 0,1-1 0,-1 1 0,10 2 0,-11-2-2,1 1 1,-1-1-1,1 0 1,-1-1-1,1 1 1,12-4 0,19-8-42,-36 12 22,-7 0-604,-25 0 436,5 0 77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54750" y="509825"/>
            <a:ext cx="6618075" cy="254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985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424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685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5467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2001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1:notes"/>
          <p:cNvSpPr txBox="1">
            <a:spLocks noGrp="1"/>
          </p:cNvSpPr>
          <p:nvPr>
            <p:ph type="body" idx="1"/>
          </p:nvPr>
        </p:nvSpPr>
        <p:spPr>
          <a:xfrm>
            <a:off x="992650" y="3228875"/>
            <a:ext cx="7941300" cy="305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81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75.png"/><Relationship Id="rId7" Type="http://schemas.openxmlformats.org/officeDocument/2006/relationships/customXml" Target="../ink/ink18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182.xml"/><Relationship Id="rId4" Type="http://schemas.openxmlformats.org/officeDocument/2006/relationships/image" Target="../media/image1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8.emf"/><Relationship Id="rId4" Type="http://schemas.openxmlformats.org/officeDocument/2006/relationships/customXml" Target="../ink/ink4.xml"/><Relationship Id="rId9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.xml"/><Relationship Id="rId21" Type="http://schemas.openxmlformats.org/officeDocument/2006/relationships/image" Target="../media/image12.png"/><Relationship Id="rId42" Type="http://schemas.openxmlformats.org/officeDocument/2006/relationships/customXml" Target="../ink/ink26.xml"/><Relationship Id="rId47" Type="http://schemas.openxmlformats.org/officeDocument/2006/relationships/image" Target="../media/image25.png"/><Relationship Id="rId63" Type="http://schemas.openxmlformats.org/officeDocument/2006/relationships/image" Target="../media/image33.png"/><Relationship Id="rId68" Type="http://schemas.openxmlformats.org/officeDocument/2006/relationships/customXml" Target="../ink/ink39.xml"/><Relationship Id="rId16" Type="http://schemas.openxmlformats.org/officeDocument/2006/relationships/customXml" Target="../ink/ink13.xml"/><Relationship Id="rId11" Type="http://schemas.openxmlformats.org/officeDocument/2006/relationships/image" Target="../media/image7.png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20.png"/><Relationship Id="rId40" Type="http://schemas.openxmlformats.org/officeDocument/2006/relationships/customXml" Target="../ink/ink25.xml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8" Type="http://schemas.openxmlformats.org/officeDocument/2006/relationships/customXml" Target="../ink/ink34.xml"/><Relationship Id="rId66" Type="http://schemas.openxmlformats.org/officeDocument/2006/relationships/customXml" Target="../ink/ink38.xml"/><Relationship Id="rId74" Type="http://schemas.openxmlformats.org/officeDocument/2006/relationships/customXml" Target="../ink/ink42.xml"/><Relationship Id="rId79" Type="http://schemas.openxmlformats.org/officeDocument/2006/relationships/image" Target="../media/image41.png"/><Relationship Id="rId5" Type="http://schemas.openxmlformats.org/officeDocument/2006/relationships/image" Target="../media/image11.emf"/><Relationship Id="rId61" Type="http://schemas.openxmlformats.org/officeDocument/2006/relationships/image" Target="../media/image32.png"/><Relationship Id="rId19" Type="http://schemas.openxmlformats.org/officeDocument/2006/relationships/image" Target="../media/image11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15.png"/><Relationship Id="rId30" Type="http://schemas.openxmlformats.org/officeDocument/2006/relationships/customXml" Target="../ink/ink20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9.xml"/><Relationship Id="rId56" Type="http://schemas.openxmlformats.org/officeDocument/2006/relationships/customXml" Target="../ink/ink33.xml"/><Relationship Id="rId64" Type="http://schemas.openxmlformats.org/officeDocument/2006/relationships/customXml" Target="../ink/ink37.xml"/><Relationship Id="rId69" Type="http://schemas.openxmlformats.org/officeDocument/2006/relationships/image" Target="../media/image36.png"/><Relationship Id="rId77" Type="http://schemas.openxmlformats.org/officeDocument/2006/relationships/image" Target="../media/image40.png"/><Relationship Id="rId8" Type="http://schemas.openxmlformats.org/officeDocument/2006/relationships/customXml" Target="../ink/ink9.xml"/><Relationship Id="rId51" Type="http://schemas.openxmlformats.org/officeDocument/2006/relationships/image" Target="../media/image27.png"/><Relationship Id="rId72" Type="http://schemas.openxmlformats.org/officeDocument/2006/relationships/customXml" Target="../ink/ink41.xml"/><Relationship Id="rId3" Type="http://schemas.openxmlformats.org/officeDocument/2006/relationships/image" Target="../media/image6.png"/><Relationship Id="rId12" Type="http://schemas.openxmlformats.org/officeDocument/2006/relationships/customXml" Target="../ink/ink11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24.xml"/><Relationship Id="rId46" Type="http://schemas.openxmlformats.org/officeDocument/2006/relationships/customXml" Target="../ink/ink28.xml"/><Relationship Id="rId59" Type="http://schemas.openxmlformats.org/officeDocument/2006/relationships/image" Target="../media/image31.png"/><Relationship Id="rId67" Type="http://schemas.openxmlformats.org/officeDocument/2006/relationships/image" Target="../media/image35.png"/><Relationship Id="rId20" Type="http://schemas.openxmlformats.org/officeDocument/2006/relationships/customXml" Target="../ink/ink15.xml"/><Relationship Id="rId41" Type="http://schemas.openxmlformats.org/officeDocument/2006/relationships/image" Target="../media/image22.png"/><Relationship Id="rId54" Type="http://schemas.openxmlformats.org/officeDocument/2006/relationships/customXml" Target="../ink/ink32.xml"/><Relationship Id="rId62" Type="http://schemas.openxmlformats.org/officeDocument/2006/relationships/customXml" Target="../ink/ink36.xml"/><Relationship Id="rId70" Type="http://schemas.openxmlformats.org/officeDocument/2006/relationships/customXml" Target="../ink/ink40.xml"/><Relationship Id="rId7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" Type="http://schemas.openxmlformats.org/officeDocument/2006/relationships/customXml" Target="../ink/ink10.xml"/><Relationship Id="rId31" Type="http://schemas.openxmlformats.org/officeDocument/2006/relationships/image" Target="../media/image17.png"/><Relationship Id="rId44" Type="http://schemas.openxmlformats.org/officeDocument/2006/relationships/customXml" Target="../ink/ink27.xml"/><Relationship Id="rId52" Type="http://schemas.openxmlformats.org/officeDocument/2006/relationships/customXml" Target="../ink/ink31.xml"/><Relationship Id="rId60" Type="http://schemas.openxmlformats.org/officeDocument/2006/relationships/customXml" Target="../ink/ink35.xml"/><Relationship Id="rId65" Type="http://schemas.openxmlformats.org/officeDocument/2006/relationships/image" Target="../media/image34.png"/><Relationship Id="rId73" Type="http://schemas.openxmlformats.org/officeDocument/2006/relationships/image" Target="../media/image38.png"/><Relationship Id="rId78" Type="http://schemas.openxmlformats.org/officeDocument/2006/relationships/customXml" Target="../ink/ink44.xml"/><Relationship Id="rId4" Type="http://schemas.openxmlformats.org/officeDocument/2006/relationships/customXml" Target="../ink/ink7.xml"/><Relationship Id="rId9" Type="http://schemas.openxmlformats.org/officeDocument/2006/relationships/image" Target="../media/image610.png"/><Relationship Id="rId13" Type="http://schemas.openxmlformats.org/officeDocument/2006/relationships/image" Target="../media/image8.png"/><Relationship Id="rId18" Type="http://schemas.openxmlformats.org/officeDocument/2006/relationships/customXml" Target="../ink/ink14.xml"/><Relationship Id="rId39" Type="http://schemas.openxmlformats.org/officeDocument/2006/relationships/image" Target="../media/image21.png"/><Relationship Id="rId34" Type="http://schemas.openxmlformats.org/officeDocument/2006/relationships/customXml" Target="../ink/ink22.xml"/><Relationship Id="rId50" Type="http://schemas.openxmlformats.org/officeDocument/2006/relationships/customXml" Target="../ink/ink30.xml"/><Relationship Id="rId55" Type="http://schemas.openxmlformats.org/officeDocument/2006/relationships/image" Target="../media/image29.png"/><Relationship Id="rId76" Type="http://schemas.openxmlformats.org/officeDocument/2006/relationships/customXml" Target="../ink/ink43.xml"/><Relationship Id="rId7" Type="http://schemas.openxmlformats.org/officeDocument/2006/relationships/image" Target="../media/image12.emf"/><Relationship Id="rId71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6.xml"/><Relationship Id="rId117" Type="http://schemas.openxmlformats.org/officeDocument/2006/relationships/image" Target="../media/image98.png"/><Relationship Id="rId21" Type="http://schemas.openxmlformats.org/officeDocument/2006/relationships/image" Target="../media/image51.png"/><Relationship Id="rId42" Type="http://schemas.openxmlformats.org/officeDocument/2006/relationships/customXml" Target="../ink/ink64.xml"/><Relationship Id="rId47" Type="http://schemas.openxmlformats.org/officeDocument/2006/relationships/image" Target="../media/image64.png"/><Relationship Id="rId63" Type="http://schemas.openxmlformats.org/officeDocument/2006/relationships/image" Target="../media/image72.png"/><Relationship Id="rId68" Type="http://schemas.openxmlformats.org/officeDocument/2006/relationships/customXml" Target="../ink/ink77.xml"/><Relationship Id="rId84" Type="http://schemas.openxmlformats.org/officeDocument/2006/relationships/customXml" Target="../ink/ink85.xml"/><Relationship Id="rId89" Type="http://schemas.openxmlformats.org/officeDocument/2006/relationships/image" Target="../media/image85.png"/><Relationship Id="rId112" Type="http://schemas.openxmlformats.org/officeDocument/2006/relationships/customXml" Target="../ink/ink99.xml"/><Relationship Id="rId16" Type="http://schemas.openxmlformats.org/officeDocument/2006/relationships/customXml" Target="../ink/ink51.xml"/><Relationship Id="rId107" Type="http://schemas.openxmlformats.org/officeDocument/2006/relationships/image" Target="../media/image93.png"/><Relationship Id="rId11" Type="http://schemas.openxmlformats.org/officeDocument/2006/relationships/image" Target="../media/image46.png"/><Relationship Id="rId32" Type="http://schemas.openxmlformats.org/officeDocument/2006/relationships/customXml" Target="../ink/ink59.xml"/><Relationship Id="rId37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customXml" Target="../ink/ink72.xml"/><Relationship Id="rId74" Type="http://schemas.openxmlformats.org/officeDocument/2006/relationships/customXml" Target="../ink/ink80.xml"/><Relationship Id="rId79" Type="http://schemas.openxmlformats.org/officeDocument/2006/relationships/image" Target="../media/image80.png"/><Relationship Id="rId102" Type="http://schemas.openxmlformats.org/officeDocument/2006/relationships/customXml" Target="../ink/ink94.xml"/><Relationship Id="rId123" Type="http://schemas.openxmlformats.org/officeDocument/2006/relationships/image" Target="../media/image101.png"/><Relationship Id="rId5" Type="http://schemas.openxmlformats.org/officeDocument/2006/relationships/image" Target="../media/image43.png"/><Relationship Id="rId90" Type="http://schemas.openxmlformats.org/officeDocument/2006/relationships/customXml" Target="../ink/ink88.xml"/><Relationship Id="rId95" Type="http://schemas.openxmlformats.org/officeDocument/2006/relationships/image" Target="../media/image88.png"/><Relationship Id="rId22" Type="http://schemas.openxmlformats.org/officeDocument/2006/relationships/customXml" Target="../ink/ink54.xml"/><Relationship Id="rId27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customXml" Target="../ink/ink67.xml"/><Relationship Id="rId64" Type="http://schemas.openxmlformats.org/officeDocument/2006/relationships/customXml" Target="../ink/ink75.xml"/><Relationship Id="rId69" Type="http://schemas.openxmlformats.org/officeDocument/2006/relationships/image" Target="../media/image75.png"/><Relationship Id="rId113" Type="http://schemas.openxmlformats.org/officeDocument/2006/relationships/image" Target="../media/image96.png"/><Relationship Id="rId118" Type="http://schemas.openxmlformats.org/officeDocument/2006/relationships/customXml" Target="../ink/ink102.xml"/><Relationship Id="rId80" Type="http://schemas.openxmlformats.org/officeDocument/2006/relationships/customXml" Target="../ink/ink83.xml"/><Relationship Id="rId85" Type="http://schemas.openxmlformats.org/officeDocument/2006/relationships/image" Target="../media/image83.png"/><Relationship Id="rId12" Type="http://schemas.openxmlformats.org/officeDocument/2006/relationships/customXml" Target="../ink/ink49.xml"/><Relationship Id="rId17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customXml" Target="../ink/ink62.xml"/><Relationship Id="rId59" Type="http://schemas.openxmlformats.org/officeDocument/2006/relationships/image" Target="../media/image70.png"/><Relationship Id="rId103" Type="http://schemas.openxmlformats.org/officeDocument/2006/relationships/image" Target="../media/image91.png"/><Relationship Id="rId108" Type="http://schemas.openxmlformats.org/officeDocument/2006/relationships/customXml" Target="../ink/ink97.xml"/><Relationship Id="rId54" Type="http://schemas.openxmlformats.org/officeDocument/2006/relationships/customXml" Target="../ink/ink70.xml"/><Relationship Id="rId70" Type="http://schemas.openxmlformats.org/officeDocument/2006/relationships/customXml" Target="../ink/ink78.xml"/><Relationship Id="rId75" Type="http://schemas.openxmlformats.org/officeDocument/2006/relationships/image" Target="../media/image78.png"/><Relationship Id="rId91" Type="http://schemas.openxmlformats.org/officeDocument/2006/relationships/image" Target="../media/image86.png"/><Relationship Id="rId96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23" Type="http://schemas.openxmlformats.org/officeDocument/2006/relationships/image" Target="../media/image52.png"/><Relationship Id="rId28" Type="http://schemas.openxmlformats.org/officeDocument/2006/relationships/customXml" Target="../ink/ink57.xml"/><Relationship Id="rId49" Type="http://schemas.openxmlformats.org/officeDocument/2006/relationships/image" Target="../media/image65.png"/><Relationship Id="rId114" Type="http://schemas.openxmlformats.org/officeDocument/2006/relationships/customXml" Target="../ink/ink100.xml"/><Relationship Id="rId119" Type="http://schemas.openxmlformats.org/officeDocument/2006/relationships/image" Target="../media/image99.png"/><Relationship Id="rId44" Type="http://schemas.openxmlformats.org/officeDocument/2006/relationships/customXml" Target="../ink/ink65.xml"/><Relationship Id="rId60" Type="http://schemas.openxmlformats.org/officeDocument/2006/relationships/customXml" Target="../ink/ink73.xml"/><Relationship Id="rId65" Type="http://schemas.openxmlformats.org/officeDocument/2006/relationships/image" Target="../media/image73.png"/><Relationship Id="rId81" Type="http://schemas.openxmlformats.org/officeDocument/2006/relationships/image" Target="../media/image81.png"/><Relationship Id="rId86" Type="http://schemas.openxmlformats.org/officeDocument/2006/relationships/customXml" Target="../ink/ink86.xml"/><Relationship Id="rId4" Type="http://schemas.openxmlformats.org/officeDocument/2006/relationships/customXml" Target="../ink/ink45.xml"/><Relationship Id="rId9" Type="http://schemas.openxmlformats.org/officeDocument/2006/relationships/image" Target="../media/image45.png"/><Relationship Id="rId13" Type="http://schemas.openxmlformats.org/officeDocument/2006/relationships/image" Target="../media/image47.png"/><Relationship Id="rId18" Type="http://schemas.openxmlformats.org/officeDocument/2006/relationships/customXml" Target="../ink/ink52.xml"/><Relationship Id="rId39" Type="http://schemas.openxmlformats.org/officeDocument/2006/relationships/image" Target="../media/image60.png"/><Relationship Id="rId109" Type="http://schemas.openxmlformats.org/officeDocument/2006/relationships/image" Target="../media/image94.png"/><Relationship Id="rId34" Type="http://schemas.openxmlformats.org/officeDocument/2006/relationships/customXml" Target="../ink/ink60.xml"/><Relationship Id="rId50" Type="http://schemas.openxmlformats.org/officeDocument/2006/relationships/customXml" Target="../ink/ink68.xml"/><Relationship Id="rId55" Type="http://schemas.openxmlformats.org/officeDocument/2006/relationships/image" Target="../media/image68.png"/><Relationship Id="rId76" Type="http://schemas.openxmlformats.org/officeDocument/2006/relationships/customXml" Target="../ink/ink81.xml"/><Relationship Id="rId97" Type="http://schemas.openxmlformats.org/officeDocument/2006/relationships/image" Target="../media/image22.png"/><Relationship Id="rId104" Type="http://schemas.openxmlformats.org/officeDocument/2006/relationships/customXml" Target="../ink/ink95.xml"/><Relationship Id="rId120" Type="http://schemas.openxmlformats.org/officeDocument/2006/relationships/customXml" Target="../ink/ink103.xml"/><Relationship Id="rId7" Type="http://schemas.openxmlformats.org/officeDocument/2006/relationships/image" Target="../media/image44.png"/><Relationship Id="rId71" Type="http://schemas.openxmlformats.org/officeDocument/2006/relationships/image" Target="../media/image76.png"/><Relationship Id="rId92" Type="http://schemas.openxmlformats.org/officeDocument/2006/relationships/customXml" Target="../ink/ink89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55.png"/><Relationship Id="rId24" Type="http://schemas.openxmlformats.org/officeDocument/2006/relationships/customXml" Target="../ink/ink55.xml"/><Relationship Id="rId40" Type="http://schemas.openxmlformats.org/officeDocument/2006/relationships/customXml" Target="../ink/ink63.xml"/><Relationship Id="rId45" Type="http://schemas.openxmlformats.org/officeDocument/2006/relationships/image" Target="../media/image63.png"/><Relationship Id="rId66" Type="http://schemas.openxmlformats.org/officeDocument/2006/relationships/customXml" Target="../ink/ink76.xml"/><Relationship Id="rId87" Type="http://schemas.openxmlformats.org/officeDocument/2006/relationships/image" Target="../media/image84.png"/><Relationship Id="rId110" Type="http://schemas.openxmlformats.org/officeDocument/2006/relationships/customXml" Target="../ink/ink98.xml"/><Relationship Id="rId115" Type="http://schemas.openxmlformats.org/officeDocument/2006/relationships/image" Target="../media/image97.png"/><Relationship Id="rId61" Type="http://schemas.openxmlformats.org/officeDocument/2006/relationships/image" Target="../media/image71.png"/><Relationship Id="rId82" Type="http://schemas.openxmlformats.org/officeDocument/2006/relationships/customXml" Target="../ink/ink84.xml"/><Relationship Id="rId19" Type="http://schemas.openxmlformats.org/officeDocument/2006/relationships/image" Target="../media/image50.png"/><Relationship Id="rId14" Type="http://schemas.openxmlformats.org/officeDocument/2006/relationships/customXml" Target="../ink/ink50.xml"/><Relationship Id="rId30" Type="http://schemas.openxmlformats.org/officeDocument/2006/relationships/customXml" Target="../ink/ink58.xml"/><Relationship Id="rId35" Type="http://schemas.openxmlformats.org/officeDocument/2006/relationships/image" Target="../media/image58.png"/><Relationship Id="rId56" Type="http://schemas.openxmlformats.org/officeDocument/2006/relationships/customXml" Target="../ink/ink71.xml"/><Relationship Id="rId77" Type="http://schemas.openxmlformats.org/officeDocument/2006/relationships/image" Target="../media/image79.png"/><Relationship Id="rId100" Type="http://schemas.openxmlformats.org/officeDocument/2006/relationships/customXml" Target="../ink/ink93.xml"/><Relationship Id="rId105" Type="http://schemas.openxmlformats.org/officeDocument/2006/relationships/image" Target="../media/image92.png"/><Relationship Id="rId8" Type="http://schemas.openxmlformats.org/officeDocument/2006/relationships/customXml" Target="../ink/ink47.xml"/><Relationship Id="rId51" Type="http://schemas.openxmlformats.org/officeDocument/2006/relationships/image" Target="../media/image66.png"/><Relationship Id="rId72" Type="http://schemas.openxmlformats.org/officeDocument/2006/relationships/customXml" Target="../ink/ink79.xml"/><Relationship Id="rId93" Type="http://schemas.openxmlformats.org/officeDocument/2006/relationships/image" Target="../media/image87.png"/><Relationship Id="rId98" Type="http://schemas.openxmlformats.org/officeDocument/2006/relationships/customXml" Target="../ink/ink92.xml"/><Relationship Id="rId121" Type="http://schemas.openxmlformats.org/officeDocument/2006/relationships/image" Target="../media/image100.png"/><Relationship Id="rId3" Type="http://schemas.openxmlformats.org/officeDocument/2006/relationships/image" Target="../media/image42.png"/><Relationship Id="rId25" Type="http://schemas.openxmlformats.org/officeDocument/2006/relationships/image" Target="../media/image53.png"/><Relationship Id="rId46" Type="http://schemas.openxmlformats.org/officeDocument/2006/relationships/customXml" Target="../ink/ink66.xml"/><Relationship Id="rId67" Type="http://schemas.openxmlformats.org/officeDocument/2006/relationships/image" Target="../media/image74.png"/><Relationship Id="rId116" Type="http://schemas.openxmlformats.org/officeDocument/2006/relationships/customXml" Target="../ink/ink101.xml"/><Relationship Id="rId20" Type="http://schemas.openxmlformats.org/officeDocument/2006/relationships/customXml" Target="../ink/ink53.xml"/><Relationship Id="rId41" Type="http://schemas.openxmlformats.org/officeDocument/2006/relationships/image" Target="../media/image61.png"/><Relationship Id="rId62" Type="http://schemas.openxmlformats.org/officeDocument/2006/relationships/customXml" Target="../ink/ink74.xml"/><Relationship Id="rId83" Type="http://schemas.openxmlformats.org/officeDocument/2006/relationships/image" Target="../media/image82.png"/><Relationship Id="rId88" Type="http://schemas.openxmlformats.org/officeDocument/2006/relationships/customXml" Target="../ink/ink87.xml"/><Relationship Id="rId111" Type="http://schemas.openxmlformats.org/officeDocument/2006/relationships/image" Target="../media/image95.png"/><Relationship Id="rId15" Type="http://schemas.openxmlformats.org/officeDocument/2006/relationships/image" Target="../media/image48.png"/><Relationship Id="rId36" Type="http://schemas.openxmlformats.org/officeDocument/2006/relationships/customXml" Target="../ink/ink61.xml"/><Relationship Id="rId57" Type="http://schemas.openxmlformats.org/officeDocument/2006/relationships/image" Target="../media/image69.png"/><Relationship Id="rId106" Type="http://schemas.openxmlformats.org/officeDocument/2006/relationships/customXml" Target="../ink/ink96.xml"/><Relationship Id="rId10" Type="http://schemas.openxmlformats.org/officeDocument/2006/relationships/customXml" Target="../ink/ink48.xml"/><Relationship Id="rId31" Type="http://schemas.openxmlformats.org/officeDocument/2006/relationships/image" Target="../media/image56.png"/><Relationship Id="rId52" Type="http://schemas.openxmlformats.org/officeDocument/2006/relationships/customXml" Target="../ink/ink69.xml"/><Relationship Id="rId73" Type="http://schemas.openxmlformats.org/officeDocument/2006/relationships/image" Target="../media/image77.png"/><Relationship Id="rId78" Type="http://schemas.openxmlformats.org/officeDocument/2006/relationships/customXml" Target="../ink/ink82.xml"/><Relationship Id="rId94" Type="http://schemas.openxmlformats.org/officeDocument/2006/relationships/customXml" Target="../ink/ink90.xml"/><Relationship Id="rId99" Type="http://schemas.openxmlformats.org/officeDocument/2006/relationships/image" Target="../media/image89.png"/><Relationship Id="rId101" Type="http://schemas.openxmlformats.org/officeDocument/2006/relationships/image" Target="../media/image90.png"/><Relationship Id="rId122" Type="http://schemas.openxmlformats.org/officeDocument/2006/relationships/customXml" Target="../ink/ink104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1.png"/><Relationship Id="rId21" Type="http://schemas.openxmlformats.org/officeDocument/2006/relationships/image" Target="../media/image103.png"/><Relationship Id="rId42" Type="http://schemas.openxmlformats.org/officeDocument/2006/relationships/customXml" Target="../ink/ink124.xml"/><Relationship Id="rId63" Type="http://schemas.openxmlformats.org/officeDocument/2006/relationships/image" Target="../media/image124.png"/><Relationship Id="rId84" Type="http://schemas.openxmlformats.org/officeDocument/2006/relationships/customXml" Target="../ink/ink145.xml"/><Relationship Id="rId138" Type="http://schemas.openxmlformats.org/officeDocument/2006/relationships/customXml" Target="../ink/ink172.xml"/><Relationship Id="rId107" Type="http://schemas.openxmlformats.org/officeDocument/2006/relationships/image" Target="../media/image146.png"/><Relationship Id="rId11" Type="http://schemas.openxmlformats.org/officeDocument/2006/relationships/image" Target="../media/image18.emf"/><Relationship Id="rId32" Type="http://schemas.openxmlformats.org/officeDocument/2006/relationships/customXml" Target="../ink/ink119.xml"/><Relationship Id="rId53" Type="http://schemas.openxmlformats.org/officeDocument/2006/relationships/image" Target="../media/image119.png"/><Relationship Id="rId74" Type="http://schemas.openxmlformats.org/officeDocument/2006/relationships/customXml" Target="../ink/ink140.xml"/><Relationship Id="rId128" Type="http://schemas.openxmlformats.org/officeDocument/2006/relationships/customXml" Target="../ink/ink167.xml"/><Relationship Id="rId149" Type="http://schemas.openxmlformats.org/officeDocument/2006/relationships/image" Target="../media/image167.png"/><Relationship Id="rId5" Type="http://schemas.openxmlformats.org/officeDocument/2006/relationships/image" Target="../media/image15.emf"/><Relationship Id="rId95" Type="http://schemas.openxmlformats.org/officeDocument/2006/relationships/image" Target="../media/image140.png"/><Relationship Id="rId22" Type="http://schemas.openxmlformats.org/officeDocument/2006/relationships/customXml" Target="../ink/ink114.xml"/><Relationship Id="rId43" Type="http://schemas.openxmlformats.org/officeDocument/2006/relationships/image" Target="../media/image114.png"/><Relationship Id="rId64" Type="http://schemas.openxmlformats.org/officeDocument/2006/relationships/customXml" Target="../ink/ink135.xml"/><Relationship Id="rId118" Type="http://schemas.openxmlformats.org/officeDocument/2006/relationships/customXml" Target="../ink/ink162.xml"/><Relationship Id="rId139" Type="http://schemas.openxmlformats.org/officeDocument/2006/relationships/image" Target="../media/image162.png"/><Relationship Id="rId80" Type="http://schemas.openxmlformats.org/officeDocument/2006/relationships/customXml" Target="../ink/ink143.xml"/><Relationship Id="rId85" Type="http://schemas.openxmlformats.org/officeDocument/2006/relationships/image" Target="../media/image135.png"/><Relationship Id="rId150" Type="http://schemas.openxmlformats.org/officeDocument/2006/relationships/customXml" Target="../ink/ink178.xml"/><Relationship Id="rId155" Type="http://schemas.openxmlformats.org/officeDocument/2006/relationships/image" Target="../media/image170.png"/><Relationship Id="rId12" Type="http://schemas.openxmlformats.org/officeDocument/2006/relationships/customXml" Target="../ink/ink109.xml"/><Relationship Id="rId17" Type="http://schemas.openxmlformats.org/officeDocument/2006/relationships/image" Target="../media/image21.emf"/><Relationship Id="rId33" Type="http://schemas.openxmlformats.org/officeDocument/2006/relationships/image" Target="../media/image109.png"/><Relationship Id="rId38" Type="http://schemas.openxmlformats.org/officeDocument/2006/relationships/customXml" Target="../ink/ink122.xml"/><Relationship Id="rId59" Type="http://schemas.openxmlformats.org/officeDocument/2006/relationships/image" Target="../media/image122.png"/><Relationship Id="rId103" Type="http://schemas.openxmlformats.org/officeDocument/2006/relationships/image" Target="../media/image144.png"/><Relationship Id="rId108" Type="http://schemas.openxmlformats.org/officeDocument/2006/relationships/customXml" Target="../ink/ink157.xml"/><Relationship Id="rId124" Type="http://schemas.openxmlformats.org/officeDocument/2006/relationships/customXml" Target="../ink/ink165.xml"/><Relationship Id="rId129" Type="http://schemas.openxmlformats.org/officeDocument/2006/relationships/image" Target="../media/image157.png"/><Relationship Id="rId54" Type="http://schemas.openxmlformats.org/officeDocument/2006/relationships/customXml" Target="../ink/ink130.xml"/><Relationship Id="rId70" Type="http://schemas.openxmlformats.org/officeDocument/2006/relationships/customXml" Target="../ink/ink138.xml"/><Relationship Id="rId75" Type="http://schemas.openxmlformats.org/officeDocument/2006/relationships/image" Target="../media/image130.png"/><Relationship Id="rId91" Type="http://schemas.openxmlformats.org/officeDocument/2006/relationships/image" Target="../media/image138.png"/><Relationship Id="rId96" Type="http://schemas.openxmlformats.org/officeDocument/2006/relationships/customXml" Target="../ink/ink151.xml"/><Relationship Id="rId140" Type="http://schemas.openxmlformats.org/officeDocument/2006/relationships/customXml" Target="../ink/ink173.xml"/><Relationship Id="rId145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6.xml"/><Relationship Id="rId23" Type="http://schemas.openxmlformats.org/officeDocument/2006/relationships/image" Target="../media/image104.png"/><Relationship Id="rId28" Type="http://schemas.openxmlformats.org/officeDocument/2006/relationships/customXml" Target="../ink/ink117.xml"/><Relationship Id="rId49" Type="http://schemas.openxmlformats.org/officeDocument/2006/relationships/image" Target="../media/image117.png"/><Relationship Id="rId114" Type="http://schemas.openxmlformats.org/officeDocument/2006/relationships/customXml" Target="../ink/ink160.xml"/><Relationship Id="rId119" Type="http://schemas.openxmlformats.org/officeDocument/2006/relationships/image" Target="../media/image152.png"/><Relationship Id="rId44" Type="http://schemas.openxmlformats.org/officeDocument/2006/relationships/customXml" Target="../ink/ink125.xml"/><Relationship Id="rId60" Type="http://schemas.openxmlformats.org/officeDocument/2006/relationships/customXml" Target="../ink/ink133.xml"/><Relationship Id="rId65" Type="http://schemas.openxmlformats.org/officeDocument/2006/relationships/image" Target="../media/image125.png"/><Relationship Id="rId81" Type="http://schemas.openxmlformats.org/officeDocument/2006/relationships/image" Target="../media/image133.png"/><Relationship Id="rId86" Type="http://schemas.openxmlformats.org/officeDocument/2006/relationships/customXml" Target="../ink/ink146.xml"/><Relationship Id="rId130" Type="http://schemas.openxmlformats.org/officeDocument/2006/relationships/customXml" Target="../ink/ink168.xml"/><Relationship Id="rId135" Type="http://schemas.openxmlformats.org/officeDocument/2006/relationships/image" Target="../media/image160.png"/><Relationship Id="rId151" Type="http://schemas.openxmlformats.org/officeDocument/2006/relationships/image" Target="../media/image168.png"/><Relationship Id="rId156" Type="http://schemas.openxmlformats.org/officeDocument/2006/relationships/customXml" Target="../ink/ink181.xml"/><Relationship Id="rId13" Type="http://schemas.openxmlformats.org/officeDocument/2006/relationships/image" Target="../media/image19.emf"/><Relationship Id="rId18" Type="http://schemas.openxmlformats.org/officeDocument/2006/relationships/customXml" Target="../ink/ink112.xml"/><Relationship Id="rId39" Type="http://schemas.openxmlformats.org/officeDocument/2006/relationships/image" Target="../media/image112.png"/><Relationship Id="rId109" Type="http://schemas.openxmlformats.org/officeDocument/2006/relationships/image" Target="../media/image147.png"/><Relationship Id="rId34" Type="http://schemas.openxmlformats.org/officeDocument/2006/relationships/customXml" Target="../ink/ink120.xml"/><Relationship Id="rId50" Type="http://schemas.openxmlformats.org/officeDocument/2006/relationships/customXml" Target="../ink/ink128.xml"/><Relationship Id="rId55" Type="http://schemas.openxmlformats.org/officeDocument/2006/relationships/image" Target="../media/image120.png"/><Relationship Id="rId76" Type="http://schemas.openxmlformats.org/officeDocument/2006/relationships/customXml" Target="../ink/ink141.xml"/><Relationship Id="rId97" Type="http://schemas.openxmlformats.org/officeDocument/2006/relationships/image" Target="../media/image141.png"/><Relationship Id="rId104" Type="http://schemas.openxmlformats.org/officeDocument/2006/relationships/customXml" Target="../ink/ink155.xml"/><Relationship Id="rId120" Type="http://schemas.openxmlformats.org/officeDocument/2006/relationships/customXml" Target="../ink/ink163.xml"/><Relationship Id="rId125" Type="http://schemas.openxmlformats.org/officeDocument/2006/relationships/image" Target="../media/image155.png"/><Relationship Id="rId141" Type="http://schemas.openxmlformats.org/officeDocument/2006/relationships/image" Target="../media/image163.png"/><Relationship Id="rId146" Type="http://schemas.openxmlformats.org/officeDocument/2006/relationships/customXml" Target="../ink/ink176.xml"/><Relationship Id="rId7" Type="http://schemas.openxmlformats.org/officeDocument/2006/relationships/image" Target="../media/image16.emf"/><Relationship Id="rId71" Type="http://schemas.openxmlformats.org/officeDocument/2006/relationships/image" Target="../media/image128.png"/><Relationship Id="rId92" Type="http://schemas.openxmlformats.org/officeDocument/2006/relationships/customXml" Target="../ink/ink149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107.png"/><Relationship Id="rId24" Type="http://schemas.openxmlformats.org/officeDocument/2006/relationships/customXml" Target="../ink/ink115.xml"/><Relationship Id="rId40" Type="http://schemas.openxmlformats.org/officeDocument/2006/relationships/customXml" Target="../ink/ink123.xml"/><Relationship Id="rId45" Type="http://schemas.openxmlformats.org/officeDocument/2006/relationships/image" Target="../media/image115.png"/><Relationship Id="rId66" Type="http://schemas.openxmlformats.org/officeDocument/2006/relationships/customXml" Target="../ink/ink136.xml"/><Relationship Id="rId87" Type="http://schemas.openxmlformats.org/officeDocument/2006/relationships/image" Target="../media/image136.png"/><Relationship Id="rId110" Type="http://schemas.openxmlformats.org/officeDocument/2006/relationships/customXml" Target="../ink/ink158.xml"/><Relationship Id="rId115" Type="http://schemas.openxmlformats.org/officeDocument/2006/relationships/image" Target="../media/image150.png"/><Relationship Id="rId131" Type="http://schemas.openxmlformats.org/officeDocument/2006/relationships/image" Target="../media/image158.png"/><Relationship Id="rId136" Type="http://schemas.openxmlformats.org/officeDocument/2006/relationships/customXml" Target="../ink/ink171.xml"/><Relationship Id="rId157" Type="http://schemas.openxmlformats.org/officeDocument/2006/relationships/image" Target="../media/image171.png"/><Relationship Id="rId61" Type="http://schemas.openxmlformats.org/officeDocument/2006/relationships/image" Target="../media/image123.png"/><Relationship Id="rId82" Type="http://schemas.openxmlformats.org/officeDocument/2006/relationships/customXml" Target="../ink/ink144.xml"/><Relationship Id="rId152" Type="http://schemas.openxmlformats.org/officeDocument/2006/relationships/customXml" Target="../ink/ink179.xml"/><Relationship Id="rId19" Type="http://schemas.openxmlformats.org/officeDocument/2006/relationships/image" Target="../media/image22.emf"/><Relationship Id="rId14" Type="http://schemas.openxmlformats.org/officeDocument/2006/relationships/customXml" Target="../ink/ink110.xml"/><Relationship Id="rId30" Type="http://schemas.openxmlformats.org/officeDocument/2006/relationships/customXml" Target="../ink/ink118.xml"/><Relationship Id="rId35" Type="http://schemas.openxmlformats.org/officeDocument/2006/relationships/image" Target="../media/image110.png"/><Relationship Id="rId56" Type="http://schemas.openxmlformats.org/officeDocument/2006/relationships/customXml" Target="../ink/ink131.xml"/><Relationship Id="rId77" Type="http://schemas.openxmlformats.org/officeDocument/2006/relationships/image" Target="../media/image131.png"/><Relationship Id="rId100" Type="http://schemas.openxmlformats.org/officeDocument/2006/relationships/customXml" Target="../ink/ink153.xml"/><Relationship Id="rId105" Type="http://schemas.openxmlformats.org/officeDocument/2006/relationships/image" Target="../media/image145.png"/><Relationship Id="rId126" Type="http://schemas.openxmlformats.org/officeDocument/2006/relationships/customXml" Target="../ink/ink166.xml"/><Relationship Id="rId147" Type="http://schemas.openxmlformats.org/officeDocument/2006/relationships/image" Target="../media/image166.png"/><Relationship Id="rId8" Type="http://schemas.openxmlformats.org/officeDocument/2006/relationships/customXml" Target="../ink/ink107.xml"/><Relationship Id="rId51" Type="http://schemas.openxmlformats.org/officeDocument/2006/relationships/image" Target="../media/image118.png"/><Relationship Id="rId72" Type="http://schemas.openxmlformats.org/officeDocument/2006/relationships/customXml" Target="../ink/ink139.xml"/><Relationship Id="rId93" Type="http://schemas.openxmlformats.org/officeDocument/2006/relationships/image" Target="../media/image139.png"/><Relationship Id="rId98" Type="http://schemas.openxmlformats.org/officeDocument/2006/relationships/customXml" Target="../ink/ink152.xml"/><Relationship Id="rId121" Type="http://schemas.openxmlformats.org/officeDocument/2006/relationships/image" Target="../media/image153.png"/><Relationship Id="rId142" Type="http://schemas.openxmlformats.org/officeDocument/2006/relationships/customXml" Target="../ink/ink174.xml"/><Relationship Id="rId3" Type="http://schemas.openxmlformats.org/officeDocument/2006/relationships/image" Target="../media/image102.png"/><Relationship Id="rId25" Type="http://schemas.openxmlformats.org/officeDocument/2006/relationships/image" Target="../media/image105.png"/><Relationship Id="rId46" Type="http://schemas.openxmlformats.org/officeDocument/2006/relationships/customXml" Target="../ink/ink126.xml"/><Relationship Id="rId67" Type="http://schemas.openxmlformats.org/officeDocument/2006/relationships/image" Target="../media/image126.png"/><Relationship Id="rId116" Type="http://schemas.openxmlformats.org/officeDocument/2006/relationships/customXml" Target="../ink/ink161.xml"/><Relationship Id="rId137" Type="http://schemas.openxmlformats.org/officeDocument/2006/relationships/image" Target="../media/image161.png"/><Relationship Id="rId20" Type="http://schemas.openxmlformats.org/officeDocument/2006/relationships/customXml" Target="../ink/ink113.xml"/><Relationship Id="rId41" Type="http://schemas.openxmlformats.org/officeDocument/2006/relationships/image" Target="../media/image113.png"/><Relationship Id="rId62" Type="http://schemas.openxmlformats.org/officeDocument/2006/relationships/customXml" Target="../ink/ink134.xml"/><Relationship Id="rId83" Type="http://schemas.openxmlformats.org/officeDocument/2006/relationships/image" Target="../media/image134.png"/><Relationship Id="rId88" Type="http://schemas.openxmlformats.org/officeDocument/2006/relationships/customXml" Target="../ink/ink147.xml"/><Relationship Id="rId111" Type="http://schemas.openxmlformats.org/officeDocument/2006/relationships/image" Target="../media/image148.png"/><Relationship Id="rId132" Type="http://schemas.openxmlformats.org/officeDocument/2006/relationships/customXml" Target="../ink/ink169.xml"/><Relationship Id="rId153" Type="http://schemas.openxmlformats.org/officeDocument/2006/relationships/image" Target="../media/image169.png"/><Relationship Id="rId15" Type="http://schemas.openxmlformats.org/officeDocument/2006/relationships/image" Target="../media/image20.emf"/><Relationship Id="rId36" Type="http://schemas.openxmlformats.org/officeDocument/2006/relationships/customXml" Target="../ink/ink121.xml"/><Relationship Id="rId57" Type="http://schemas.openxmlformats.org/officeDocument/2006/relationships/image" Target="../media/image121.png"/><Relationship Id="rId106" Type="http://schemas.openxmlformats.org/officeDocument/2006/relationships/customXml" Target="../ink/ink156.xml"/><Relationship Id="rId127" Type="http://schemas.openxmlformats.org/officeDocument/2006/relationships/image" Target="../media/image156.png"/><Relationship Id="rId10" Type="http://schemas.openxmlformats.org/officeDocument/2006/relationships/customXml" Target="../ink/ink108.xml"/><Relationship Id="rId31" Type="http://schemas.openxmlformats.org/officeDocument/2006/relationships/image" Target="../media/image108.png"/><Relationship Id="rId52" Type="http://schemas.openxmlformats.org/officeDocument/2006/relationships/customXml" Target="../ink/ink129.xml"/><Relationship Id="rId73" Type="http://schemas.openxmlformats.org/officeDocument/2006/relationships/image" Target="../media/image129.png"/><Relationship Id="rId78" Type="http://schemas.openxmlformats.org/officeDocument/2006/relationships/customXml" Target="../ink/ink142.xml"/><Relationship Id="rId94" Type="http://schemas.openxmlformats.org/officeDocument/2006/relationships/customXml" Target="../ink/ink150.xml"/><Relationship Id="rId99" Type="http://schemas.openxmlformats.org/officeDocument/2006/relationships/image" Target="../media/image142.png"/><Relationship Id="rId101" Type="http://schemas.openxmlformats.org/officeDocument/2006/relationships/image" Target="../media/image143.png"/><Relationship Id="rId122" Type="http://schemas.openxmlformats.org/officeDocument/2006/relationships/customXml" Target="../ink/ink164.xml"/><Relationship Id="rId143" Type="http://schemas.openxmlformats.org/officeDocument/2006/relationships/image" Target="../media/image164.png"/><Relationship Id="rId148" Type="http://schemas.openxmlformats.org/officeDocument/2006/relationships/customXml" Target="../ink/ink177.xml"/><Relationship Id="rId4" Type="http://schemas.openxmlformats.org/officeDocument/2006/relationships/customXml" Target="../ink/ink105.xml"/><Relationship Id="rId9" Type="http://schemas.openxmlformats.org/officeDocument/2006/relationships/image" Target="../media/image17.emf"/><Relationship Id="rId26" Type="http://schemas.openxmlformats.org/officeDocument/2006/relationships/customXml" Target="../ink/ink116.xml"/><Relationship Id="rId47" Type="http://schemas.openxmlformats.org/officeDocument/2006/relationships/image" Target="../media/image116.png"/><Relationship Id="rId68" Type="http://schemas.openxmlformats.org/officeDocument/2006/relationships/customXml" Target="../ink/ink137.xml"/><Relationship Id="rId89" Type="http://schemas.openxmlformats.org/officeDocument/2006/relationships/image" Target="../media/image137.png"/><Relationship Id="rId112" Type="http://schemas.openxmlformats.org/officeDocument/2006/relationships/customXml" Target="../ink/ink159.xml"/><Relationship Id="rId133" Type="http://schemas.openxmlformats.org/officeDocument/2006/relationships/image" Target="../media/image159.png"/><Relationship Id="rId154" Type="http://schemas.openxmlformats.org/officeDocument/2006/relationships/customXml" Target="../ink/ink180.xml"/><Relationship Id="rId16" Type="http://schemas.openxmlformats.org/officeDocument/2006/relationships/customXml" Target="../ink/ink111.xml"/><Relationship Id="rId37" Type="http://schemas.openxmlformats.org/officeDocument/2006/relationships/image" Target="../media/image111.png"/><Relationship Id="rId58" Type="http://schemas.openxmlformats.org/officeDocument/2006/relationships/customXml" Target="../ink/ink132.xml"/><Relationship Id="rId79" Type="http://schemas.openxmlformats.org/officeDocument/2006/relationships/image" Target="../media/image132.png"/><Relationship Id="rId102" Type="http://schemas.openxmlformats.org/officeDocument/2006/relationships/customXml" Target="../ink/ink154.xml"/><Relationship Id="rId123" Type="http://schemas.openxmlformats.org/officeDocument/2006/relationships/image" Target="../media/image154.png"/><Relationship Id="rId144" Type="http://schemas.openxmlformats.org/officeDocument/2006/relationships/customXml" Target="../ink/ink175.xml"/><Relationship Id="rId90" Type="http://schemas.openxmlformats.org/officeDocument/2006/relationships/customXml" Target="../ink/ink148.xml"/><Relationship Id="rId27" Type="http://schemas.openxmlformats.org/officeDocument/2006/relationships/image" Target="../media/image106.png"/><Relationship Id="rId48" Type="http://schemas.openxmlformats.org/officeDocument/2006/relationships/customXml" Target="../ink/ink127.xml"/><Relationship Id="rId69" Type="http://schemas.openxmlformats.org/officeDocument/2006/relationships/image" Target="../media/image127.png"/><Relationship Id="rId113" Type="http://schemas.openxmlformats.org/officeDocument/2006/relationships/image" Target="../media/image149.png"/><Relationship Id="rId134" Type="http://schemas.openxmlformats.org/officeDocument/2006/relationships/customXml" Target="../ink/ink1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333500" y="4559700"/>
            <a:ext cx="9422576" cy="193987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0479851" y="4691641"/>
            <a:ext cx="276225" cy="2166359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333500" y="4691641"/>
            <a:ext cx="276225" cy="2166359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1832148" y="4248525"/>
            <a:ext cx="1401926" cy="307900"/>
            <a:chOff x="1838576" y="4963427"/>
            <a:chExt cx="2038350" cy="447675"/>
          </a:xfrm>
        </p:grpSpPr>
        <p:sp>
          <p:nvSpPr>
            <p:cNvPr id="88" name="Google Shape;88;p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90" name="Google Shape;90;p1"/>
          <p:cNvGrpSpPr/>
          <p:nvPr/>
        </p:nvGrpSpPr>
        <p:grpSpPr>
          <a:xfrm>
            <a:off x="1971482" y="4000068"/>
            <a:ext cx="1162562" cy="255329"/>
            <a:chOff x="1838576" y="4963427"/>
            <a:chExt cx="2038350" cy="447675"/>
          </a:xfrm>
        </p:grpSpPr>
        <p:sp>
          <p:nvSpPr>
            <p:cNvPr id="91" name="Google Shape;91;p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93" name="Google Shape;93;p1"/>
          <p:cNvSpPr/>
          <p:nvPr/>
        </p:nvSpPr>
        <p:spPr>
          <a:xfrm>
            <a:off x="3344562" y="795372"/>
            <a:ext cx="5201714" cy="3757072"/>
          </a:xfrm>
          <a:custGeom>
            <a:avLst/>
            <a:gdLst/>
            <a:ahLst/>
            <a:cxnLst/>
            <a:rect l="l" t="t" r="r" b="b"/>
            <a:pathLst>
              <a:path w="5201714" h="3757072" extrusionOk="0">
                <a:moveTo>
                  <a:pt x="0" y="1878845"/>
                </a:moveTo>
                <a:lnTo>
                  <a:pt x="650789" y="1219818"/>
                </a:lnTo>
                <a:lnTo>
                  <a:pt x="3838833" y="387796"/>
                </a:lnTo>
                <a:lnTo>
                  <a:pt x="5201714" y="0"/>
                </a:lnTo>
                <a:lnTo>
                  <a:pt x="5156887" y="3155710"/>
                </a:lnTo>
                <a:lnTo>
                  <a:pt x="4085968" y="3748834"/>
                </a:lnTo>
                <a:lnTo>
                  <a:pt x="222422" y="3757072"/>
                </a:lnTo>
                <a:lnTo>
                  <a:pt x="0" y="1878845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81000">
                <a:srgbClr val="345E77">
                  <a:alpha val="0"/>
                </a:srgbClr>
              </a:gs>
              <a:gs pos="100000">
                <a:srgbClr val="345E77">
                  <a:alpha val="0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 flipH="1">
            <a:off x="2091227" y="1646227"/>
            <a:ext cx="1933575" cy="2349660"/>
            <a:chOff x="7131311" y="-1"/>
            <a:chExt cx="3386143" cy="4114806"/>
          </a:xfrm>
        </p:grpSpPr>
        <p:sp>
          <p:nvSpPr>
            <p:cNvPr id="95" name="Google Shape;95;p1"/>
            <p:cNvSpPr/>
            <p:nvPr/>
          </p:nvSpPr>
          <p:spPr>
            <a:xfrm>
              <a:off x="8823757" y="3913192"/>
              <a:ext cx="1693697" cy="201613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9569715" y="2135190"/>
              <a:ext cx="765176" cy="1778003"/>
            </a:xfrm>
            <a:custGeom>
              <a:avLst/>
              <a:gdLst/>
              <a:ahLst/>
              <a:cxnLst/>
              <a:rect l="l" t="t" r="r" b="b"/>
              <a:pathLst>
                <a:path w="1446" h="3361" extrusionOk="0">
                  <a:moveTo>
                    <a:pt x="1446" y="46"/>
                  </a:moveTo>
                  <a:lnTo>
                    <a:pt x="1270" y="3361"/>
                  </a:lnTo>
                  <a:lnTo>
                    <a:pt x="874" y="3361"/>
                  </a:lnTo>
                  <a:lnTo>
                    <a:pt x="1224" y="195"/>
                  </a:lnTo>
                  <a:lnTo>
                    <a:pt x="1256" y="185"/>
                  </a:lnTo>
                  <a:lnTo>
                    <a:pt x="1317" y="156"/>
                  </a:lnTo>
                  <a:lnTo>
                    <a:pt x="1374" y="118"/>
                  </a:lnTo>
                  <a:lnTo>
                    <a:pt x="1423" y="72"/>
                  </a:lnTo>
                  <a:lnTo>
                    <a:pt x="1446" y="46"/>
                  </a:lnTo>
                  <a:close/>
                  <a:moveTo>
                    <a:pt x="0" y="3361"/>
                  </a:moveTo>
                  <a:lnTo>
                    <a:pt x="394" y="3361"/>
                  </a:lnTo>
                  <a:lnTo>
                    <a:pt x="901" y="166"/>
                  </a:lnTo>
                  <a:lnTo>
                    <a:pt x="874" y="152"/>
                  </a:lnTo>
                  <a:lnTo>
                    <a:pt x="824" y="116"/>
                  </a:lnTo>
                  <a:lnTo>
                    <a:pt x="779" y="74"/>
                  </a:lnTo>
                  <a:lnTo>
                    <a:pt x="739" y="26"/>
                  </a:lnTo>
                  <a:lnTo>
                    <a:pt x="721" y="0"/>
                  </a:lnTo>
                  <a:lnTo>
                    <a:pt x="0" y="336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7886961" y="-1"/>
              <a:ext cx="1087439" cy="1087440"/>
            </a:xfrm>
            <a:custGeom>
              <a:avLst/>
              <a:gdLst/>
              <a:ahLst/>
              <a:cxnLst/>
              <a:rect l="l" t="t" r="r" b="b"/>
              <a:pathLst>
                <a:path w="2055" h="2055" extrusionOk="0">
                  <a:moveTo>
                    <a:pt x="0" y="935"/>
                  </a:moveTo>
                  <a:lnTo>
                    <a:pt x="794" y="144"/>
                  </a:lnTo>
                  <a:lnTo>
                    <a:pt x="832" y="110"/>
                  </a:lnTo>
                  <a:lnTo>
                    <a:pt x="916" y="55"/>
                  </a:lnTo>
                  <a:lnTo>
                    <a:pt x="1007" y="19"/>
                  </a:lnTo>
                  <a:lnTo>
                    <a:pt x="1102" y="0"/>
                  </a:lnTo>
                  <a:lnTo>
                    <a:pt x="1198" y="0"/>
                  </a:lnTo>
                  <a:lnTo>
                    <a:pt x="1293" y="19"/>
                  </a:lnTo>
                  <a:lnTo>
                    <a:pt x="1384" y="56"/>
                  </a:lnTo>
                  <a:lnTo>
                    <a:pt x="1467" y="111"/>
                  </a:lnTo>
                  <a:lnTo>
                    <a:pt x="1505" y="147"/>
                  </a:lnTo>
                  <a:lnTo>
                    <a:pt x="1909" y="554"/>
                  </a:lnTo>
                  <a:lnTo>
                    <a:pt x="1945" y="592"/>
                  </a:lnTo>
                  <a:lnTo>
                    <a:pt x="2000" y="675"/>
                  </a:lnTo>
                  <a:lnTo>
                    <a:pt x="2036" y="766"/>
                  </a:lnTo>
                  <a:lnTo>
                    <a:pt x="2055" y="861"/>
                  </a:lnTo>
                  <a:lnTo>
                    <a:pt x="2053" y="958"/>
                  </a:lnTo>
                  <a:lnTo>
                    <a:pt x="2035" y="1054"/>
                  </a:lnTo>
                  <a:lnTo>
                    <a:pt x="1999" y="1143"/>
                  </a:lnTo>
                  <a:lnTo>
                    <a:pt x="1943" y="1227"/>
                  </a:lnTo>
                  <a:lnTo>
                    <a:pt x="1908" y="1264"/>
                  </a:lnTo>
                  <a:lnTo>
                    <a:pt x="1113" y="2055"/>
                  </a:lnTo>
                  <a:lnTo>
                    <a:pt x="0" y="935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7366262" y="665164"/>
              <a:ext cx="927101" cy="938215"/>
            </a:xfrm>
            <a:custGeom>
              <a:avLst/>
              <a:gdLst/>
              <a:ahLst/>
              <a:cxnLst/>
              <a:rect l="l" t="t" r="r" b="b"/>
              <a:pathLst>
                <a:path w="1751" h="1774" extrusionOk="0">
                  <a:moveTo>
                    <a:pt x="218" y="1555"/>
                  </a:moveTo>
                  <a:lnTo>
                    <a:pt x="190" y="1526"/>
                  </a:lnTo>
                  <a:lnTo>
                    <a:pt x="141" y="1467"/>
                  </a:lnTo>
                  <a:lnTo>
                    <a:pt x="101" y="1404"/>
                  </a:lnTo>
                  <a:lnTo>
                    <a:pt x="67" y="1338"/>
                  </a:lnTo>
                  <a:lnTo>
                    <a:pt x="39" y="1269"/>
                  </a:lnTo>
                  <a:lnTo>
                    <a:pt x="19" y="1198"/>
                  </a:lnTo>
                  <a:lnTo>
                    <a:pt x="6" y="1126"/>
                  </a:lnTo>
                  <a:lnTo>
                    <a:pt x="0" y="1053"/>
                  </a:lnTo>
                  <a:lnTo>
                    <a:pt x="2" y="979"/>
                  </a:lnTo>
                  <a:lnTo>
                    <a:pt x="9" y="906"/>
                  </a:lnTo>
                  <a:lnTo>
                    <a:pt x="25" y="834"/>
                  </a:lnTo>
                  <a:lnTo>
                    <a:pt x="46" y="763"/>
                  </a:lnTo>
                  <a:lnTo>
                    <a:pt x="75" y="693"/>
                  </a:lnTo>
                  <a:lnTo>
                    <a:pt x="111" y="626"/>
                  </a:lnTo>
                  <a:lnTo>
                    <a:pt x="154" y="563"/>
                  </a:lnTo>
                  <a:lnTo>
                    <a:pt x="205" y="503"/>
                  </a:lnTo>
                  <a:lnTo>
                    <a:pt x="232" y="474"/>
                  </a:lnTo>
                  <a:lnTo>
                    <a:pt x="271" y="436"/>
                  </a:lnTo>
                  <a:lnTo>
                    <a:pt x="355" y="373"/>
                  </a:lnTo>
                  <a:lnTo>
                    <a:pt x="445" y="323"/>
                  </a:lnTo>
                  <a:lnTo>
                    <a:pt x="539" y="284"/>
                  </a:lnTo>
                  <a:lnTo>
                    <a:pt x="635" y="259"/>
                  </a:lnTo>
                  <a:lnTo>
                    <a:pt x="735" y="246"/>
                  </a:lnTo>
                  <a:lnTo>
                    <a:pt x="834" y="246"/>
                  </a:lnTo>
                  <a:lnTo>
                    <a:pt x="932" y="259"/>
                  </a:lnTo>
                  <a:lnTo>
                    <a:pt x="981" y="272"/>
                  </a:lnTo>
                  <a:lnTo>
                    <a:pt x="1231" y="22"/>
                  </a:lnTo>
                  <a:lnTo>
                    <a:pt x="1244" y="12"/>
                  </a:lnTo>
                  <a:lnTo>
                    <a:pt x="1272" y="0"/>
                  </a:lnTo>
                  <a:lnTo>
                    <a:pt x="1301" y="0"/>
                  </a:lnTo>
                  <a:lnTo>
                    <a:pt x="1328" y="10"/>
                  </a:lnTo>
                  <a:lnTo>
                    <a:pt x="1339" y="20"/>
                  </a:lnTo>
                  <a:lnTo>
                    <a:pt x="1730" y="413"/>
                  </a:lnTo>
                  <a:lnTo>
                    <a:pt x="1740" y="426"/>
                  </a:lnTo>
                  <a:lnTo>
                    <a:pt x="1751" y="454"/>
                  </a:lnTo>
                  <a:lnTo>
                    <a:pt x="1751" y="482"/>
                  </a:lnTo>
                  <a:lnTo>
                    <a:pt x="1740" y="510"/>
                  </a:lnTo>
                  <a:lnTo>
                    <a:pt x="1728" y="521"/>
                  </a:lnTo>
                  <a:lnTo>
                    <a:pt x="1492" y="756"/>
                  </a:lnTo>
                  <a:lnTo>
                    <a:pt x="1508" y="806"/>
                  </a:lnTo>
                  <a:lnTo>
                    <a:pt x="1527" y="910"/>
                  </a:lnTo>
                  <a:lnTo>
                    <a:pt x="1529" y="1015"/>
                  </a:lnTo>
                  <a:lnTo>
                    <a:pt x="1521" y="1119"/>
                  </a:lnTo>
                  <a:lnTo>
                    <a:pt x="1496" y="1222"/>
                  </a:lnTo>
                  <a:lnTo>
                    <a:pt x="1458" y="1322"/>
                  </a:lnTo>
                  <a:lnTo>
                    <a:pt x="1404" y="1417"/>
                  </a:lnTo>
                  <a:lnTo>
                    <a:pt x="1338" y="1505"/>
                  </a:lnTo>
                  <a:lnTo>
                    <a:pt x="1299" y="1546"/>
                  </a:lnTo>
                  <a:lnTo>
                    <a:pt x="1270" y="1574"/>
                  </a:lnTo>
                  <a:lnTo>
                    <a:pt x="1208" y="1623"/>
                  </a:lnTo>
                  <a:lnTo>
                    <a:pt x="1145" y="1666"/>
                  </a:lnTo>
                  <a:lnTo>
                    <a:pt x="1077" y="1700"/>
                  </a:lnTo>
                  <a:lnTo>
                    <a:pt x="1008" y="1729"/>
                  </a:lnTo>
                  <a:lnTo>
                    <a:pt x="938" y="1751"/>
                  </a:lnTo>
                  <a:lnTo>
                    <a:pt x="864" y="1765"/>
                  </a:lnTo>
                  <a:lnTo>
                    <a:pt x="791" y="1774"/>
                  </a:lnTo>
                  <a:lnTo>
                    <a:pt x="717" y="1774"/>
                  </a:lnTo>
                  <a:lnTo>
                    <a:pt x="645" y="1768"/>
                  </a:lnTo>
                  <a:lnTo>
                    <a:pt x="573" y="1754"/>
                  </a:lnTo>
                  <a:lnTo>
                    <a:pt x="503" y="1734"/>
                  </a:lnTo>
                  <a:lnTo>
                    <a:pt x="434" y="1706"/>
                  </a:lnTo>
                  <a:lnTo>
                    <a:pt x="368" y="1672"/>
                  </a:lnTo>
                  <a:lnTo>
                    <a:pt x="304" y="1630"/>
                  </a:lnTo>
                  <a:lnTo>
                    <a:pt x="245" y="1581"/>
                  </a:lnTo>
                  <a:lnTo>
                    <a:pt x="218" y="1555"/>
                  </a:lnTo>
                  <a:lnTo>
                    <a:pt x="218" y="155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7131311" y="352425"/>
              <a:ext cx="1485902" cy="1490665"/>
            </a:xfrm>
            <a:custGeom>
              <a:avLst/>
              <a:gdLst/>
              <a:ahLst/>
              <a:cxnLst/>
              <a:rect l="l" t="t" r="r" b="b"/>
              <a:pathLst>
                <a:path w="2810" h="2815" extrusionOk="0">
                  <a:moveTo>
                    <a:pt x="0" y="583"/>
                  </a:moveTo>
                  <a:lnTo>
                    <a:pt x="80" y="507"/>
                  </a:lnTo>
                  <a:lnTo>
                    <a:pt x="238" y="374"/>
                  </a:lnTo>
                  <a:lnTo>
                    <a:pt x="399" y="262"/>
                  </a:lnTo>
                  <a:lnTo>
                    <a:pt x="562" y="171"/>
                  </a:lnTo>
                  <a:lnTo>
                    <a:pt x="725" y="101"/>
                  </a:lnTo>
                  <a:lnTo>
                    <a:pt x="887" y="49"/>
                  </a:lnTo>
                  <a:lnTo>
                    <a:pt x="1047" y="16"/>
                  </a:lnTo>
                  <a:lnTo>
                    <a:pt x="1207" y="0"/>
                  </a:lnTo>
                  <a:lnTo>
                    <a:pt x="1363" y="1"/>
                  </a:lnTo>
                  <a:lnTo>
                    <a:pt x="1515" y="18"/>
                  </a:lnTo>
                  <a:lnTo>
                    <a:pt x="1663" y="50"/>
                  </a:lnTo>
                  <a:lnTo>
                    <a:pt x="1806" y="95"/>
                  </a:lnTo>
                  <a:lnTo>
                    <a:pt x="1943" y="155"/>
                  </a:lnTo>
                  <a:lnTo>
                    <a:pt x="2072" y="226"/>
                  </a:lnTo>
                  <a:lnTo>
                    <a:pt x="2195" y="311"/>
                  </a:lnTo>
                  <a:lnTo>
                    <a:pt x="2307" y="404"/>
                  </a:lnTo>
                  <a:lnTo>
                    <a:pt x="2412" y="509"/>
                  </a:lnTo>
                  <a:lnTo>
                    <a:pt x="2506" y="623"/>
                  </a:lnTo>
                  <a:lnTo>
                    <a:pt x="2588" y="746"/>
                  </a:lnTo>
                  <a:lnTo>
                    <a:pt x="2660" y="875"/>
                  </a:lnTo>
                  <a:lnTo>
                    <a:pt x="2717" y="1012"/>
                  </a:lnTo>
                  <a:lnTo>
                    <a:pt x="2764" y="1156"/>
                  </a:lnTo>
                  <a:lnTo>
                    <a:pt x="2794" y="1304"/>
                  </a:lnTo>
                  <a:lnTo>
                    <a:pt x="2810" y="1457"/>
                  </a:lnTo>
                  <a:lnTo>
                    <a:pt x="2810" y="1612"/>
                  </a:lnTo>
                  <a:lnTo>
                    <a:pt x="2792" y="1771"/>
                  </a:lnTo>
                  <a:lnTo>
                    <a:pt x="2759" y="1932"/>
                  </a:lnTo>
                  <a:lnTo>
                    <a:pt x="2706" y="2093"/>
                  </a:lnTo>
                  <a:lnTo>
                    <a:pt x="2634" y="2256"/>
                  </a:lnTo>
                  <a:lnTo>
                    <a:pt x="2543" y="2417"/>
                  </a:lnTo>
                  <a:lnTo>
                    <a:pt x="2431" y="2578"/>
                  </a:lnTo>
                  <a:lnTo>
                    <a:pt x="2297" y="2737"/>
                  </a:lnTo>
                  <a:lnTo>
                    <a:pt x="2221" y="2815"/>
                  </a:lnTo>
                  <a:lnTo>
                    <a:pt x="0" y="58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9912617" y="1765302"/>
              <a:ext cx="477838" cy="477838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0038028" y="1890715"/>
              <a:ext cx="227012" cy="227013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8972283" y="3821406"/>
              <a:ext cx="317810" cy="91786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8864861" y="682625"/>
              <a:ext cx="1328739" cy="1339852"/>
            </a:xfrm>
            <a:custGeom>
              <a:avLst/>
              <a:gdLst/>
              <a:ahLst/>
              <a:cxnLst/>
              <a:rect l="l" t="t" r="r" b="b"/>
              <a:pathLst>
                <a:path w="2511" h="2532" extrusionOk="0">
                  <a:moveTo>
                    <a:pt x="365" y="34"/>
                  </a:moveTo>
                  <a:lnTo>
                    <a:pt x="2511" y="2054"/>
                  </a:lnTo>
                  <a:lnTo>
                    <a:pt x="2470" y="2049"/>
                  </a:lnTo>
                  <a:lnTo>
                    <a:pt x="2430" y="2047"/>
                  </a:lnTo>
                  <a:lnTo>
                    <a:pt x="2382" y="2049"/>
                  </a:lnTo>
                  <a:lnTo>
                    <a:pt x="2293" y="2067"/>
                  </a:lnTo>
                  <a:lnTo>
                    <a:pt x="2251" y="2083"/>
                  </a:lnTo>
                  <a:lnTo>
                    <a:pt x="315" y="161"/>
                  </a:lnTo>
                  <a:lnTo>
                    <a:pt x="169" y="292"/>
                  </a:lnTo>
                  <a:lnTo>
                    <a:pt x="2034" y="2282"/>
                  </a:lnTo>
                  <a:lnTo>
                    <a:pt x="2021" y="2306"/>
                  </a:lnTo>
                  <a:lnTo>
                    <a:pt x="2001" y="2357"/>
                  </a:lnTo>
                  <a:lnTo>
                    <a:pt x="1987" y="2411"/>
                  </a:lnTo>
                  <a:lnTo>
                    <a:pt x="1979" y="2469"/>
                  </a:lnTo>
                  <a:lnTo>
                    <a:pt x="1978" y="2498"/>
                  </a:lnTo>
                  <a:lnTo>
                    <a:pt x="1978" y="2515"/>
                  </a:lnTo>
                  <a:lnTo>
                    <a:pt x="1979" y="2532"/>
                  </a:lnTo>
                  <a:lnTo>
                    <a:pt x="37" y="334"/>
                  </a:lnTo>
                  <a:lnTo>
                    <a:pt x="0" y="292"/>
                  </a:lnTo>
                  <a:lnTo>
                    <a:pt x="41" y="255"/>
                  </a:lnTo>
                  <a:lnTo>
                    <a:pt x="289" y="34"/>
                  </a:lnTo>
                  <a:lnTo>
                    <a:pt x="326" y="0"/>
                  </a:lnTo>
                  <a:lnTo>
                    <a:pt x="364" y="34"/>
                  </a:lnTo>
                  <a:lnTo>
                    <a:pt x="365" y="3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8553709" y="365125"/>
              <a:ext cx="638176" cy="638176"/>
            </a:xfrm>
            <a:custGeom>
              <a:avLst/>
              <a:gdLst/>
              <a:ahLst/>
              <a:cxnLst/>
              <a:rect l="l" t="t" r="r" b="b"/>
              <a:pathLst>
                <a:path w="1205" h="1206" extrusionOk="0">
                  <a:moveTo>
                    <a:pt x="0" y="469"/>
                  </a:moveTo>
                  <a:lnTo>
                    <a:pt x="474" y="0"/>
                  </a:lnTo>
                  <a:lnTo>
                    <a:pt x="1110" y="641"/>
                  </a:lnTo>
                  <a:lnTo>
                    <a:pt x="1133" y="665"/>
                  </a:lnTo>
                  <a:lnTo>
                    <a:pt x="1169" y="720"/>
                  </a:lnTo>
                  <a:lnTo>
                    <a:pt x="1194" y="780"/>
                  </a:lnTo>
                  <a:lnTo>
                    <a:pt x="1205" y="844"/>
                  </a:lnTo>
                  <a:lnTo>
                    <a:pt x="1205" y="908"/>
                  </a:lnTo>
                  <a:lnTo>
                    <a:pt x="1194" y="970"/>
                  </a:lnTo>
                  <a:lnTo>
                    <a:pt x="1169" y="1031"/>
                  </a:lnTo>
                  <a:lnTo>
                    <a:pt x="1132" y="1087"/>
                  </a:lnTo>
                  <a:lnTo>
                    <a:pt x="1109" y="1111"/>
                  </a:lnTo>
                  <a:lnTo>
                    <a:pt x="1109" y="1111"/>
                  </a:lnTo>
                  <a:lnTo>
                    <a:pt x="1084" y="1134"/>
                  </a:lnTo>
                  <a:lnTo>
                    <a:pt x="1028" y="1170"/>
                  </a:lnTo>
                  <a:lnTo>
                    <a:pt x="968" y="1195"/>
                  </a:lnTo>
                  <a:lnTo>
                    <a:pt x="904" y="1206"/>
                  </a:lnTo>
                  <a:lnTo>
                    <a:pt x="841" y="1206"/>
                  </a:lnTo>
                  <a:lnTo>
                    <a:pt x="778" y="1195"/>
                  </a:lnTo>
                  <a:lnTo>
                    <a:pt x="717" y="1170"/>
                  </a:lnTo>
                  <a:lnTo>
                    <a:pt x="662" y="1133"/>
                  </a:lnTo>
                  <a:lnTo>
                    <a:pt x="638" y="1110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8941052" y="739775"/>
              <a:ext cx="174625" cy="174625"/>
            </a:xfrm>
            <a:custGeom>
              <a:avLst/>
              <a:gdLst/>
              <a:ahLst/>
              <a:cxnLst/>
              <a:rect l="l" t="t" r="r" b="b"/>
              <a:pathLst>
                <a:path w="330" h="330" extrusionOk="0">
                  <a:moveTo>
                    <a:pt x="164" y="330"/>
                  </a:moveTo>
                  <a:lnTo>
                    <a:pt x="199" y="328"/>
                  </a:lnTo>
                  <a:lnTo>
                    <a:pt x="258" y="303"/>
                  </a:lnTo>
                  <a:lnTo>
                    <a:pt x="302" y="258"/>
                  </a:lnTo>
                  <a:lnTo>
                    <a:pt x="327" y="199"/>
                  </a:lnTo>
                  <a:lnTo>
                    <a:pt x="330" y="166"/>
                  </a:lnTo>
                  <a:lnTo>
                    <a:pt x="327" y="133"/>
                  </a:lnTo>
                  <a:lnTo>
                    <a:pt x="302" y="74"/>
                  </a:lnTo>
                  <a:lnTo>
                    <a:pt x="258" y="28"/>
                  </a:lnTo>
                  <a:lnTo>
                    <a:pt x="199" y="3"/>
                  </a:lnTo>
                  <a:lnTo>
                    <a:pt x="164" y="0"/>
                  </a:lnTo>
                  <a:lnTo>
                    <a:pt x="131" y="3"/>
                  </a:lnTo>
                  <a:lnTo>
                    <a:pt x="72" y="28"/>
                  </a:lnTo>
                  <a:lnTo>
                    <a:pt x="27" y="74"/>
                  </a:lnTo>
                  <a:lnTo>
                    <a:pt x="3" y="133"/>
                  </a:lnTo>
                  <a:lnTo>
                    <a:pt x="0" y="166"/>
                  </a:lnTo>
                  <a:lnTo>
                    <a:pt x="3" y="199"/>
                  </a:lnTo>
                  <a:lnTo>
                    <a:pt x="27" y="258"/>
                  </a:lnTo>
                  <a:lnTo>
                    <a:pt x="72" y="303"/>
                  </a:lnTo>
                  <a:lnTo>
                    <a:pt x="131" y="328"/>
                  </a:lnTo>
                  <a:lnTo>
                    <a:pt x="164" y="33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06" name="Google Shape;106;p1"/>
          <p:cNvSpPr/>
          <p:nvPr/>
        </p:nvSpPr>
        <p:spPr>
          <a:xfrm>
            <a:off x="4736954" y="2118515"/>
            <a:ext cx="563863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國中生涯發展紀錄手冊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</a:rPr>
              <a:t>七下</a:t>
            </a:r>
            <a:r>
              <a:rPr lang="zh-TW" sz="4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填寫說明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5545309" y="5706310"/>
            <a:ext cx="9541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輔導室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5" y="590550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七下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填寫要寫哪裡？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139643" y="1950904"/>
            <a:ext cx="4191261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、：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81055" y="1028700"/>
            <a:ext cx="7348970" cy="2327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如果同學沒有學習單，或者全班都缺交（請轉頭看一下七上的輔導股長），請到輔導室資料組補拿學習單並補看影片。</a:t>
            </a:r>
            <a:endParaRPr lang="en-US" altLang="zh-TW" sz="24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影片連結在學校網頁</a:t>
            </a:r>
            <a:endParaRPr lang="en-US" altLang="zh-TW" sz="24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5628" r="11579"/>
          <a:stretch/>
        </p:blipFill>
        <p:spPr>
          <a:xfrm>
            <a:off x="878654" y="2870374"/>
            <a:ext cx="10416046" cy="3917442"/>
          </a:xfrm>
          <a:prstGeom prst="rect">
            <a:avLst/>
          </a:prstGeom>
        </p:spPr>
      </p:pic>
      <p:sp>
        <p:nvSpPr>
          <p:cNvPr id="6" name="手繪多邊形 5"/>
          <p:cNvSpPr/>
          <p:nvPr/>
        </p:nvSpPr>
        <p:spPr>
          <a:xfrm>
            <a:off x="1818409" y="3273136"/>
            <a:ext cx="1163782" cy="665090"/>
          </a:xfrm>
          <a:custGeom>
            <a:avLst/>
            <a:gdLst>
              <a:gd name="connsiteX0" fmla="*/ 238991 w 1163782"/>
              <a:gd name="connsiteY0" fmla="*/ 561109 h 665090"/>
              <a:gd name="connsiteX1" fmla="*/ 187036 w 1163782"/>
              <a:gd name="connsiteY1" fmla="*/ 571500 h 665090"/>
              <a:gd name="connsiteX2" fmla="*/ 72736 w 1163782"/>
              <a:gd name="connsiteY2" fmla="*/ 550719 h 665090"/>
              <a:gd name="connsiteX3" fmla="*/ 20782 w 1163782"/>
              <a:gd name="connsiteY3" fmla="*/ 457200 h 665090"/>
              <a:gd name="connsiteX4" fmla="*/ 10391 w 1163782"/>
              <a:gd name="connsiteY4" fmla="*/ 415637 h 665090"/>
              <a:gd name="connsiteX5" fmla="*/ 0 w 1163782"/>
              <a:gd name="connsiteY5" fmla="*/ 384464 h 665090"/>
              <a:gd name="connsiteX6" fmla="*/ 31173 w 1163782"/>
              <a:gd name="connsiteY6" fmla="*/ 238991 h 665090"/>
              <a:gd name="connsiteX7" fmla="*/ 41564 w 1163782"/>
              <a:gd name="connsiteY7" fmla="*/ 207819 h 665090"/>
              <a:gd name="connsiteX8" fmla="*/ 83127 w 1163782"/>
              <a:gd name="connsiteY8" fmla="*/ 176646 h 665090"/>
              <a:gd name="connsiteX9" fmla="*/ 103909 w 1163782"/>
              <a:gd name="connsiteY9" fmla="*/ 145473 h 665090"/>
              <a:gd name="connsiteX10" fmla="*/ 280555 w 1163782"/>
              <a:gd name="connsiteY10" fmla="*/ 51955 h 665090"/>
              <a:gd name="connsiteX11" fmla="*/ 322118 w 1163782"/>
              <a:gd name="connsiteY11" fmla="*/ 20782 h 665090"/>
              <a:gd name="connsiteX12" fmla="*/ 394855 w 1163782"/>
              <a:gd name="connsiteY12" fmla="*/ 10391 h 665090"/>
              <a:gd name="connsiteX13" fmla="*/ 519546 w 1163782"/>
              <a:gd name="connsiteY13" fmla="*/ 0 h 665090"/>
              <a:gd name="connsiteX14" fmla="*/ 831273 w 1163782"/>
              <a:gd name="connsiteY14" fmla="*/ 10391 h 665090"/>
              <a:gd name="connsiteX15" fmla="*/ 904009 w 1163782"/>
              <a:gd name="connsiteY15" fmla="*/ 41564 h 665090"/>
              <a:gd name="connsiteX16" fmla="*/ 976746 w 1163782"/>
              <a:gd name="connsiteY16" fmla="*/ 93519 h 665090"/>
              <a:gd name="connsiteX17" fmla="*/ 1018309 w 1163782"/>
              <a:gd name="connsiteY17" fmla="*/ 114300 h 665090"/>
              <a:gd name="connsiteX18" fmla="*/ 1070264 w 1163782"/>
              <a:gd name="connsiteY18" fmla="*/ 166255 h 665090"/>
              <a:gd name="connsiteX19" fmla="*/ 1122218 w 1163782"/>
              <a:gd name="connsiteY19" fmla="*/ 218209 h 665090"/>
              <a:gd name="connsiteX20" fmla="*/ 1132609 w 1163782"/>
              <a:gd name="connsiteY20" fmla="*/ 259773 h 665090"/>
              <a:gd name="connsiteX21" fmla="*/ 1153391 w 1163782"/>
              <a:gd name="connsiteY21" fmla="*/ 301337 h 665090"/>
              <a:gd name="connsiteX22" fmla="*/ 1163782 w 1163782"/>
              <a:gd name="connsiteY22" fmla="*/ 332509 h 665090"/>
              <a:gd name="connsiteX23" fmla="*/ 1122218 w 1163782"/>
              <a:gd name="connsiteY23" fmla="*/ 446809 h 665090"/>
              <a:gd name="connsiteX24" fmla="*/ 1091046 w 1163782"/>
              <a:gd name="connsiteY24" fmla="*/ 467591 h 665090"/>
              <a:gd name="connsiteX25" fmla="*/ 987136 w 1163782"/>
              <a:gd name="connsiteY25" fmla="*/ 519546 h 665090"/>
              <a:gd name="connsiteX26" fmla="*/ 914400 w 1163782"/>
              <a:gd name="connsiteY26" fmla="*/ 550719 h 665090"/>
              <a:gd name="connsiteX27" fmla="*/ 852055 w 1163782"/>
              <a:gd name="connsiteY27" fmla="*/ 581891 h 665090"/>
              <a:gd name="connsiteX28" fmla="*/ 800100 w 1163782"/>
              <a:gd name="connsiteY28" fmla="*/ 592282 h 665090"/>
              <a:gd name="connsiteX29" fmla="*/ 727364 w 1163782"/>
              <a:gd name="connsiteY29" fmla="*/ 613064 h 665090"/>
              <a:gd name="connsiteX30" fmla="*/ 654627 w 1163782"/>
              <a:gd name="connsiteY30" fmla="*/ 623455 h 665090"/>
              <a:gd name="connsiteX31" fmla="*/ 457200 w 1163782"/>
              <a:gd name="connsiteY31" fmla="*/ 644237 h 665090"/>
              <a:gd name="connsiteX32" fmla="*/ 176646 w 1163782"/>
              <a:gd name="connsiteY32" fmla="*/ 665019 h 66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63782" h="665090">
                <a:moveTo>
                  <a:pt x="238991" y="561109"/>
                </a:moveTo>
                <a:cubicBezTo>
                  <a:pt x="221673" y="564573"/>
                  <a:pt x="204663" y="572602"/>
                  <a:pt x="187036" y="571500"/>
                </a:cubicBezTo>
                <a:cubicBezTo>
                  <a:pt x="148387" y="569085"/>
                  <a:pt x="106905" y="568942"/>
                  <a:pt x="72736" y="550719"/>
                </a:cubicBezTo>
                <a:cubicBezTo>
                  <a:pt x="47649" y="537339"/>
                  <a:pt x="29182" y="486598"/>
                  <a:pt x="20782" y="457200"/>
                </a:cubicBezTo>
                <a:cubicBezTo>
                  <a:pt x="16859" y="443469"/>
                  <a:pt x="14314" y="429368"/>
                  <a:pt x="10391" y="415637"/>
                </a:cubicBezTo>
                <a:cubicBezTo>
                  <a:pt x="7382" y="405105"/>
                  <a:pt x="3464" y="394855"/>
                  <a:pt x="0" y="384464"/>
                </a:cubicBezTo>
                <a:cubicBezTo>
                  <a:pt x="10391" y="335973"/>
                  <a:pt x="19814" y="287265"/>
                  <a:pt x="31173" y="238991"/>
                </a:cubicBezTo>
                <a:cubicBezTo>
                  <a:pt x="33682" y="228329"/>
                  <a:pt x="34552" y="216233"/>
                  <a:pt x="41564" y="207819"/>
                </a:cubicBezTo>
                <a:cubicBezTo>
                  <a:pt x="52651" y="194515"/>
                  <a:pt x="70881" y="188892"/>
                  <a:pt x="83127" y="176646"/>
                </a:cubicBezTo>
                <a:cubicBezTo>
                  <a:pt x="91958" y="167815"/>
                  <a:pt x="94626" y="153827"/>
                  <a:pt x="103909" y="145473"/>
                </a:cubicBezTo>
                <a:cubicBezTo>
                  <a:pt x="184360" y="73067"/>
                  <a:pt x="181654" y="84922"/>
                  <a:pt x="280555" y="51955"/>
                </a:cubicBezTo>
                <a:cubicBezTo>
                  <a:pt x="294409" y="41564"/>
                  <a:pt x="305843" y="26700"/>
                  <a:pt x="322118" y="20782"/>
                </a:cubicBezTo>
                <a:cubicBezTo>
                  <a:pt x="345135" y="12412"/>
                  <a:pt x="370498" y="12955"/>
                  <a:pt x="394855" y="10391"/>
                </a:cubicBezTo>
                <a:cubicBezTo>
                  <a:pt x="436334" y="6025"/>
                  <a:pt x="477982" y="3464"/>
                  <a:pt x="519546" y="0"/>
                </a:cubicBezTo>
                <a:cubicBezTo>
                  <a:pt x="623455" y="3464"/>
                  <a:pt x="727909" y="-784"/>
                  <a:pt x="831273" y="10391"/>
                </a:cubicBezTo>
                <a:cubicBezTo>
                  <a:pt x="857498" y="13226"/>
                  <a:pt x="880416" y="29767"/>
                  <a:pt x="904009" y="41564"/>
                </a:cubicBezTo>
                <a:cubicBezTo>
                  <a:pt x="925993" y="52556"/>
                  <a:pt x="957917" y="81751"/>
                  <a:pt x="976746" y="93519"/>
                </a:cubicBezTo>
                <a:cubicBezTo>
                  <a:pt x="989881" y="101728"/>
                  <a:pt x="1004455" y="107373"/>
                  <a:pt x="1018309" y="114300"/>
                </a:cubicBezTo>
                <a:cubicBezTo>
                  <a:pt x="1073728" y="197428"/>
                  <a:pt x="1000991" y="96982"/>
                  <a:pt x="1070264" y="166255"/>
                </a:cubicBezTo>
                <a:cubicBezTo>
                  <a:pt x="1139535" y="235526"/>
                  <a:pt x="1039094" y="162794"/>
                  <a:pt x="1122218" y="218209"/>
                </a:cubicBezTo>
                <a:cubicBezTo>
                  <a:pt x="1125682" y="232064"/>
                  <a:pt x="1127595" y="246401"/>
                  <a:pt x="1132609" y="259773"/>
                </a:cubicBezTo>
                <a:cubicBezTo>
                  <a:pt x="1138048" y="274277"/>
                  <a:pt x="1147289" y="287099"/>
                  <a:pt x="1153391" y="301337"/>
                </a:cubicBezTo>
                <a:cubicBezTo>
                  <a:pt x="1157706" y="311404"/>
                  <a:pt x="1160318" y="322118"/>
                  <a:pt x="1163782" y="332509"/>
                </a:cubicBezTo>
                <a:cubicBezTo>
                  <a:pt x="1153931" y="371912"/>
                  <a:pt x="1152740" y="416287"/>
                  <a:pt x="1122218" y="446809"/>
                </a:cubicBezTo>
                <a:cubicBezTo>
                  <a:pt x="1113388" y="455639"/>
                  <a:pt x="1102041" y="461670"/>
                  <a:pt x="1091046" y="467591"/>
                </a:cubicBezTo>
                <a:cubicBezTo>
                  <a:pt x="1056950" y="485951"/>
                  <a:pt x="1021773" y="502228"/>
                  <a:pt x="987136" y="519546"/>
                </a:cubicBezTo>
                <a:cubicBezTo>
                  <a:pt x="806066" y="610082"/>
                  <a:pt x="1051989" y="489569"/>
                  <a:pt x="914400" y="550719"/>
                </a:cubicBezTo>
                <a:cubicBezTo>
                  <a:pt x="893168" y="560155"/>
                  <a:pt x="873891" y="573951"/>
                  <a:pt x="852055" y="581891"/>
                </a:cubicBezTo>
                <a:cubicBezTo>
                  <a:pt x="835457" y="587927"/>
                  <a:pt x="817234" y="587998"/>
                  <a:pt x="800100" y="592282"/>
                </a:cubicBezTo>
                <a:cubicBezTo>
                  <a:pt x="775637" y="598398"/>
                  <a:pt x="752020" y="607781"/>
                  <a:pt x="727364" y="613064"/>
                </a:cubicBezTo>
                <a:cubicBezTo>
                  <a:pt x="703416" y="618196"/>
                  <a:pt x="678904" y="620218"/>
                  <a:pt x="654627" y="623455"/>
                </a:cubicBezTo>
                <a:cubicBezTo>
                  <a:pt x="544496" y="638139"/>
                  <a:pt x="584298" y="631937"/>
                  <a:pt x="457200" y="644237"/>
                </a:cubicBezTo>
                <a:cubicBezTo>
                  <a:pt x="217525" y="667432"/>
                  <a:pt x="321693" y="665019"/>
                  <a:pt x="176646" y="66501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1724891" y="3938155"/>
            <a:ext cx="1163782" cy="1880754"/>
          </a:xfrm>
          <a:custGeom>
            <a:avLst/>
            <a:gdLst>
              <a:gd name="connsiteX0" fmla="*/ 332509 w 1163782"/>
              <a:gd name="connsiteY0" fmla="*/ 0 h 1880754"/>
              <a:gd name="connsiteX1" fmla="*/ 311727 w 1163782"/>
              <a:gd name="connsiteY1" fmla="*/ 51954 h 1880754"/>
              <a:gd name="connsiteX2" fmla="*/ 301336 w 1163782"/>
              <a:gd name="connsiteY2" fmla="*/ 83127 h 1880754"/>
              <a:gd name="connsiteX3" fmla="*/ 280554 w 1163782"/>
              <a:gd name="connsiteY3" fmla="*/ 124690 h 1880754"/>
              <a:gd name="connsiteX4" fmla="*/ 270164 w 1163782"/>
              <a:gd name="connsiteY4" fmla="*/ 155863 h 1880754"/>
              <a:gd name="connsiteX5" fmla="*/ 238991 w 1163782"/>
              <a:gd name="connsiteY5" fmla="*/ 176645 h 1880754"/>
              <a:gd name="connsiteX6" fmla="*/ 228600 w 1163782"/>
              <a:gd name="connsiteY6" fmla="*/ 238990 h 1880754"/>
              <a:gd name="connsiteX7" fmla="*/ 207818 w 1163782"/>
              <a:gd name="connsiteY7" fmla="*/ 270163 h 1880754"/>
              <a:gd name="connsiteX8" fmla="*/ 187036 w 1163782"/>
              <a:gd name="connsiteY8" fmla="*/ 311727 h 1880754"/>
              <a:gd name="connsiteX9" fmla="*/ 145473 w 1163782"/>
              <a:gd name="connsiteY9" fmla="*/ 394854 h 1880754"/>
              <a:gd name="connsiteX10" fmla="*/ 114300 w 1163782"/>
              <a:gd name="connsiteY10" fmla="*/ 498763 h 1880754"/>
              <a:gd name="connsiteX11" fmla="*/ 93518 w 1163782"/>
              <a:gd name="connsiteY11" fmla="*/ 529936 h 1880754"/>
              <a:gd name="connsiteX12" fmla="*/ 83127 w 1163782"/>
              <a:gd name="connsiteY12" fmla="*/ 571500 h 1880754"/>
              <a:gd name="connsiteX13" fmla="*/ 62345 w 1163782"/>
              <a:gd name="connsiteY13" fmla="*/ 613063 h 1880754"/>
              <a:gd name="connsiteX14" fmla="*/ 41564 w 1163782"/>
              <a:gd name="connsiteY14" fmla="*/ 665018 h 1880754"/>
              <a:gd name="connsiteX15" fmla="*/ 10391 w 1163782"/>
              <a:gd name="connsiteY15" fmla="*/ 820881 h 1880754"/>
              <a:gd name="connsiteX16" fmla="*/ 0 w 1163782"/>
              <a:gd name="connsiteY16" fmla="*/ 852054 h 1880754"/>
              <a:gd name="connsiteX17" fmla="*/ 10391 w 1163782"/>
              <a:gd name="connsiteY17" fmla="*/ 1371600 h 1880754"/>
              <a:gd name="connsiteX18" fmla="*/ 20782 w 1163782"/>
              <a:gd name="connsiteY18" fmla="*/ 1413163 h 1880754"/>
              <a:gd name="connsiteX19" fmla="*/ 62345 w 1163782"/>
              <a:gd name="connsiteY19" fmla="*/ 1517072 h 1880754"/>
              <a:gd name="connsiteX20" fmla="*/ 83127 w 1163782"/>
              <a:gd name="connsiteY20" fmla="*/ 1579418 h 1880754"/>
              <a:gd name="connsiteX21" fmla="*/ 145473 w 1163782"/>
              <a:gd name="connsiteY21" fmla="*/ 1724890 h 1880754"/>
              <a:gd name="connsiteX22" fmla="*/ 155864 w 1163782"/>
              <a:gd name="connsiteY22" fmla="*/ 1756063 h 1880754"/>
              <a:gd name="connsiteX23" fmla="*/ 187036 w 1163782"/>
              <a:gd name="connsiteY23" fmla="*/ 1787236 h 1880754"/>
              <a:gd name="connsiteX24" fmla="*/ 228600 w 1163782"/>
              <a:gd name="connsiteY24" fmla="*/ 1828800 h 1880754"/>
              <a:gd name="connsiteX25" fmla="*/ 259773 w 1163782"/>
              <a:gd name="connsiteY25" fmla="*/ 1859972 h 1880754"/>
              <a:gd name="connsiteX26" fmla="*/ 290945 w 1163782"/>
              <a:gd name="connsiteY26" fmla="*/ 1880754 h 1880754"/>
              <a:gd name="connsiteX27" fmla="*/ 696191 w 1163782"/>
              <a:gd name="connsiteY27" fmla="*/ 1880754 h 1880754"/>
              <a:gd name="connsiteX28" fmla="*/ 1101436 w 1163782"/>
              <a:gd name="connsiteY28" fmla="*/ 1870363 h 1880754"/>
              <a:gd name="connsiteX29" fmla="*/ 1132609 w 1163782"/>
              <a:gd name="connsiteY29" fmla="*/ 1839190 h 1880754"/>
              <a:gd name="connsiteX30" fmla="*/ 1163782 w 1163782"/>
              <a:gd name="connsiteY30" fmla="*/ 1714500 h 1880754"/>
              <a:gd name="connsiteX31" fmla="*/ 1153391 w 1163782"/>
              <a:gd name="connsiteY31" fmla="*/ 1548245 h 1880754"/>
              <a:gd name="connsiteX32" fmla="*/ 1143000 w 1163782"/>
              <a:gd name="connsiteY32" fmla="*/ 1496290 h 1880754"/>
              <a:gd name="connsiteX33" fmla="*/ 1111827 w 1163782"/>
              <a:gd name="connsiteY33" fmla="*/ 1475509 h 1880754"/>
              <a:gd name="connsiteX34" fmla="*/ 353291 w 1163782"/>
              <a:gd name="connsiteY34" fmla="*/ 1485900 h 1880754"/>
              <a:gd name="connsiteX35" fmla="*/ 322118 w 1163782"/>
              <a:gd name="connsiteY35" fmla="*/ 1506681 h 1880754"/>
              <a:gd name="connsiteX36" fmla="*/ 259773 w 1163782"/>
              <a:gd name="connsiteY36" fmla="*/ 1527463 h 1880754"/>
              <a:gd name="connsiteX37" fmla="*/ 249382 w 1163782"/>
              <a:gd name="connsiteY37" fmla="*/ 1558636 h 1880754"/>
              <a:gd name="connsiteX38" fmla="*/ 197427 w 1163782"/>
              <a:gd name="connsiteY38" fmla="*/ 1620981 h 1880754"/>
              <a:gd name="connsiteX39" fmla="*/ 166254 w 1163782"/>
              <a:gd name="connsiteY39" fmla="*/ 1641763 h 1880754"/>
              <a:gd name="connsiteX40" fmla="*/ 145473 w 1163782"/>
              <a:gd name="connsiteY40" fmla="*/ 1683327 h 18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63782" h="1880754">
                <a:moveTo>
                  <a:pt x="332509" y="0"/>
                </a:moveTo>
                <a:cubicBezTo>
                  <a:pt x="325582" y="17318"/>
                  <a:pt x="318276" y="34490"/>
                  <a:pt x="311727" y="51954"/>
                </a:cubicBezTo>
                <a:cubicBezTo>
                  <a:pt x="307881" y="62210"/>
                  <a:pt x="305651" y="73060"/>
                  <a:pt x="301336" y="83127"/>
                </a:cubicBezTo>
                <a:cubicBezTo>
                  <a:pt x="295234" y="97364"/>
                  <a:pt x="286656" y="110453"/>
                  <a:pt x="280554" y="124690"/>
                </a:cubicBezTo>
                <a:cubicBezTo>
                  <a:pt x="276239" y="134757"/>
                  <a:pt x="277006" y="147310"/>
                  <a:pt x="270164" y="155863"/>
                </a:cubicBezTo>
                <a:cubicBezTo>
                  <a:pt x="262363" y="165615"/>
                  <a:pt x="249382" y="169718"/>
                  <a:pt x="238991" y="176645"/>
                </a:cubicBezTo>
                <a:cubicBezTo>
                  <a:pt x="235527" y="197427"/>
                  <a:pt x="235262" y="219003"/>
                  <a:pt x="228600" y="238990"/>
                </a:cubicBezTo>
                <a:cubicBezTo>
                  <a:pt x="224651" y="250838"/>
                  <a:pt x="214014" y="259320"/>
                  <a:pt x="207818" y="270163"/>
                </a:cubicBezTo>
                <a:cubicBezTo>
                  <a:pt x="200133" y="283612"/>
                  <a:pt x="193963" y="297872"/>
                  <a:pt x="187036" y="311727"/>
                </a:cubicBezTo>
                <a:cubicBezTo>
                  <a:pt x="160644" y="443683"/>
                  <a:pt x="200048" y="296616"/>
                  <a:pt x="145473" y="394854"/>
                </a:cubicBezTo>
                <a:cubicBezTo>
                  <a:pt x="101814" y="473441"/>
                  <a:pt x="141974" y="434192"/>
                  <a:pt x="114300" y="498763"/>
                </a:cubicBezTo>
                <a:cubicBezTo>
                  <a:pt x="109381" y="510242"/>
                  <a:pt x="100445" y="519545"/>
                  <a:pt x="93518" y="529936"/>
                </a:cubicBezTo>
                <a:cubicBezTo>
                  <a:pt x="90054" y="543791"/>
                  <a:pt x="88141" y="558128"/>
                  <a:pt x="83127" y="571500"/>
                </a:cubicBezTo>
                <a:cubicBezTo>
                  <a:pt x="77688" y="586003"/>
                  <a:pt x="68636" y="598908"/>
                  <a:pt x="62345" y="613063"/>
                </a:cubicBezTo>
                <a:cubicBezTo>
                  <a:pt x="54770" y="630108"/>
                  <a:pt x="48491" y="647700"/>
                  <a:pt x="41564" y="665018"/>
                </a:cubicBezTo>
                <a:cubicBezTo>
                  <a:pt x="32859" y="717249"/>
                  <a:pt x="24970" y="769855"/>
                  <a:pt x="10391" y="820881"/>
                </a:cubicBezTo>
                <a:cubicBezTo>
                  <a:pt x="7382" y="831413"/>
                  <a:pt x="3464" y="841663"/>
                  <a:pt x="0" y="852054"/>
                </a:cubicBezTo>
                <a:cubicBezTo>
                  <a:pt x="3464" y="1025236"/>
                  <a:pt x="3980" y="1198502"/>
                  <a:pt x="10391" y="1371600"/>
                </a:cubicBezTo>
                <a:cubicBezTo>
                  <a:pt x="10920" y="1385871"/>
                  <a:pt x="15979" y="1399714"/>
                  <a:pt x="20782" y="1413163"/>
                </a:cubicBezTo>
                <a:cubicBezTo>
                  <a:pt x="33329" y="1448294"/>
                  <a:pt x="50548" y="1481682"/>
                  <a:pt x="62345" y="1517072"/>
                </a:cubicBezTo>
                <a:cubicBezTo>
                  <a:pt x="69272" y="1537854"/>
                  <a:pt x="75435" y="1558907"/>
                  <a:pt x="83127" y="1579418"/>
                </a:cubicBezTo>
                <a:cubicBezTo>
                  <a:pt x="197015" y="1883118"/>
                  <a:pt x="80366" y="1572975"/>
                  <a:pt x="145473" y="1724890"/>
                </a:cubicBezTo>
                <a:cubicBezTo>
                  <a:pt x="149788" y="1734957"/>
                  <a:pt x="149788" y="1746949"/>
                  <a:pt x="155864" y="1756063"/>
                </a:cubicBezTo>
                <a:cubicBezTo>
                  <a:pt x="164015" y="1768290"/>
                  <a:pt x="176645" y="1776845"/>
                  <a:pt x="187036" y="1787236"/>
                </a:cubicBezTo>
                <a:cubicBezTo>
                  <a:pt x="206828" y="1846612"/>
                  <a:pt x="181099" y="1797133"/>
                  <a:pt x="228600" y="1828800"/>
                </a:cubicBezTo>
                <a:cubicBezTo>
                  <a:pt x="240827" y="1836951"/>
                  <a:pt x="248484" y="1850565"/>
                  <a:pt x="259773" y="1859972"/>
                </a:cubicBezTo>
                <a:cubicBezTo>
                  <a:pt x="269367" y="1867967"/>
                  <a:pt x="280554" y="1873827"/>
                  <a:pt x="290945" y="1880754"/>
                </a:cubicBezTo>
                <a:cubicBezTo>
                  <a:pt x="679429" y="1856474"/>
                  <a:pt x="196880" y="1880754"/>
                  <a:pt x="696191" y="1880754"/>
                </a:cubicBezTo>
                <a:cubicBezTo>
                  <a:pt x="831317" y="1880754"/>
                  <a:pt x="966354" y="1873827"/>
                  <a:pt x="1101436" y="1870363"/>
                </a:cubicBezTo>
                <a:cubicBezTo>
                  <a:pt x="1111827" y="1859972"/>
                  <a:pt x="1127962" y="1853131"/>
                  <a:pt x="1132609" y="1839190"/>
                </a:cubicBezTo>
                <a:cubicBezTo>
                  <a:pt x="1191458" y="1662644"/>
                  <a:pt x="1106857" y="1799885"/>
                  <a:pt x="1163782" y="1714500"/>
                </a:cubicBezTo>
                <a:cubicBezTo>
                  <a:pt x="1160318" y="1659082"/>
                  <a:pt x="1158655" y="1603521"/>
                  <a:pt x="1153391" y="1548245"/>
                </a:cubicBezTo>
                <a:cubicBezTo>
                  <a:pt x="1151717" y="1530663"/>
                  <a:pt x="1151763" y="1511624"/>
                  <a:pt x="1143000" y="1496290"/>
                </a:cubicBezTo>
                <a:cubicBezTo>
                  <a:pt x="1136804" y="1485447"/>
                  <a:pt x="1122218" y="1482436"/>
                  <a:pt x="1111827" y="1475509"/>
                </a:cubicBezTo>
                <a:cubicBezTo>
                  <a:pt x="858982" y="1478973"/>
                  <a:pt x="605963" y="1475926"/>
                  <a:pt x="353291" y="1485900"/>
                </a:cubicBezTo>
                <a:cubicBezTo>
                  <a:pt x="340812" y="1486393"/>
                  <a:pt x="333530" y="1501609"/>
                  <a:pt x="322118" y="1506681"/>
                </a:cubicBezTo>
                <a:cubicBezTo>
                  <a:pt x="302100" y="1515578"/>
                  <a:pt x="259773" y="1527463"/>
                  <a:pt x="259773" y="1527463"/>
                </a:cubicBezTo>
                <a:cubicBezTo>
                  <a:pt x="256309" y="1537854"/>
                  <a:pt x="254280" y="1548839"/>
                  <a:pt x="249382" y="1558636"/>
                </a:cubicBezTo>
                <a:cubicBezTo>
                  <a:pt x="237705" y="1581990"/>
                  <a:pt x="217126" y="1604565"/>
                  <a:pt x="197427" y="1620981"/>
                </a:cubicBezTo>
                <a:cubicBezTo>
                  <a:pt x="187833" y="1628976"/>
                  <a:pt x="176645" y="1634836"/>
                  <a:pt x="166254" y="1641763"/>
                </a:cubicBezTo>
                <a:cubicBezTo>
                  <a:pt x="155024" y="1686687"/>
                  <a:pt x="170145" y="1683327"/>
                  <a:pt x="145473" y="16833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手繪多邊形 11"/>
          <p:cNvSpPr/>
          <p:nvPr/>
        </p:nvSpPr>
        <p:spPr>
          <a:xfrm>
            <a:off x="3034145" y="5616356"/>
            <a:ext cx="1589810" cy="399980"/>
          </a:xfrm>
          <a:custGeom>
            <a:avLst/>
            <a:gdLst>
              <a:gd name="connsiteX0" fmla="*/ 0 w 1589810"/>
              <a:gd name="connsiteY0" fmla="*/ 15517 h 399980"/>
              <a:gd name="connsiteX1" fmla="*/ 384464 w 1589810"/>
              <a:gd name="connsiteY1" fmla="*/ 15517 h 399980"/>
              <a:gd name="connsiteX2" fmla="*/ 571500 w 1589810"/>
              <a:gd name="connsiteY2" fmla="*/ 46689 h 399980"/>
              <a:gd name="connsiteX3" fmla="*/ 675410 w 1589810"/>
              <a:gd name="connsiteY3" fmla="*/ 57080 h 399980"/>
              <a:gd name="connsiteX4" fmla="*/ 800100 w 1589810"/>
              <a:gd name="connsiteY4" fmla="*/ 98644 h 399980"/>
              <a:gd name="connsiteX5" fmla="*/ 883228 w 1589810"/>
              <a:gd name="connsiteY5" fmla="*/ 109035 h 399980"/>
              <a:gd name="connsiteX6" fmla="*/ 1122219 w 1589810"/>
              <a:gd name="connsiteY6" fmla="*/ 150599 h 399980"/>
              <a:gd name="connsiteX7" fmla="*/ 1194955 w 1589810"/>
              <a:gd name="connsiteY7" fmla="*/ 171380 h 399980"/>
              <a:gd name="connsiteX8" fmla="*/ 1298864 w 1589810"/>
              <a:gd name="connsiteY8" fmla="*/ 192162 h 399980"/>
              <a:gd name="connsiteX9" fmla="*/ 1423555 w 1589810"/>
              <a:gd name="connsiteY9" fmla="*/ 223335 h 399980"/>
              <a:gd name="connsiteX10" fmla="*/ 1517073 w 1589810"/>
              <a:gd name="connsiteY10" fmla="*/ 254508 h 399980"/>
              <a:gd name="connsiteX11" fmla="*/ 1558637 w 1589810"/>
              <a:gd name="connsiteY11" fmla="*/ 244117 h 399980"/>
              <a:gd name="connsiteX12" fmla="*/ 1537855 w 1589810"/>
              <a:gd name="connsiteY12" fmla="*/ 212944 h 399980"/>
              <a:gd name="connsiteX13" fmla="*/ 1506682 w 1589810"/>
              <a:gd name="connsiteY13" fmla="*/ 181771 h 399980"/>
              <a:gd name="connsiteX14" fmla="*/ 1485900 w 1589810"/>
              <a:gd name="connsiteY14" fmla="*/ 119426 h 399980"/>
              <a:gd name="connsiteX15" fmla="*/ 1465119 w 1589810"/>
              <a:gd name="connsiteY15" fmla="*/ 88253 h 399980"/>
              <a:gd name="connsiteX16" fmla="*/ 1475510 w 1589810"/>
              <a:gd name="connsiteY16" fmla="*/ 119426 h 399980"/>
              <a:gd name="connsiteX17" fmla="*/ 1579419 w 1589810"/>
              <a:gd name="connsiteY17" fmla="*/ 202553 h 399980"/>
              <a:gd name="connsiteX18" fmla="*/ 1589810 w 1589810"/>
              <a:gd name="connsiteY18" fmla="*/ 233726 h 399980"/>
              <a:gd name="connsiteX19" fmla="*/ 1527464 w 1589810"/>
              <a:gd name="connsiteY19" fmla="*/ 316853 h 399980"/>
              <a:gd name="connsiteX20" fmla="*/ 1496291 w 1589810"/>
              <a:gd name="connsiteY20" fmla="*/ 337635 h 399980"/>
              <a:gd name="connsiteX21" fmla="*/ 1371600 w 1589810"/>
              <a:gd name="connsiteY21" fmla="*/ 389589 h 399980"/>
              <a:gd name="connsiteX22" fmla="*/ 1361210 w 1589810"/>
              <a:gd name="connsiteY22" fmla="*/ 399980 h 39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89810" h="399980">
                <a:moveTo>
                  <a:pt x="0" y="15517"/>
                </a:moveTo>
                <a:cubicBezTo>
                  <a:pt x="160816" y="-4585"/>
                  <a:pt x="134547" y="-5752"/>
                  <a:pt x="384464" y="15517"/>
                </a:cubicBezTo>
                <a:cubicBezTo>
                  <a:pt x="447442" y="20877"/>
                  <a:pt x="508608" y="40400"/>
                  <a:pt x="571500" y="46689"/>
                </a:cubicBezTo>
                <a:lnTo>
                  <a:pt x="675410" y="57080"/>
                </a:lnTo>
                <a:cubicBezTo>
                  <a:pt x="716973" y="70935"/>
                  <a:pt x="757596" y="88018"/>
                  <a:pt x="800100" y="98644"/>
                </a:cubicBezTo>
                <a:cubicBezTo>
                  <a:pt x="827191" y="105417"/>
                  <a:pt x="855659" y="104588"/>
                  <a:pt x="883228" y="109035"/>
                </a:cubicBezTo>
                <a:cubicBezTo>
                  <a:pt x="963056" y="121911"/>
                  <a:pt x="1044470" y="128386"/>
                  <a:pt x="1122219" y="150599"/>
                </a:cubicBezTo>
                <a:cubicBezTo>
                  <a:pt x="1146464" y="157526"/>
                  <a:pt x="1170385" y="165710"/>
                  <a:pt x="1194955" y="171380"/>
                </a:cubicBezTo>
                <a:cubicBezTo>
                  <a:pt x="1244832" y="182890"/>
                  <a:pt x="1254861" y="177494"/>
                  <a:pt x="1298864" y="192162"/>
                </a:cubicBezTo>
                <a:cubicBezTo>
                  <a:pt x="1399702" y="225775"/>
                  <a:pt x="1298026" y="205402"/>
                  <a:pt x="1423555" y="223335"/>
                </a:cubicBezTo>
                <a:cubicBezTo>
                  <a:pt x="1457359" y="240237"/>
                  <a:pt x="1476788" y="254508"/>
                  <a:pt x="1517073" y="254508"/>
                </a:cubicBezTo>
                <a:cubicBezTo>
                  <a:pt x="1531354" y="254508"/>
                  <a:pt x="1544782" y="247581"/>
                  <a:pt x="1558637" y="244117"/>
                </a:cubicBezTo>
                <a:cubicBezTo>
                  <a:pt x="1551710" y="233726"/>
                  <a:pt x="1545850" y="222538"/>
                  <a:pt x="1537855" y="212944"/>
                </a:cubicBezTo>
                <a:cubicBezTo>
                  <a:pt x="1528447" y="201655"/>
                  <a:pt x="1513819" y="194617"/>
                  <a:pt x="1506682" y="181771"/>
                </a:cubicBezTo>
                <a:cubicBezTo>
                  <a:pt x="1496043" y="162622"/>
                  <a:pt x="1498051" y="137653"/>
                  <a:pt x="1485900" y="119426"/>
                </a:cubicBezTo>
                <a:cubicBezTo>
                  <a:pt x="1478973" y="109035"/>
                  <a:pt x="1477607" y="88253"/>
                  <a:pt x="1465119" y="88253"/>
                </a:cubicBezTo>
                <a:cubicBezTo>
                  <a:pt x="1454166" y="88253"/>
                  <a:pt x="1468785" y="110780"/>
                  <a:pt x="1475510" y="119426"/>
                </a:cubicBezTo>
                <a:cubicBezTo>
                  <a:pt x="1522154" y="179397"/>
                  <a:pt x="1525616" y="175652"/>
                  <a:pt x="1579419" y="202553"/>
                </a:cubicBezTo>
                <a:cubicBezTo>
                  <a:pt x="1582883" y="212944"/>
                  <a:pt x="1589810" y="222773"/>
                  <a:pt x="1589810" y="233726"/>
                </a:cubicBezTo>
                <a:cubicBezTo>
                  <a:pt x="1589810" y="297981"/>
                  <a:pt x="1578151" y="285174"/>
                  <a:pt x="1527464" y="316853"/>
                </a:cubicBezTo>
                <a:cubicBezTo>
                  <a:pt x="1516874" y="323472"/>
                  <a:pt x="1507819" y="332832"/>
                  <a:pt x="1496291" y="337635"/>
                </a:cubicBezTo>
                <a:cubicBezTo>
                  <a:pt x="1403087" y="376470"/>
                  <a:pt x="1425492" y="349171"/>
                  <a:pt x="1371600" y="389589"/>
                </a:cubicBezTo>
                <a:cubicBezTo>
                  <a:pt x="1367681" y="392528"/>
                  <a:pt x="1364673" y="396516"/>
                  <a:pt x="1361210" y="3999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094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524" y="4629445"/>
            <a:ext cx="7491069" cy="148639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550" y="1376045"/>
            <a:ext cx="7852610" cy="3166791"/>
          </a:xfrm>
          <a:prstGeom prst="rect">
            <a:avLst/>
          </a:prstGeom>
        </p:spPr>
      </p:pic>
      <p:sp>
        <p:nvSpPr>
          <p:cNvPr id="463" name="Google Shape;463;p12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4" name="Google Shape;464;p12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5" name="Google Shape;465;p12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66" name="Google Shape;466;p12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67" name="Google Shape;467;p12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68" name="Google Shape;468;p12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69" name="Google Shape;469;p12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70" name="Google Shape;470;p12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1" name="Google Shape;471;p12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72" name="Google Shape;472;p12"/>
          <p:cNvSpPr/>
          <p:nvPr/>
        </p:nvSpPr>
        <p:spPr>
          <a:xfrm>
            <a:off x="928101" y="160549"/>
            <a:ext cx="6597127" cy="989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輔導股長注意看：</a:t>
            </a:r>
            <a:endParaRPr sz="4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2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74" name="Google Shape;474;p12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75" name="Google Shape;475;p12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76" name="Google Shape;476;p12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77" name="Google Shape;477;p12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78" name="Google Shape;478;p12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79" name="Google Shape;479;p12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80" name="Google Shape;480;p12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81" name="Google Shape;481;p12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82" name="Google Shape;482;p12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4" name="Google Shape;484;p12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5" name="Google Shape;485;p12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6" name="Google Shape;486;p12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87" name="Google Shape;487;p12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88" name="Google Shape;488;p12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204771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檢核表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2"/>
          <p:cNvSpPr/>
          <p:nvPr/>
        </p:nvSpPr>
        <p:spPr>
          <a:xfrm>
            <a:off x="5064463" y="2191400"/>
            <a:ext cx="6565562" cy="7027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2181107" y="3018763"/>
            <a:ext cx="2679945" cy="2050388"/>
          </a:xfrm>
          <a:prstGeom prst="wedgeRectCallout">
            <a:avLst>
              <a:gd name="adj1" fmla="val 59786"/>
              <a:gd name="adj2" fmla="val -66413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需要檢查的部分在這裡</a:t>
            </a:r>
            <a:endParaRPr lang="en-US" altLang="zh-TW" sz="3200" dirty="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檢查合格打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2"/>
          <p:cNvSpPr/>
          <p:nvPr/>
        </p:nvSpPr>
        <p:spPr>
          <a:xfrm>
            <a:off x="6087373" y="3195791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4" name="Google Shape;494;p12"/>
          <p:cNvSpPr/>
          <p:nvPr/>
        </p:nvSpPr>
        <p:spPr>
          <a:xfrm>
            <a:off x="6759570" y="3156633"/>
            <a:ext cx="133165" cy="151640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2" name="Google Shape;502;p12"/>
          <p:cNvSpPr/>
          <p:nvPr/>
        </p:nvSpPr>
        <p:spPr>
          <a:xfrm>
            <a:off x="7169776" y="4594162"/>
            <a:ext cx="238293" cy="379149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3" name="Google Shape;503;p12"/>
          <p:cNvSpPr/>
          <p:nvPr/>
        </p:nvSpPr>
        <p:spPr>
          <a:xfrm>
            <a:off x="9513899" y="4587504"/>
            <a:ext cx="238293" cy="379149"/>
          </a:xfrm>
          <a:custGeom>
            <a:avLst/>
            <a:gdLst/>
            <a:ahLst/>
            <a:cxnLst/>
            <a:rect l="l" t="t" r="r" b="b"/>
            <a:pathLst>
              <a:path w="381740" h="506877" extrusionOk="0">
                <a:moveTo>
                  <a:pt x="0" y="168675"/>
                </a:moveTo>
                <a:cubicBezTo>
                  <a:pt x="5919" y="186430"/>
                  <a:pt x="9386" y="205201"/>
                  <a:pt x="17756" y="221941"/>
                </a:cubicBezTo>
                <a:cubicBezTo>
                  <a:pt x="24373" y="235175"/>
                  <a:pt x="35789" y="245412"/>
                  <a:pt x="44389" y="257452"/>
                </a:cubicBezTo>
                <a:cubicBezTo>
                  <a:pt x="50591" y="266134"/>
                  <a:pt x="56226" y="275207"/>
                  <a:pt x="62144" y="284085"/>
                </a:cubicBezTo>
                <a:cubicBezTo>
                  <a:pt x="78512" y="349554"/>
                  <a:pt x="60923" y="290115"/>
                  <a:pt x="88777" y="355107"/>
                </a:cubicBezTo>
                <a:cubicBezTo>
                  <a:pt x="92463" y="363708"/>
                  <a:pt x="95084" y="372742"/>
                  <a:pt x="97655" y="381740"/>
                </a:cubicBezTo>
                <a:cubicBezTo>
                  <a:pt x="101007" y="393471"/>
                  <a:pt x="101726" y="406036"/>
                  <a:pt x="106532" y="417250"/>
                </a:cubicBezTo>
                <a:cubicBezTo>
                  <a:pt x="110735" y="427057"/>
                  <a:pt x="118369" y="435005"/>
                  <a:pt x="124288" y="443883"/>
                </a:cubicBezTo>
                <a:cubicBezTo>
                  <a:pt x="127247" y="452761"/>
                  <a:pt x="130594" y="461518"/>
                  <a:pt x="133165" y="470516"/>
                </a:cubicBezTo>
                <a:cubicBezTo>
                  <a:pt x="136517" y="482248"/>
                  <a:pt x="131130" y="500570"/>
                  <a:pt x="142043" y="506027"/>
                </a:cubicBezTo>
                <a:cubicBezTo>
                  <a:pt x="151586" y="510799"/>
                  <a:pt x="159798" y="494190"/>
                  <a:pt x="168676" y="488272"/>
                </a:cubicBezTo>
                <a:cubicBezTo>
                  <a:pt x="171635" y="479394"/>
                  <a:pt x="173682" y="470158"/>
                  <a:pt x="177554" y="461639"/>
                </a:cubicBezTo>
                <a:cubicBezTo>
                  <a:pt x="177596" y="461546"/>
                  <a:pt x="221919" y="372908"/>
                  <a:pt x="230820" y="355107"/>
                </a:cubicBezTo>
                <a:cubicBezTo>
                  <a:pt x="236739" y="343270"/>
                  <a:pt x="243660" y="331884"/>
                  <a:pt x="248575" y="319596"/>
                </a:cubicBezTo>
                <a:cubicBezTo>
                  <a:pt x="254493" y="304800"/>
                  <a:pt x="259652" y="289677"/>
                  <a:pt x="266330" y="275208"/>
                </a:cubicBezTo>
                <a:cubicBezTo>
                  <a:pt x="277422" y="251176"/>
                  <a:pt x="290004" y="227860"/>
                  <a:pt x="301841" y="204186"/>
                </a:cubicBezTo>
                <a:lnTo>
                  <a:pt x="319596" y="168675"/>
                </a:lnTo>
                <a:lnTo>
                  <a:pt x="337352" y="133165"/>
                </a:lnTo>
                <a:cubicBezTo>
                  <a:pt x="340311" y="121328"/>
                  <a:pt x="342723" y="109341"/>
                  <a:pt x="346229" y="97654"/>
                </a:cubicBezTo>
                <a:cubicBezTo>
                  <a:pt x="351607" y="79727"/>
                  <a:pt x="359446" y="62545"/>
                  <a:pt x="363985" y="44388"/>
                </a:cubicBezTo>
                <a:cubicBezTo>
                  <a:pt x="373877" y="4817"/>
                  <a:pt x="364234" y="17504"/>
                  <a:pt x="38174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04" name="Google Shape;504;p12"/>
          <p:cNvSpPr/>
          <p:nvPr/>
        </p:nvSpPr>
        <p:spPr>
          <a:xfrm>
            <a:off x="5873637" y="5984838"/>
            <a:ext cx="1296139" cy="44388"/>
          </a:xfrm>
          <a:custGeom>
            <a:avLst/>
            <a:gdLst/>
            <a:ahLst/>
            <a:cxnLst/>
            <a:rect l="l" t="t" r="r" b="b"/>
            <a:pathLst>
              <a:path w="1296139" h="44388" extrusionOk="0">
                <a:moveTo>
                  <a:pt x="0" y="0"/>
                </a:moveTo>
                <a:cubicBezTo>
                  <a:pt x="68062" y="2959"/>
                  <a:pt x="136233" y="4023"/>
                  <a:pt x="204186" y="8877"/>
                </a:cubicBezTo>
                <a:cubicBezTo>
                  <a:pt x="219237" y="9952"/>
                  <a:pt x="233523" y="16680"/>
                  <a:pt x="248574" y="17755"/>
                </a:cubicBezTo>
                <a:cubicBezTo>
                  <a:pt x="316527" y="22609"/>
                  <a:pt x="384699" y="23674"/>
                  <a:pt x="452761" y="26633"/>
                </a:cubicBezTo>
                <a:cubicBezTo>
                  <a:pt x="473775" y="33637"/>
                  <a:pt x="502360" y="44388"/>
                  <a:pt x="523782" y="44388"/>
                </a:cubicBezTo>
                <a:cubicBezTo>
                  <a:pt x="577130" y="44388"/>
                  <a:pt x="630314" y="38469"/>
                  <a:pt x="683580" y="35510"/>
                </a:cubicBezTo>
                <a:cubicBezTo>
                  <a:pt x="779050" y="3687"/>
                  <a:pt x="718172" y="16510"/>
                  <a:pt x="870011" y="26633"/>
                </a:cubicBezTo>
                <a:cubicBezTo>
                  <a:pt x="884807" y="29592"/>
                  <a:pt x="899311" y="35510"/>
                  <a:pt x="914400" y="35510"/>
                </a:cubicBezTo>
                <a:cubicBezTo>
                  <a:pt x="1041681" y="35510"/>
                  <a:pt x="1168858" y="26633"/>
                  <a:pt x="1296139" y="2663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56" name="Google Shape;556;p12"/>
          <p:cNvSpPr/>
          <p:nvPr/>
        </p:nvSpPr>
        <p:spPr>
          <a:xfrm>
            <a:off x="10036249" y="5771100"/>
            <a:ext cx="1435225" cy="37684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按照座號排</a:t>
            </a:r>
            <a:endParaRPr sz="18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筆跡 11"/>
              <p14:cNvContentPartPr/>
              <p14:nvPr/>
            </p14:nvContentPartPr>
            <p14:xfrm>
              <a:off x="5310024" y="3164562"/>
              <a:ext cx="2727720" cy="1205640"/>
            </p14:xfrm>
          </p:contentPart>
        </mc:Choice>
        <mc:Fallback xmlns="">
          <p:pic>
            <p:nvPicPr>
              <p:cNvPr id="12" name="筆跡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8144" y="3151962"/>
                <a:ext cx="2747880" cy="12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筆跡 26"/>
              <p14:cNvContentPartPr/>
              <p14:nvPr/>
            </p14:nvContentPartPr>
            <p14:xfrm>
              <a:off x="9351024" y="3247722"/>
              <a:ext cx="457560" cy="1054800"/>
            </p14:xfrm>
          </p:contentPart>
        </mc:Choice>
        <mc:Fallback xmlns="">
          <p:pic>
            <p:nvPicPr>
              <p:cNvPr id="27" name="筆跡 2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35544" y="3232242"/>
                <a:ext cx="482400" cy="10828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文字方塊 3"/>
          <p:cNvSpPr txBox="1"/>
          <p:nvPr/>
        </p:nvSpPr>
        <p:spPr>
          <a:xfrm>
            <a:off x="6108155" y="5797800"/>
            <a:ext cx="6098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Antique Olive" panose="020B0603020204030204" pitchFamily="34" charset="0"/>
              </a:rPr>
              <a:t>3</a:t>
            </a:r>
            <a:r>
              <a:rPr lang="zh-TW" altLang="en-US" dirty="0">
                <a:solidFill>
                  <a:srgbClr val="FF0000"/>
                </a:solidFill>
                <a:latin typeface="Antique Olive" panose="020B0603020204030204" pitchFamily="34" charset="0"/>
              </a:rPr>
              <a:t>月</a:t>
            </a:r>
            <a:r>
              <a:rPr lang="en-US" altLang="zh-TW" dirty="0">
                <a:solidFill>
                  <a:srgbClr val="FF0000"/>
                </a:solidFill>
                <a:latin typeface="Antique Olive" panose="020B0603020204030204" pitchFamily="34" charset="0"/>
              </a:rPr>
              <a:t>22</a:t>
            </a:r>
            <a:r>
              <a:rPr lang="zh-TW" altLang="en-US" dirty="0">
                <a:solidFill>
                  <a:srgbClr val="FF0000"/>
                </a:solidFill>
                <a:latin typeface="Antique Olive" panose="020B0603020204030204" pitchFamily="34" charset="0"/>
              </a:rPr>
              <a:t>日</a:t>
            </a:r>
          </a:p>
        </p:txBody>
      </p:sp>
      <p:sp>
        <p:nvSpPr>
          <p:cNvPr id="5" name="向下箭號圖說文字 4"/>
          <p:cNvSpPr/>
          <p:nvPr/>
        </p:nvSpPr>
        <p:spPr>
          <a:xfrm>
            <a:off x="6087372" y="226863"/>
            <a:ext cx="4521745" cy="153863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輔導股長確實檢查，完成才打勾</a:t>
            </a:r>
            <a:endParaRPr lang="en-US" altLang="zh-TW" sz="24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敷衍亂打勾者會被處分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85" name="Google Shape;185;p4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186" name="Google Shape;186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189" name="Google Shape;189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91" name="Google Shape;191;p4"/>
          <p:cNvSpPr/>
          <p:nvPr/>
        </p:nvSpPr>
        <p:spPr>
          <a:xfrm>
            <a:off x="2275171" y="237042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再次提醒七年級同學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4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193" name="Google Shape;193;p4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95" name="Google Shape;195;p4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196" name="Google Shape;196;p4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201" name="Google Shape;201;p4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07" name="Google Shape;207;p4"/>
          <p:cNvSpPr txBox="1">
            <a:spLocks noGrp="1"/>
          </p:cNvSpPr>
          <p:nvPr>
            <p:ph type="body" idx="1"/>
          </p:nvPr>
        </p:nvSpPr>
        <p:spPr>
          <a:xfrm>
            <a:off x="6410853" y="1293158"/>
            <a:ext cx="5535719" cy="506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本手冊遺失不會補發，如果遺失請自行下載檔案去影印店自費印製。</a:t>
            </a:r>
            <a:endParaRPr lang="en-US" altLang="zh-TW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US"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本手冊確實填寫完成，畢業升學才可以加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分，遺失沒有補就是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分。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16EDE8-B8D4-4162-AA99-7A9CBDA84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593" y="1134096"/>
            <a:ext cx="3668462" cy="52256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3" name="Google Shape;183;p4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185" name="Google Shape;185;p4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186" name="Google Shape;186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189" name="Google Shape;189;p4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191" name="Google Shape;191;p4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七下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填寫要寫哪裡？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4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193" name="Google Shape;193;p4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195" name="Google Shape;195;p4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196" name="Google Shape;196;p4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201" name="Google Shape;201;p4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207" name="Google Shape;207;p4"/>
          <p:cNvSpPr txBox="1">
            <a:spLocks noGrp="1"/>
          </p:cNvSpPr>
          <p:nvPr>
            <p:ph type="body" idx="1"/>
          </p:nvPr>
        </p:nvSpPr>
        <p:spPr>
          <a:xfrm>
            <a:off x="2287490" y="1892066"/>
            <a:ext cx="2791179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封面背面：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6567" y="1423690"/>
            <a:ext cx="7193903" cy="505249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"/>
          <p:cNvSpPr/>
          <p:nvPr/>
        </p:nvSpPr>
        <p:spPr>
          <a:xfrm>
            <a:off x="6014965" y="1977973"/>
            <a:ext cx="1686046" cy="448818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7226387</a:t>
            </a:r>
            <a:endParaRPr sz="2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0" name="Google Shape;210;p4"/>
          <p:cNvSpPr/>
          <p:nvPr/>
        </p:nvSpPr>
        <p:spPr>
          <a:xfrm>
            <a:off x="6975598" y="2540222"/>
            <a:ext cx="881140" cy="44085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12</a:t>
            </a:r>
            <a:endParaRPr sz="2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1" name="Google Shape;211;p4"/>
          <p:cNvSpPr/>
          <p:nvPr/>
        </p:nvSpPr>
        <p:spPr>
          <a:xfrm>
            <a:off x="6975598" y="3149158"/>
            <a:ext cx="881140" cy="44085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13</a:t>
            </a:r>
            <a:endParaRPr sz="2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2" name="Google Shape;212;p4"/>
          <p:cNvSpPr/>
          <p:nvPr/>
        </p:nvSpPr>
        <p:spPr>
          <a:xfrm>
            <a:off x="7422028" y="3754202"/>
            <a:ext cx="881140" cy="44085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15</a:t>
            </a:r>
            <a:endParaRPr sz="2800">
              <a:solidFill>
                <a:srgbClr val="FF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3" name="Google Shape;213;p4"/>
          <p:cNvSpPr/>
          <p:nvPr/>
        </p:nvSpPr>
        <p:spPr>
          <a:xfrm>
            <a:off x="5552240" y="5897198"/>
            <a:ext cx="5593714" cy="440852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>
                <a:solidFill>
                  <a:srgbClr val="2F5496"/>
                </a:solidFill>
                <a:latin typeface="Malgun Gothic"/>
                <a:ea typeface="Malgun Gothic"/>
                <a:cs typeface="Malgun Gothic"/>
                <a:sym typeface="Malgun Gothic"/>
              </a:rPr>
              <a:t>請詢問輔導老師後填寫</a:t>
            </a:r>
            <a:endParaRPr sz="2800">
              <a:solidFill>
                <a:srgbClr val="2F5496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筆跡 8"/>
              <p14:cNvContentPartPr/>
              <p14:nvPr/>
            </p14:nvContentPartPr>
            <p14:xfrm>
              <a:off x="4520544" y="5702202"/>
              <a:ext cx="904680" cy="596160"/>
            </p14:xfrm>
          </p:contentPart>
        </mc:Choice>
        <mc:Fallback>
          <p:pic>
            <p:nvPicPr>
              <p:cNvPr id="9" name="筆跡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6144" y="5687802"/>
                <a:ext cx="933120" cy="6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261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七下填寫要寫哪裡？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5210988" y="226669"/>
            <a:ext cx="3095982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endParaRPr lang="en-US" altLang="zh-TW"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填寫成績</a:t>
            </a:r>
            <a:endParaRPr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" name="筆跡 58"/>
              <p14:cNvContentPartPr/>
              <p14:nvPr/>
            </p14:nvContentPartPr>
            <p14:xfrm>
              <a:off x="10332024" y="4945122"/>
              <a:ext cx="0" cy="155880"/>
            </p14:xfrm>
          </p:contentPart>
        </mc:Choice>
        <mc:Fallback xmlns="">
          <p:pic>
            <p:nvPicPr>
              <p:cNvPr id="59" name="筆跡 5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0" cy="155880"/>
              </a:xfrm>
              <a:prstGeom prst="rect">
                <a:avLst/>
              </a:prstGeom>
            </p:spPr>
          </p:pic>
        </mc:Fallback>
      </mc:AlternateContent>
      <p:pic>
        <p:nvPicPr>
          <p:cNvPr id="335" name="圖片 3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090" y="1560936"/>
            <a:ext cx="9904953" cy="45682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8" name="筆跡 337"/>
              <p14:cNvContentPartPr/>
              <p14:nvPr/>
            </p14:nvContentPartPr>
            <p14:xfrm>
              <a:off x="3435651" y="4629294"/>
              <a:ext cx="8074440" cy="640440"/>
            </p14:xfrm>
          </p:contentPart>
        </mc:Choice>
        <mc:Fallback xmlns="">
          <p:pic>
            <p:nvPicPr>
              <p:cNvPr id="338" name="筆跡 33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1253" y="4614894"/>
                <a:ext cx="8102876" cy="6688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0C6E6F51-11D3-4795-954A-6BC45B70169B}"/>
              </a:ext>
            </a:extLst>
          </p:cNvPr>
          <p:cNvSpPr/>
          <p:nvPr/>
        </p:nvSpPr>
        <p:spPr>
          <a:xfrm>
            <a:off x="4076240" y="5597484"/>
            <a:ext cx="6506782" cy="70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C000"/>
                </a:solidFill>
                <a:latin typeface="小賴字體 等寬 SC" panose="02010600030101010101" pitchFamily="2" charset="-122"/>
                <a:ea typeface="小賴字體 等寬 SC" panose="02010600030101010101" pitchFamily="2" charset="-122"/>
              </a:rPr>
              <a:t>成績填寫「五等第」也可以喔～</a:t>
            </a:r>
          </a:p>
        </p:txBody>
      </p:sp>
    </p:spTree>
    <p:extLst>
      <p:ext uri="{BB962C8B-B14F-4D97-AF65-F5344CB8AC3E}">
        <p14:creationId xmlns:p14="http://schemas.microsoft.com/office/powerpoint/2010/main" val="261306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"/>
          <p:cNvSpPr/>
          <p:nvPr/>
        </p:nvSpPr>
        <p:spPr>
          <a:xfrm>
            <a:off x="1608978" y="660236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p9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6" name="Google Shape;366;p9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7" name="Google Shape;367;p9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68" name="Google Shape;368;p9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369" name="Google Shape;369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372" name="Google Shape;372;p9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74" name="Google Shape;374;p9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七下填寫要寫哪裡？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9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376" name="Google Shape;376;p9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378" name="Google Shape;378;p9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384" name="Google Shape;384;p9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390" name="Google Shape;390;p9"/>
          <p:cNvSpPr txBox="1">
            <a:spLocks noGrp="1"/>
          </p:cNvSpPr>
          <p:nvPr>
            <p:ph type="body" idx="1"/>
          </p:nvPr>
        </p:nvSpPr>
        <p:spPr>
          <a:xfrm>
            <a:off x="5210988" y="226669"/>
            <a:ext cx="3095982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第</a:t>
            </a:r>
            <a:r>
              <a:rPr lang="en-US" alt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zh-TW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endParaRPr lang="en-US" altLang="zh-TW"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altLang="en-US" sz="3200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填寫成績</a:t>
            </a:r>
            <a:endParaRPr sz="3200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4257" t="18202" r="4224"/>
          <a:stretch/>
        </p:blipFill>
        <p:spPr>
          <a:xfrm>
            <a:off x="2165200" y="1297144"/>
            <a:ext cx="9981523" cy="4819705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4318681" y="4462599"/>
            <a:ext cx="1027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社團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5185509" y="4367156"/>
            <a:ext cx="119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其他類課程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3141220" y="4357167"/>
            <a:ext cx="1215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</a:rPr>
              <a:t>統整性主題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筆跡 3"/>
              <p14:cNvContentPartPr/>
              <p14:nvPr/>
            </p14:nvContentPartPr>
            <p14:xfrm>
              <a:off x="3406704" y="5343282"/>
              <a:ext cx="2485080" cy="690480"/>
            </p14:xfrm>
          </p:contentPart>
        </mc:Choice>
        <mc:Fallback xmlns="">
          <p:pic>
            <p:nvPicPr>
              <p:cNvPr id="4" name="筆跡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6984" y="5332482"/>
                <a:ext cx="250596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8" name="筆跡 47"/>
              <p14:cNvContentPartPr/>
              <p14:nvPr/>
            </p14:nvContentPartPr>
            <p14:xfrm>
              <a:off x="9459744" y="4570722"/>
              <a:ext cx="1882080" cy="1430640"/>
            </p14:xfrm>
          </p:contentPart>
        </mc:Choice>
        <mc:Fallback xmlns="">
          <p:pic>
            <p:nvPicPr>
              <p:cNvPr id="48" name="筆跡 4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49664" y="4564602"/>
                <a:ext cx="1902600" cy="14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筆跡 58"/>
              <p14:cNvContentPartPr/>
              <p14:nvPr/>
            </p14:nvContentPartPr>
            <p14:xfrm>
              <a:off x="10332024" y="4945122"/>
              <a:ext cx="0" cy="155880"/>
            </p14:xfrm>
          </p:contentPart>
        </mc:Choice>
        <mc:Fallback xmlns="">
          <p:pic>
            <p:nvPicPr>
              <p:cNvPr id="59" name="筆跡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0" y="0"/>
                <a:ext cx="0" cy="1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577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0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7" name="Google Shape;397;p10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8" name="Google Shape;398;p10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9" name="Google Shape;399;p10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00" name="Google Shape;400;p10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01" name="Google Shape;401;p10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03" name="Google Shape;403;p10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04" name="Google Shape;404;p10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06" name="Google Shape;406;p10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七下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填寫要寫哪裡？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10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08" name="Google Shape;408;p10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09" name="Google Shape;409;p10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10" name="Google Shape;410;p10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11" name="Google Shape;411;p10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3" name="Google Shape;413;p10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4" name="Google Shape;414;p10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15" name="Google Shape;415;p10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16" name="Google Shape;416;p10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8" name="Google Shape;418;p10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22" name="Google Shape;422;p10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第11頁、幹部：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9696" y="1255606"/>
            <a:ext cx="6591306" cy="51822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筆跡 34"/>
              <p14:cNvContentPartPr/>
              <p14:nvPr/>
            </p14:nvContentPartPr>
            <p14:xfrm>
              <a:off x="5488944" y="2068362"/>
              <a:ext cx="218160" cy="604440"/>
            </p14:xfrm>
          </p:contentPart>
        </mc:Choice>
        <mc:Fallback xmlns="">
          <p:pic>
            <p:nvPicPr>
              <p:cNvPr id="35" name="筆跡 3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5984" y="2056122"/>
                <a:ext cx="24408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筆跡 36"/>
              <p14:cNvContentPartPr/>
              <p14:nvPr/>
            </p14:nvContentPartPr>
            <p14:xfrm>
              <a:off x="9102264" y="2045682"/>
              <a:ext cx="278280" cy="323640"/>
            </p14:xfrm>
          </p:contentPart>
        </mc:Choice>
        <mc:Fallback xmlns="">
          <p:pic>
            <p:nvPicPr>
              <p:cNvPr id="37" name="筆跡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8584" y="2034162"/>
                <a:ext cx="303840" cy="34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群組 39">
            <a:extLst>
              <a:ext uri="{FF2B5EF4-FFF2-40B4-BE49-F238E27FC236}">
                <a16:creationId xmlns:a16="http://schemas.microsoft.com/office/drawing/2014/main" id="{93761A39-A0D9-437E-87F4-C4CDD621AD0F}"/>
              </a:ext>
            </a:extLst>
          </p:cNvPr>
          <p:cNvGrpSpPr/>
          <p:nvPr/>
        </p:nvGrpSpPr>
        <p:grpSpPr>
          <a:xfrm>
            <a:off x="8835034" y="2179457"/>
            <a:ext cx="2185560" cy="851760"/>
            <a:chOff x="8835034" y="2179457"/>
            <a:chExt cx="2185560" cy="85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筆跡 1">
                  <a:extLst>
                    <a:ext uri="{FF2B5EF4-FFF2-40B4-BE49-F238E27FC236}">
                      <a16:creationId xmlns:a16="http://schemas.microsoft.com/office/drawing/2014/main" id="{0DE70EB9-0411-4793-A64D-0BED9D0FF291}"/>
                    </a:ext>
                  </a:extLst>
                </p14:cNvPr>
                <p14:cNvContentPartPr/>
                <p14:nvPr/>
              </p14:nvContentPartPr>
              <p14:xfrm>
                <a:off x="8841514" y="2220497"/>
                <a:ext cx="349920" cy="277200"/>
              </p14:xfrm>
            </p:contentPart>
          </mc:Choice>
          <mc:Fallback xmlns="">
            <p:pic>
              <p:nvPicPr>
                <p:cNvPr id="2" name="筆跡 1">
                  <a:extLst>
                    <a:ext uri="{FF2B5EF4-FFF2-40B4-BE49-F238E27FC236}">
                      <a16:creationId xmlns:a16="http://schemas.microsoft.com/office/drawing/2014/main" id="{0DE70EB9-0411-4793-A64D-0BED9D0FF2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05874" y="2184497"/>
                  <a:ext cx="421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筆跡 2">
                  <a:extLst>
                    <a:ext uri="{FF2B5EF4-FFF2-40B4-BE49-F238E27FC236}">
                      <a16:creationId xmlns:a16="http://schemas.microsoft.com/office/drawing/2014/main" id="{CBA411C0-628A-4D68-9EAE-B52210BF7E38}"/>
                    </a:ext>
                  </a:extLst>
                </p14:cNvPr>
                <p14:cNvContentPartPr/>
                <p14:nvPr/>
              </p14:nvContentPartPr>
              <p14:xfrm>
                <a:off x="8835034" y="2390057"/>
                <a:ext cx="506520" cy="123480"/>
              </p14:xfrm>
            </p:contentPart>
          </mc:Choice>
          <mc:Fallback xmlns="">
            <p:pic>
              <p:nvPicPr>
                <p:cNvPr id="3" name="筆跡 2">
                  <a:extLst>
                    <a:ext uri="{FF2B5EF4-FFF2-40B4-BE49-F238E27FC236}">
                      <a16:creationId xmlns:a16="http://schemas.microsoft.com/office/drawing/2014/main" id="{CBA411C0-628A-4D68-9EAE-B52210BF7E3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99394" y="2354417"/>
                  <a:ext cx="578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筆跡 3">
                  <a:extLst>
                    <a:ext uri="{FF2B5EF4-FFF2-40B4-BE49-F238E27FC236}">
                      <a16:creationId xmlns:a16="http://schemas.microsoft.com/office/drawing/2014/main" id="{04AA9D4D-4C27-4016-88F8-53932386463F}"/>
                    </a:ext>
                  </a:extLst>
                </p14:cNvPr>
                <p14:cNvContentPartPr/>
                <p14:nvPr/>
              </p14:nvContentPartPr>
              <p14:xfrm>
                <a:off x="8897314" y="2369897"/>
                <a:ext cx="572760" cy="234720"/>
              </p14:xfrm>
            </p:contentPart>
          </mc:Choice>
          <mc:Fallback xmlns="">
            <p:pic>
              <p:nvPicPr>
                <p:cNvPr id="4" name="筆跡 3">
                  <a:extLst>
                    <a:ext uri="{FF2B5EF4-FFF2-40B4-BE49-F238E27FC236}">
                      <a16:creationId xmlns:a16="http://schemas.microsoft.com/office/drawing/2014/main" id="{04AA9D4D-4C27-4016-88F8-5393238646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61674" y="2333897"/>
                  <a:ext cx="644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筆跡 4">
                  <a:extLst>
                    <a:ext uri="{FF2B5EF4-FFF2-40B4-BE49-F238E27FC236}">
                      <a16:creationId xmlns:a16="http://schemas.microsoft.com/office/drawing/2014/main" id="{C56C28E1-16F5-4F24-80CC-1D84A069492E}"/>
                    </a:ext>
                  </a:extLst>
                </p14:cNvPr>
                <p14:cNvContentPartPr/>
                <p14:nvPr/>
              </p14:nvContentPartPr>
              <p14:xfrm>
                <a:off x="9228874" y="2536937"/>
                <a:ext cx="267840" cy="89280"/>
              </p14:xfrm>
            </p:contentPart>
          </mc:Choice>
          <mc:Fallback xmlns="">
            <p:pic>
              <p:nvPicPr>
                <p:cNvPr id="5" name="筆跡 4">
                  <a:extLst>
                    <a:ext uri="{FF2B5EF4-FFF2-40B4-BE49-F238E27FC236}">
                      <a16:creationId xmlns:a16="http://schemas.microsoft.com/office/drawing/2014/main" id="{C56C28E1-16F5-4F24-80CC-1D84A069492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93234" y="2500937"/>
                  <a:ext cx="339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" name="筆跡 5">
                  <a:extLst>
                    <a:ext uri="{FF2B5EF4-FFF2-40B4-BE49-F238E27FC236}">
                      <a16:creationId xmlns:a16="http://schemas.microsoft.com/office/drawing/2014/main" id="{538B8D41-935C-4529-9355-21B4F1400C07}"/>
                    </a:ext>
                  </a:extLst>
                </p14:cNvPr>
                <p14:cNvContentPartPr/>
                <p14:nvPr/>
              </p14:nvContentPartPr>
              <p14:xfrm>
                <a:off x="9169474" y="2356217"/>
                <a:ext cx="78480" cy="27720"/>
              </p14:xfrm>
            </p:contentPart>
          </mc:Choice>
          <mc:Fallback xmlns="">
            <p:pic>
              <p:nvPicPr>
                <p:cNvPr id="6" name="筆跡 5">
                  <a:extLst>
                    <a:ext uri="{FF2B5EF4-FFF2-40B4-BE49-F238E27FC236}">
                      <a16:creationId xmlns:a16="http://schemas.microsoft.com/office/drawing/2014/main" id="{538B8D41-935C-4529-9355-21B4F1400C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33834" y="2320577"/>
                  <a:ext cx="150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筆跡 6">
                  <a:extLst>
                    <a:ext uri="{FF2B5EF4-FFF2-40B4-BE49-F238E27FC236}">
                      <a16:creationId xmlns:a16="http://schemas.microsoft.com/office/drawing/2014/main" id="{2CA58CA0-3BF0-45C6-94CD-65DA9B3E554E}"/>
                    </a:ext>
                  </a:extLst>
                </p14:cNvPr>
                <p14:cNvContentPartPr/>
                <p14:nvPr/>
              </p14:nvContentPartPr>
              <p14:xfrm>
                <a:off x="9416074" y="2246057"/>
                <a:ext cx="55800" cy="76680"/>
              </p14:xfrm>
            </p:contentPart>
          </mc:Choice>
          <mc:Fallback xmlns="">
            <p:pic>
              <p:nvPicPr>
                <p:cNvPr id="7" name="筆跡 6">
                  <a:extLst>
                    <a:ext uri="{FF2B5EF4-FFF2-40B4-BE49-F238E27FC236}">
                      <a16:creationId xmlns:a16="http://schemas.microsoft.com/office/drawing/2014/main" id="{2CA58CA0-3BF0-45C6-94CD-65DA9B3E55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80074" y="2210417"/>
                  <a:ext cx="127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筆跡 7">
                  <a:extLst>
                    <a:ext uri="{FF2B5EF4-FFF2-40B4-BE49-F238E27FC236}">
                      <a16:creationId xmlns:a16="http://schemas.microsoft.com/office/drawing/2014/main" id="{6847CB77-0CB4-4126-98D5-C2EA55538723}"/>
                    </a:ext>
                  </a:extLst>
                </p14:cNvPr>
                <p14:cNvContentPartPr/>
                <p14:nvPr/>
              </p14:nvContentPartPr>
              <p14:xfrm>
                <a:off x="9511834" y="2240297"/>
                <a:ext cx="157320" cy="110520"/>
              </p14:xfrm>
            </p:contentPart>
          </mc:Choice>
          <mc:Fallback xmlns="">
            <p:pic>
              <p:nvPicPr>
                <p:cNvPr id="8" name="筆跡 7">
                  <a:extLst>
                    <a:ext uri="{FF2B5EF4-FFF2-40B4-BE49-F238E27FC236}">
                      <a16:creationId xmlns:a16="http://schemas.microsoft.com/office/drawing/2014/main" id="{6847CB77-0CB4-4126-98D5-C2EA555387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76194" y="2204297"/>
                  <a:ext cx="2289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" name="筆跡 8">
                  <a:extLst>
                    <a:ext uri="{FF2B5EF4-FFF2-40B4-BE49-F238E27FC236}">
                      <a16:creationId xmlns:a16="http://schemas.microsoft.com/office/drawing/2014/main" id="{4A8DAB31-BEFD-464A-8457-76B7710DDC3F}"/>
                    </a:ext>
                  </a:extLst>
                </p14:cNvPr>
                <p14:cNvContentPartPr/>
                <p14:nvPr/>
              </p14:nvContentPartPr>
              <p14:xfrm>
                <a:off x="9556834" y="2350817"/>
                <a:ext cx="360" cy="178200"/>
              </p14:xfrm>
            </p:contentPart>
          </mc:Choice>
          <mc:Fallback xmlns="">
            <p:pic>
              <p:nvPicPr>
                <p:cNvPr id="9" name="筆跡 8">
                  <a:extLst>
                    <a:ext uri="{FF2B5EF4-FFF2-40B4-BE49-F238E27FC236}">
                      <a16:creationId xmlns:a16="http://schemas.microsoft.com/office/drawing/2014/main" id="{4A8DAB31-BEFD-464A-8457-76B7710DDC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521194" y="2314817"/>
                  <a:ext cx="72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筆跡 9">
                  <a:extLst>
                    <a:ext uri="{FF2B5EF4-FFF2-40B4-BE49-F238E27FC236}">
                      <a16:creationId xmlns:a16="http://schemas.microsoft.com/office/drawing/2014/main" id="{6461B321-6CD9-4893-B942-0BC6B442591D}"/>
                    </a:ext>
                  </a:extLst>
                </p14:cNvPr>
                <p14:cNvContentPartPr/>
                <p14:nvPr/>
              </p14:nvContentPartPr>
              <p14:xfrm>
                <a:off x="9732874" y="2245337"/>
                <a:ext cx="90720" cy="111240"/>
              </p14:xfrm>
            </p:contentPart>
          </mc:Choice>
          <mc:Fallback xmlns="">
            <p:pic>
              <p:nvPicPr>
                <p:cNvPr id="10" name="筆跡 9">
                  <a:extLst>
                    <a:ext uri="{FF2B5EF4-FFF2-40B4-BE49-F238E27FC236}">
                      <a16:creationId xmlns:a16="http://schemas.microsoft.com/office/drawing/2014/main" id="{6461B321-6CD9-4893-B942-0BC6B44259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697234" y="2209697"/>
                  <a:ext cx="162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946C924C-F6D9-447B-8C2F-F188BA4FFD8C}"/>
                    </a:ext>
                  </a:extLst>
                </p14:cNvPr>
                <p14:cNvContentPartPr/>
                <p14:nvPr/>
              </p14:nvContentPartPr>
              <p14:xfrm>
                <a:off x="9619834" y="2299337"/>
                <a:ext cx="121680" cy="234360"/>
              </p14:xfrm>
            </p:contentPart>
          </mc:Choice>
          <mc:Fallback xmlns=""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946C924C-F6D9-447B-8C2F-F188BA4FFD8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583834" y="2263697"/>
                  <a:ext cx="1933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筆跡 11">
                  <a:extLst>
                    <a:ext uri="{FF2B5EF4-FFF2-40B4-BE49-F238E27FC236}">
                      <a16:creationId xmlns:a16="http://schemas.microsoft.com/office/drawing/2014/main" id="{425DB11B-D195-4484-98D5-98D327C5C0EB}"/>
                    </a:ext>
                  </a:extLst>
                </p14:cNvPr>
                <p14:cNvContentPartPr/>
                <p14:nvPr/>
              </p14:nvContentPartPr>
              <p14:xfrm>
                <a:off x="9793714" y="2368817"/>
                <a:ext cx="197640" cy="125640"/>
              </p14:xfrm>
            </p:contentPart>
          </mc:Choice>
          <mc:Fallback xmlns="">
            <p:pic>
              <p:nvPicPr>
                <p:cNvPr id="12" name="筆跡 11">
                  <a:extLst>
                    <a:ext uri="{FF2B5EF4-FFF2-40B4-BE49-F238E27FC236}">
                      <a16:creationId xmlns:a16="http://schemas.microsoft.com/office/drawing/2014/main" id="{425DB11B-D195-4484-98D5-98D327C5C0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758074" y="2332817"/>
                  <a:ext cx="269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" name="筆跡 12">
                  <a:extLst>
                    <a:ext uri="{FF2B5EF4-FFF2-40B4-BE49-F238E27FC236}">
                      <a16:creationId xmlns:a16="http://schemas.microsoft.com/office/drawing/2014/main" id="{CB1FD15F-E946-4169-A4C9-180AEEF28F37}"/>
                    </a:ext>
                  </a:extLst>
                </p14:cNvPr>
                <p14:cNvContentPartPr/>
                <p14:nvPr/>
              </p14:nvContentPartPr>
              <p14:xfrm>
                <a:off x="10091074" y="2179457"/>
                <a:ext cx="77400" cy="68400"/>
              </p14:xfrm>
            </p:contentPart>
          </mc:Choice>
          <mc:Fallback xmlns="">
            <p:pic>
              <p:nvPicPr>
                <p:cNvPr id="13" name="筆跡 12">
                  <a:extLst>
                    <a:ext uri="{FF2B5EF4-FFF2-40B4-BE49-F238E27FC236}">
                      <a16:creationId xmlns:a16="http://schemas.microsoft.com/office/drawing/2014/main" id="{CB1FD15F-E946-4169-A4C9-180AEEF28F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55074" y="2143457"/>
                  <a:ext cx="149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" name="筆跡 13">
                  <a:extLst>
                    <a:ext uri="{FF2B5EF4-FFF2-40B4-BE49-F238E27FC236}">
                      <a16:creationId xmlns:a16="http://schemas.microsoft.com/office/drawing/2014/main" id="{9DD47952-0B1E-4601-878E-6AF5C0DBC6D8}"/>
                    </a:ext>
                  </a:extLst>
                </p14:cNvPr>
                <p14:cNvContentPartPr/>
                <p14:nvPr/>
              </p14:nvContentPartPr>
              <p14:xfrm>
                <a:off x="10059754" y="2270177"/>
                <a:ext cx="149760" cy="5400"/>
              </p14:xfrm>
            </p:contentPart>
          </mc:Choice>
          <mc:Fallback xmlns="">
            <p:pic>
              <p:nvPicPr>
                <p:cNvPr id="14" name="筆跡 13">
                  <a:extLst>
                    <a:ext uri="{FF2B5EF4-FFF2-40B4-BE49-F238E27FC236}">
                      <a16:creationId xmlns:a16="http://schemas.microsoft.com/office/drawing/2014/main" id="{9DD47952-0B1E-4601-878E-6AF5C0DBC6D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23754" y="2234537"/>
                  <a:ext cx="221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" name="筆跡 14">
                  <a:extLst>
                    <a:ext uri="{FF2B5EF4-FFF2-40B4-BE49-F238E27FC236}">
                      <a16:creationId xmlns:a16="http://schemas.microsoft.com/office/drawing/2014/main" id="{CBC3CA21-F118-4432-AAC1-A03215FAFF6E}"/>
                    </a:ext>
                  </a:extLst>
                </p14:cNvPr>
                <p14:cNvContentPartPr/>
                <p14:nvPr/>
              </p14:nvContentPartPr>
              <p14:xfrm>
                <a:off x="10085674" y="2320937"/>
                <a:ext cx="99000" cy="612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CBC3CA21-F118-4432-AAC1-A03215FAFF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49674" y="2285297"/>
                  <a:ext cx="170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51E0AAB3-3474-4778-A99B-5B4951F31CD3}"/>
                    </a:ext>
                  </a:extLst>
                </p14:cNvPr>
                <p14:cNvContentPartPr/>
                <p14:nvPr/>
              </p14:nvContentPartPr>
              <p14:xfrm>
                <a:off x="10068394" y="2385377"/>
                <a:ext cx="149400" cy="15228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51E0AAB3-3474-4778-A99B-5B4951F31C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032394" y="2349737"/>
                  <a:ext cx="221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" name="筆跡 16">
                  <a:extLst>
                    <a:ext uri="{FF2B5EF4-FFF2-40B4-BE49-F238E27FC236}">
                      <a16:creationId xmlns:a16="http://schemas.microsoft.com/office/drawing/2014/main" id="{6E230E00-A71B-4219-A19D-8D5DD8C20C8B}"/>
                    </a:ext>
                  </a:extLst>
                </p14:cNvPr>
                <p14:cNvContentPartPr/>
                <p14:nvPr/>
              </p14:nvContentPartPr>
              <p14:xfrm>
                <a:off x="10241914" y="2276657"/>
                <a:ext cx="192600" cy="122760"/>
              </p14:xfrm>
            </p:contentPart>
          </mc:Choice>
          <mc:Fallback xmlns="">
            <p:pic>
              <p:nvPicPr>
                <p:cNvPr id="17" name="筆跡 16">
                  <a:extLst>
                    <a:ext uri="{FF2B5EF4-FFF2-40B4-BE49-F238E27FC236}">
                      <a16:creationId xmlns:a16="http://schemas.microsoft.com/office/drawing/2014/main" id="{6E230E00-A71B-4219-A19D-8D5DD8C20C8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06274" y="2240657"/>
                  <a:ext cx="264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8" name="筆跡 17">
                  <a:extLst>
                    <a:ext uri="{FF2B5EF4-FFF2-40B4-BE49-F238E27FC236}">
                      <a16:creationId xmlns:a16="http://schemas.microsoft.com/office/drawing/2014/main" id="{AF5BDE6B-892F-423A-9C11-2C13A00BA6A0}"/>
                    </a:ext>
                  </a:extLst>
                </p14:cNvPr>
                <p14:cNvContentPartPr/>
                <p14:nvPr/>
              </p14:nvContentPartPr>
              <p14:xfrm>
                <a:off x="10181074" y="2367017"/>
                <a:ext cx="201960" cy="360"/>
              </p14:xfrm>
            </p:contentPart>
          </mc:Choice>
          <mc:Fallback xmlns="">
            <p:pic>
              <p:nvPicPr>
                <p:cNvPr id="18" name="筆跡 17">
                  <a:extLst>
                    <a:ext uri="{FF2B5EF4-FFF2-40B4-BE49-F238E27FC236}">
                      <a16:creationId xmlns:a16="http://schemas.microsoft.com/office/drawing/2014/main" id="{AF5BDE6B-892F-423A-9C11-2C13A00BA6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45434" y="2331017"/>
                  <a:ext cx="273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" name="筆跡 18">
                  <a:extLst>
                    <a:ext uri="{FF2B5EF4-FFF2-40B4-BE49-F238E27FC236}">
                      <a16:creationId xmlns:a16="http://schemas.microsoft.com/office/drawing/2014/main" id="{0D3430B6-2DD3-4CB9-82D2-89518F6F3303}"/>
                    </a:ext>
                  </a:extLst>
                </p14:cNvPr>
                <p14:cNvContentPartPr/>
                <p14:nvPr/>
              </p14:nvContentPartPr>
              <p14:xfrm>
                <a:off x="10259194" y="2427137"/>
                <a:ext cx="10800" cy="69480"/>
              </p14:xfrm>
            </p:contentPart>
          </mc:Choice>
          <mc:Fallback xmlns="">
            <p:pic>
              <p:nvPicPr>
                <p:cNvPr id="19" name="筆跡 18">
                  <a:extLst>
                    <a:ext uri="{FF2B5EF4-FFF2-40B4-BE49-F238E27FC236}">
                      <a16:creationId xmlns:a16="http://schemas.microsoft.com/office/drawing/2014/main" id="{0D3430B6-2DD3-4CB9-82D2-89518F6F33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23554" y="2391497"/>
                  <a:ext cx="82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" name="筆跡 19">
                  <a:extLst>
                    <a:ext uri="{FF2B5EF4-FFF2-40B4-BE49-F238E27FC236}">
                      <a16:creationId xmlns:a16="http://schemas.microsoft.com/office/drawing/2014/main" id="{0BB0A755-3812-44D7-B886-4C805F7C715A}"/>
                    </a:ext>
                  </a:extLst>
                </p14:cNvPr>
                <p14:cNvContentPartPr/>
                <p14:nvPr/>
              </p14:nvContentPartPr>
              <p14:xfrm>
                <a:off x="10348834" y="2436857"/>
                <a:ext cx="152640" cy="61920"/>
              </p14:xfrm>
            </p:contentPart>
          </mc:Choice>
          <mc:Fallback xmlns="">
            <p:pic>
              <p:nvPicPr>
                <p:cNvPr id="20" name="筆跡 19">
                  <a:extLst>
                    <a:ext uri="{FF2B5EF4-FFF2-40B4-BE49-F238E27FC236}">
                      <a16:creationId xmlns:a16="http://schemas.microsoft.com/office/drawing/2014/main" id="{0BB0A755-3812-44D7-B886-4C805F7C71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12834" y="2401217"/>
                  <a:ext cx="2242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1" name="筆跡 20">
                  <a:extLst>
                    <a:ext uri="{FF2B5EF4-FFF2-40B4-BE49-F238E27FC236}">
                      <a16:creationId xmlns:a16="http://schemas.microsoft.com/office/drawing/2014/main" id="{90AA6971-0686-47E1-B113-CFA86234D523}"/>
                    </a:ext>
                  </a:extLst>
                </p14:cNvPr>
                <p14:cNvContentPartPr/>
                <p14:nvPr/>
              </p14:nvContentPartPr>
              <p14:xfrm>
                <a:off x="10531714" y="2226617"/>
                <a:ext cx="302760" cy="207000"/>
              </p14:xfrm>
            </p:contentPart>
          </mc:Choice>
          <mc:Fallback xmlns="">
            <p:pic>
              <p:nvPicPr>
                <p:cNvPr id="21" name="筆跡 20">
                  <a:extLst>
                    <a:ext uri="{FF2B5EF4-FFF2-40B4-BE49-F238E27FC236}">
                      <a16:creationId xmlns:a16="http://schemas.microsoft.com/office/drawing/2014/main" id="{90AA6971-0686-47E1-B113-CFA86234D52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96074" y="2190977"/>
                  <a:ext cx="374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2" name="筆跡 21">
                  <a:extLst>
                    <a:ext uri="{FF2B5EF4-FFF2-40B4-BE49-F238E27FC236}">
                      <a16:creationId xmlns:a16="http://schemas.microsoft.com/office/drawing/2014/main" id="{7A7B1F3F-F2FB-4AFF-956C-806D88425526}"/>
                    </a:ext>
                  </a:extLst>
                </p14:cNvPr>
                <p14:cNvContentPartPr/>
                <p14:nvPr/>
              </p14:nvContentPartPr>
              <p14:xfrm>
                <a:off x="10723234" y="2305097"/>
                <a:ext cx="95760" cy="118440"/>
              </p14:xfrm>
            </p:contentPart>
          </mc:Choice>
          <mc:Fallback xmlns="">
            <p:pic>
              <p:nvPicPr>
                <p:cNvPr id="22" name="筆跡 21">
                  <a:extLst>
                    <a:ext uri="{FF2B5EF4-FFF2-40B4-BE49-F238E27FC236}">
                      <a16:creationId xmlns:a16="http://schemas.microsoft.com/office/drawing/2014/main" id="{7A7B1F3F-F2FB-4AFF-956C-806D8842552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687594" y="2269097"/>
                  <a:ext cx="167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2B9381E3-50E4-415C-8878-F6771BE449FB}"/>
                    </a:ext>
                  </a:extLst>
                </p14:cNvPr>
                <p14:cNvContentPartPr/>
                <p14:nvPr/>
              </p14:nvContentPartPr>
              <p14:xfrm>
                <a:off x="10683274" y="2372417"/>
                <a:ext cx="119520" cy="202320"/>
              </p14:xfrm>
            </p:contentPart>
          </mc:Choice>
          <mc:Fallback xmlns="">
            <p:pic>
              <p:nvPicPr>
                <p:cNvPr id="23" name="筆跡 22">
                  <a:extLst>
                    <a:ext uri="{FF2B5EF4-FFF2-40B4-BE49-F238E27FC236}">
                      <a16:creationId xmlns:a16="http://schemas.microsoft.com/office/drawing/2014/main" id="{2B9381E3-50E4-415C-8878-F6771BE449F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647274" y="2336777"/>
                  <a:ext cx="1911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筆跡 23">
                  <a:extLst>
                    <a:ext uri="{FF2B5EF4-FFF2-40B4-BE49-F238E27FC236}">
                      <a16:creationId xmlns:a16="http://schemas.microsoft.com/office/drawing/2014/main" id="{F413BBDE-0387-4DFC-818E-E811123BA1D4}"/>
                    </a:ext>
                  </a:extLst>
                </p14:cNvPr>
                <p14:cNvContentPartPr/>
                <p14:nvPr/>
              </p14:nvContentPartPr>
              <p14:xfrm>
                <a:off x="10782634" y="2540897"/>
                <a:ext cx="237960" cy="35280"/>
              </p14:xfrm>
            </p:contentPart>
          </mc:Choice>
          <mc:Fallback xmlns="">
            <p:pic>
              <p:nvPicPr>
                <p:cNvPr id="24" name="筆跡 23">
                  <a:extLst>
                    <a:ext uri="{FF2B5EF4-FFF2-40B4-BE49-F238E27FC236}">
                      <a16:creationId xmlns:a16="http://schemas.microsoft.com/office/drawing/2014/main" id="{F413BBDE-0387-4DFC-818E-E811123BA1D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746994" y="2504897"/>
                  <a:ext cx="309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筆跡 24">
                  <a:extLst>
                    <a:ext uri="{FF2B5EF4-FFF2-40B4-BE49-F238E27FC236}">
                      <a16:creationId xmlns:a16="http://schemas.microsoft.com/office/drawing/2014/main" id="{BC7C1E94-E4B1-4457-89A3-D2093694A55E}"/>
                    </a:ext>
                  </a:extLst>
                </p14:cNvPr>
                <p14:cNvContentPartPr/>
                <p14:nvPr/>
              </p14:nvContentPartPr>
              <p14:xfrm>
                <a:off x="9524074" y="2671217"/>
                <a:ext cx="164160" cy="283680"/>
              </p14:xfrm>
            </p:contentPart>
          </mc:Choice>
          <mc:Fallback xmlns="">
            <p:pic>
              <p:nvPicPr>
                <p:cNvPr id="25" name="筆跡 24">
                  <a:extLst>
                    <a:ext uri="{FF2B5EF4-FFF2-40B4-BE49-F238E27FC236}">
                      <a16:creationId xmlns:a16="http://schemas.microsoft.com/office/drawing/2014/main" id="{BC7C1E94-E4B1-4457-89A3-D2093694A55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88434" y="2635577"/>
                  <a:ext cx="2358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" name="筆跡 25">
                  <a:extLst>
                    <a:ext uri="{FF2B5EF4-FFF2-40B4-BE49-F238E27FC236}">
                      <a16:creationId xmlns:a16="http://schemas.microsoft.com/office/drawing/2014/main" id="{9350DA3C-9192-44B2-B263-63219D3EC52A}"/>
                    </a:ext>
                  </a:extLst>
                </p14:cNvPr>
                <p14:cNvContentPartPr/>
                <p14:nvPr/>
              </p14:nvContentPartPr>
              <p14:xfrm>
                <a:off x="9692914" y="2747177"/>
                <a:ext cx="194760" cy="192240"/>
              </p14:xfrm>
            </p:contentPart>
          </mc:Choice>
          <mc:Fallback xmlns="">
            <p:pic>
              <p:nvPicPr>
                <p:cNvPr id="26" name="筆跡 25">
                  <a:extLst>
                    <a:ext uri="{FF2B5EF4-FFF2-40B4-BE49-F238E27FC236}">
                      <a16:creationId xmlns:a16="http://schemas.microsoft.com/office/drawing/2014/main" id="{9350DA3C-9192-44B2-B263-63219D3EC5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56914" y="2711537"/>
                  <a:ext cx="266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BD6CBEBE-F888-457F-8887-7B377A09CEC7}"/>
                    </a:ext>
                  </a:extLst>
                </p14:cNvPr>
                <p14:cNvContentPartPr/>
                <p14:nvPr/>
              </p14:nvContentPartPr>
              <p14:xfrm>
                <a:off x="9596074" y="2817377"/>
                <a:ext cx="202680" cy="360"/>
              </p14:xfrm>
            </p:contentPart>
          </mc:Choice>
          <mc:Fallback xmlns="">
            <p:pic>
              <p:nvPicPr>
                <p:cNvPr id="27" name="筆跡 26">
                  <a:extLst>
                    <a:ext uri="{FF2B5EF4-FFF2-40B4-BE49-F238E27FC236}">
                      <a16:creationId xmlns:a16="http://schemas.microsoft.com/office/drawing/2014/main" id="{BD6CBEBE-F888-457F-8887-7B377A09CE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60434" y="2781737"/>
                  <a:ext cx="274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3EF92044-4282-401B-BF7A-CD10E86FAA06}"/>
                    </a:ext>
                  </a:extLst>
                </p14:cNvPr>
                <p14:cNvContentPartPr/>
                <p14:nvPr/>
              </p14:nvContentPartPr>
              <p14:xfrm>
                <a:off x="9723874" y="2870297"/>
                <a:ext cx="66240" cy="21240"/>
              </p14:xfrm>
            </p:contentPart>
          </mc:Choice>
          <mc:Fallback xmlns="">
            <p:pic>
              <p:nvPicPr>
                <p:cNvPr id="28" name="筆跡 27">
                  <a:extLst>
                    <a:ext uri="{FF2B5EF4-FFF2-40B4-BE49-F238E27FC236}">
                      <a16:creationId xmlns:a16="http://schemas.microsoft.com/office/drawing/2014/main" id="{3EF92044-4282-401B-BF7A-CD10E86FAA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687874" y="2834657"/>
                  <a:ext cx="137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9" name="筆跡 28">
                  <a:extLst>
                    <a:ext uri="{FF2B5EF4-FFF2-40B4-BE49-F238E27FC236}">
                      <a16:creationId xmlns:a16="http://schemas.microsoft.com/office/drawing/2014/main" id="{1E674D6A-A2E4-4816-A940-17463EAB5B3D}"/>
                    </a:ext>
                  </a:extLst>
                </p14:cNvPr>
                <p14:cNvContentPartPr/>
                <p14:nvPr/>
              </p14:nvContentPartPr>
              <p14:xfrm>
                <a:off x="9633154" y="2914937"/>
                <a:ext cx="353520" cy="93240"/>
              </p14:xfrm>
            </p:contentPart>
          </mc:Choice>
          <mc:Fallback xmlns="">
            <p:pic>
              <p:nvPicPr>
                <p:cNvPr id="29" name="筆跡 28">
                  <a:extLst>
                    <a:ext uri="{FF2B5EF4-FFF2-40B4-BE49-F238E27FC236}">
                      <a16:creationId xmlns:a16="http://schemas.microsoft.com/office/drawing/2014/main" id="{1E674D6A-A2E4-4816-A940-17463EAB5B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97154" y="2878937"/>
                  <a:ext cx="425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0" name="筆跡 29">
                  <a:extLst>
                    <a:ext uri="{FF2B5EF4-FFF2-40B4-BE49-F238E27FC236}">
                      <a16:creationId xmlns:a16="http://schemas.microsoft.com/office/drawing/2014/main" id="{E012B4DD-8E08-4CD0-B83B-68556139E892}"/>
                    </a:ext>
                  </a:extLst>
                </p14:cNvPr>
                <p14:cNvContentPartPr/>
                <p14:nvPr/>
              </p14:nvContentPartPr>
              <p14:xfrm>
                <a:off x="9952834" y="2693537"/>
                <a:ext cx="250200" cy="23400"/>
              </p14:xfrm>
            </p:contentPart>
          </mc:Choice>
          <mc:Fallback xmlns="">
            <p:pic>
              <p:nvPicPr>
                <p:cNvPr id="30" name="筆跡 29">
                  <a:extLst>
                    <a:ext uri="{FF2B5EF4-FFF2-40B4-BE49-F238E27FC236}">
                      <a16:creationId xmlns:a16="http://schemas.microsoft.com/office/drawing/2014/main" id="{E012B4DD-8E08-4CD0-B83B-68556139E89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17194" y="2657537"/>
                  <a:ext cx="321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1" name="筆跡 30">
                  <a:extLst>
                    <a:ext uri="{FF2B5EF4-FFF2-40B4-BE49-F238E27FC236}">
                      <a16:creationId xmlns:a16="http://schemas.microsoft.com/office/drawing/2014/main" id="{BD7D7C7B-E3A3-4261-801A-B03390AD429B}"/>
                    </a:ext>
                  </a:extLst>
                </p14:cNvPr>
                <p14:cNvContentPartPr/>
                <p14:nvPr/>
              </p14:nvContentPartPr>
              <p14:xfrm>
                <a:off x="10082434" y="2639177"/>
                <a:ext cx="20880" cy="145440"/>
              </p14:xfrm>
            </p:contentPart>
          </mc:Choice>
          <mc:Fallback xmlns="">
            <p:pic>
              <p:nvPicPr>
                <p:cNvPr id="31" name="筆跡 30">
                  <a:extLst>
                    <a:ext uri="{FF2B5EF4-FFF2-40B4-BE49-F238E27FC236}">
                      <a16:creationId xmlns:a16="http://schemas.microsoft.com/office/drawing/2014/main" id="{BD7D7C7B-E3A3-4261-801A-B03390AD42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046434" y="2603537"/>
                  <a:ext cx="92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2" name="筆跡 31">
                  <a:extLst>
                    <a:ext uri="{FF2B5EF4-FFF2-40B4-BE49-F238E27FC236}">
                      <a16:creationId xmlns:a16="http://schemas.microsoft.com/office/drawing/2014/main" id="{3DF29C09-32E3-4B39-9532-5CD051BBD61B}"/>
                    </a:ext>
                  </a:extLst>
                </p14:cNvPr>
                <p14:cNvContentPartPr/>
                <p14:nvPr/>
              </p14:nvContentPartPr>
              <p14:xfrm>
                <a:off x="10002154" y="2746817"/>
                <a:ext cx="137520" cy="24840"/>
              </p14:xfrm>
            </p:contentPart>
          </mc:Choice>
          <mc:Fallback xmlns="">
            <p:pic>
              <p:nvPicPr>
                <p:cNvPr id="32" name="筆跡 31">
                  <a:extLst>
                    <a:ext uri="{FF2B5EF4-FFF2-40B4-BE49-F238E27FC236}">
                      <a16:creationId xmlns:a16="http://schemas.microsoft.com/office/drawing/2014/main" id="{3DF29C09-32E3-4B39-9532-5CD051BBD61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66514" y="2710817"/>
                  <a:ext cx="209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3" name="筆跡 32">
                  <a:extLst>
                    <a:ext uri="{FF2B5EF4-FFF2-40B4-BE49-F238E27FC236}">
                      <a16:creationId xmlns:a16="http://schemas.microsoft.com/office/drawing/2014/main" id="{07B42364-55BE-4FE0-99B3-A3838464165A}"/>
                    </a:ext>
                  </a:extLst>
                </p14:cNvPr>
                <p14:cNvContentPartPr/>
                <p14:nvPr/>
              </p14:nvContentPartPr>
              <p14:xfrm>
                <a:off x="10023034" y="2798297"/>
                <a:ext cx="127080" cy="160920"/>
              </p14:xfrm>
            </p:contentPart>
          </mc:Choice>
          <mc:Fallback xmlns="">
            <p:pic>
              <p:nvPicPr>
                <p:cNvPr id="33" name="筆跡 32">
                  <a:extLst>
                    <a:ext uri="{FF2B5EF4-FFF2-40B4-BE49-F238E27FC236}">
                      <a16:creationId xmlns:a16="http://schemas.microsoft.com/office/drawing/2014/main" id="{07B42364-55BE-4FE0-99B3-A3838464165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87034" y="2762297"/>
                  <a:ext cx="198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4" name="筆跡 33">
                  <a:extLst>
                    <a:ext uri="{FF2B5EF4-FFF2-40B4-BE49-F238E27FC236}">
                      <a16:creationId xmlns:a16="http://schemas.microsoft.com/office/drawing/2014/main" id="{BB9225C9-469C-49DC-B228-C7AD5428166E}"/>
                    </a:ext>
                  </a:extLst>
                </p14:cNvPr>
                <p14:cNvContentPartPr/>
                <p14:nvPr/>
              </p14:nvContentPartPr>
              <p14:xfrm>
                <a:off x="10116274" y="2814497"/>
                <a:ext cx="228600" cy="166680"/>
              </p14:xfrm>
            </p:contentPart>
          </mc:Choice>
          <mc:Fallback xmlns="">
            <p:pic>
              <p:nvPicPr>
                <p:cNvPr id="34" name="筆跡 33">
                  <a:extLst>
                    <a:ext uri="{FF2B5EF4-FFF2-40B4-BE49-F238E27FC236}">
                      <a16:creationId xmlns:a16="http://schemas.microsoft.com/office/drawing/2014/main" id="{BB9225C9-469C-49DC-B228-C7AD542816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80634" y="2778497"/>
                  <a:ext cx="300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6" name="筆跡 35">
                  <a:extLst>
                    <a:ext uri="{FF2B5EF4-FFF2-40B4-BE49-F238E27FC236}">
                      <a16:creationId xmlns:a16="http://schemas.microsoft.com/office/drawing/2014/main" id="{B9FD0699-4D44-4367-BA9F-01A29D15885B}"/>
                    </a:ext>
                  </a:extLst>
                </p14:cNvPr>
                <p14:cNvContentPartPr/>
                <p14:nvPr/>
              </p14:nvContentPartPr>
              <p14:xfrm>
                <a:off x="10108354" y="2890817"/>
                <a:ext cx="137880" cy="360"/>
              </p14:xfrm>
            </p:contentPart>
          </mc:Choice>
          <mc:Fallback xmlns="">
            <p:pic>
              <p:nvPicPr>
                <p:cNvPr id="36" name="筆跡 35">
                  <a:extLst>
                    <a:ext uri="{FF2B5EF4-FFF2-40B4-BE49-F238E27FC236}">
                      <a16:creationId xmlns:a16="http://schemas.microsoft.com/office/drawing/2014/main" id="{B9FD0699-4D44-4367-BA9F-01A29D15885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72354" y="2854817"/>
                  <a:ext cx="209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8" name="筆跡 37">
                  <a:extLst>
                    <a:ext uri="{FF2B5EF4-FFF2-40B4-BE49-F238E27FC236}">
                      <a16:creationId xmlns:a16="http://schemas.microsoft.com/office/drawing/2014/main" id="{05D5833D-E74F-42A1-A3F7-E452164C12F4}"/>
                    </a:ext>
                  </a:extLst>
                </p14:cNvPr>
                <p14:cNvContentPartPr/>
                <p14:nvPr/>
              </p14:nvContentPartPr>
              <p14:xfrm>
                <a:off x="10133914" y="2926457"/>
                <a:ext cx="102960" cy="14760"/>
              </p14:xfrm>
            </p:contentPart>
          </mc:Choice>
          <mc:Fallback xmlns="">
            <p:pic>
              <p:nvPicPr>
                <p:cNvPr id="38" name="筆跡 37">
                  <a:extLst>
                    <a:ext uri="{FF2B5EF4-FFF2-40B4-BE49-F238E27FC236}">
                      <a16:creationId xmlns:a16="http://schemas.microsoft.com/office/drawing/2014/main" id="{05D5833D-E74F-42A1-A3F7-E452164C12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97914" y="2890457"/>
                  <a:ext cx="174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9" name="筆跡 38">
                  <a:extLst>
                    <a:ext uri="{FF2B5EF4-FFF2-40B4-BE49-F238E27FC236}">
                      <a16:creationId xmlns:a16="http://schemas.microsoft.com/office/drawing/2014/main" id="{DCB18F6D-87DA-4775-A5AA-122413790307}"/>
                    </a:ext>
                  </a:extLst>
                </p14:cNvPr>
                <p14:cNvContentPartPr/>
                <p14:nvPr/>
              </p14:nvContentPartPr>
              <p14:xfrm>
                <a:off x="10189354" y="2959217"/>
                <a:ext cx="275400" cy="72000"/>
              </p14:xfrm>
            </p:contentPart>
          </mc:Choice>
          <mc:Fallback xmlns="">
            <p:pic>
              <p:nvPicPr>
                <p:cNvPr id="39" name="筆跡 38">
                  <a:extLst>
                    <a:ext uri="{FF2B5EF4-FFF2-40B4-BE49-F238E27FC236}">
                      <a16:creationId xmlns:a16="http://schemas.microsoft.com/office/drawing/2014/main" id="{DCB18F6D-87DA-4775-A5AA-1224137903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53354" y="2923217"/>
                  <a:ext cx="347040" cy="1436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七下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填寫要寫哪裡？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2195733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>
                <a:latin typeface="Arial"/>
                <a:ea typeface="Arial"/>
                <a:cs typeface="Arial"/>
                <a:sym typeface="Arial"/>
              </a:rPr>
              <a:t>第11頁、社團：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4120" y="1731192"/>
            <a:ext cx="7346568" cy="405190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1"/>
          <p:cNvSpPr/>
          <p:nvPr/>
        </p:nvSpPr>
        <p:spPr>
          <a:xfrm>
            <a:off x="1169691" y="3499471"/>
            <a:ext cx="3883076" cy="2173360"/>
          </a:xfrm>
          <a:prstGeom prst="wedgeRectCallout">
            <a:avLst>
              <a:gd name="adj1" fmla="val 61080"/>
              <a:gd name="adj2" fmla="val -78501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輪調式（三個社團都寫，一學期寫兩格）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專業性社團寫一格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1"/>
          <p:cNvSpPr/>
          <p:nvPr/>
        </p:nvSpPr>
        <p:spPr>
          <a:xfrm>
            <a:off x="4951311" y="2475481"/>
            <a:ext cx="7015792" cy="70272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1BB2328E-C883-4278-95B7-4027336386DD}"/>
              </a:ext>
            </a:extLst>
          </p:cNvPr>
          <p:cNvGrpSpPr/>
          <p:nvPr/>
        </p:nvGrpSpPr>
        <p:grpSpPr>
          <a:xfrm>
            <a:off x="9890314" y="2449303"/>
            <a:ext cx="2052720" cy="689760"/>
            <a:chOff x="9890314" y="2449303"/>
            <a:chExt cx="205272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筆跡 1">
                  <a:extLst>
                    <a:ext uri="{FF2B5EF4-FFF2-40B4-BE49-F238E27FC236}">
                      <a16:creationId xmlns:a16="http://schemas.microsoft.com/office/drawing/2014/main" id="{34A3E80D-50F3-4E8E-9329-06D6A304ED4D}"/>
                    </a:ext>
                  </a:extLst>
                </p14:cNvPr>
                <p14:cNvContentPartPr/>
                <p14:nvPr/>
              </p14:nvContentPartPr>
              <p14:xfrm>
                <a:off x="9998314" y="2543263"/>
                <a:ext cx="353880" cy="79920"/>
              </p14:xfrm>
            </p:contentPart>
          </mc:Choice>
          <mc:Fallback xmlns="">
            <p:pic>
              <p:nvPicPr>
                <p:cNvPr id="2" name="筆跡 1">
                  <a:extLst>
                    <a:ext uri="{FF2B5EF4-FFF2-40B4-BE49-F238E27FC236}">
                      <a16:creationId xmlns:a16="http://schemas.microsoft.com/office/drawing/2014/main" id="{34A3E80D-50F3-4E8E-9329-06D6A304ED4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62674" y="2507263"/>
                  <a:ext cx="425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筆跡 2">
                  <a:extLst>
                    <a:ext uri="{FF2B5EF4-FFF2-40B4-BE49-F238E27FC236}">
                      <a16:creationId xmlns:a16="http://schemas.microsoft.com/office/drawing/2014/main" id="{4BC975FB-7B32-4405-A39D-F112D4A59654}"/>
                    </a:ext>
                  </a:extLst>
                </p14:cNvPr>
                <p14:cNvContentPartPr/>
                <p14:nvPr/>
              </p14:nvContentPartPr>
              <p14:xfrm>
                <a:off x="9890314" y="2449303"/>
                <a:ext cx="253440" cy="298800"/>
              </p14:xfrm>
            </p:contentPart>
          </mc:Choice>
          <mc:Fallback xmlns="">
            <p:pic>
              <p:nvPicPr>
                <p:cNvPr id="3" name="筆跡 2">
                  <a:extLst>
                    <a:ext uri="{FF2B5EF4-FFF2-40B4-BE49-F238E27FC236}">
                      <a16:creationId xmlns:a16="http://schemas.microsoft.com/office/drawing/2014/main" id="{4BC975FB-7B32-4405-A39D-F112D4A596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54314" y="2413303"/>
                  <a:ext cx="325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筆跡 3">
                  <a:extLst>
                    <a:ext uri="{FF2B5EF4-FFF2-40B4-BE49-F238E27FC236}">
                      <a16:creationId xmlns:a16="http://schemas.microsoft.com/office/drawing/2014/main" id="{44393F2C-4D6A-4A5E-9AD8-FABDE5D0E506}"/>
                    </a:ext>
                  </a:extLst>
                </p14:cNvPr>
                <p14:cNvContentPartPr/>
                <p14:nvPr/>
              </p14:nvContentPartPr>
              <p14:xfrm>
                <a:off x="10015594" y="2626783"/>
                <a:ext cx="360" cy="259920"/>
              </p14:xfrm>
            </p:contentPart>
          </mc:Choice>
          <mc:Fallback xmlns="">
            <p:pic>
              <p:nvPicPr>
                <p:cNvPr id="4" name="筆跡 3">
                  <a:extLst>
                    <a:ext uri="{FF2B5EF4-FFF2-40B4-BE49-F238E27FC236}">
                      <a16:creationId xmlns:a16="http://schemas.microsoft.com/office/drawing/2014/main" id="{44393F2C-4D6A-4A5E-9AD8-FABDE5D0E5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79954" y="2591143"/>
                  <a:ext cx="720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筆跡 4">
                  <a:extLst>
                    <a:ext uri="{FF2B5EF4-FFF2-40B4-BE49-F238E27FC236}">
                      <a16:creationId xmlns:a16="http://schemas.microsoft.com/office/drawing/2014/main" id="{5BED8EBE-86C7-49F7-A8F1-8DC2FFC713A8}"/>
                    </a:ext>
                  </a:extLst>
                </p14:cNvPr>
                <p14:cNvContentPartPr/>
                <p14:nvPr/>
              </p14:nvContentPartPr>
              <p14:xfrm>
                <a:off x="10056634" y="2626423"/>
                <a:ext cx="77760" cy="307440"/>
              </p14:xfrm>
            </p:contentPart>
          </mc:Choice>
          <mc:Fallback xmlns="">
            <p:pic>
              <p:nvPicPr>
                <p:cNvPr id="5" name="筆跡 4">
                  <a:extLst>
                    <a:ext uri="{FF2B5EF4-FFF2-40B4-BE49-F238E27FC236}">
                      <a16:creationId xmlns:a16="http://schemas.microsoft.com/office/drawing/2014/main" id="{5BED8EBE-86C7-49F7-A8F1-8DC2FFC713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20994" y="2590783"/>
                  <a:ext cx="1494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筆跡 5">
                  <a:extLst>
                    <a:ext uri="{FF2B5EF4-FFF2-40B4-BE49-F238E27FC236}">
                      <a16:creationId xmlns:a16="http://schemas.microsoft.com/office/drawing/2014/main" id="{0AA3D38E-3956-4C31-9D40-526FCB3768F0}"/>
                    </a:ext>
                  </a:extLst>
                </p14:cNvPr>
                <p14:cNvContentPartPr/>
                <p14:nvPr/>
              </p14:nvContentPartPr>
              <p14:xfrm>
                <a:off x="9962674" y="2695903"/>
                <a:ext cx="133560" cy="45000"/>
              </p14:xfrm>
            </p:contentPart>
          </mc:Choice>
          <mc:Fallback xmlns="">
            <p:pic>
              <p:nvPicPr>
                <p:cNvPr id="6" name="筆跡 5">
                  <a:extLst>
                    <a:ext uri="{FF2B5EF4-FFF2-40B4-BE49-F238E27FC236}">
                      <a16:creationId xmlns:a16="http://schemas.microsoft.com/office/drawing/2014/main" id="{0AA3D38E-3956-4C31-9D40-526FCB3768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26674" y="2660263"/>
                  <a:ext cx="205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筆跡 6">
                  <a:extLst>
                    <a:ext uri="{FF2B5EF4-FFF2-40B4-BE49-F238E27FC236}">
                      <a16:creationId xmlns:a16="http://schemas.microsoft.com/office/drawing/2014/main" id="{DA50EFEE-C3ED-4E9A-8274-8114B26AF03F}"/>
                    </a:ext>
                  </a:extLst>
                </p14:cNvPr>
                <p14:cNvContentPartPr/>
                <p14:nvPr/>
              </p14:nvContentPartPr>
              <p14:xfrm>
                <a:off x="9991834" y="2785183"/>
                <a:ext cx="123840" cy="360"/>
              </p14:xfrm>
            </p:contentPart>
          </mc:Choice>
          <mc:Fallback xmlns="">
            <p:pic>
              <p:nvPicPr>
                <p:cNvPr id="7" name="筆跡 6">
                  <a:extLst>
                    <a:ext uri="{FF2B5EF4-FFF2-40B4-BE49-F238E27FC236}">
                      <a16:creationId xmlns:a16="http://schemas.microsoft.com/office/drawing/2014/main" id="{DA50EFEE-C3ED-4E9A-8274-8114B26AF0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56194" y="2749543"/>
                  <a:ext cx="195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筆跡 7">
                  <a:extLst>
                    <a:ext uri="{FF2B5EF4-FFF2-40B4-BE49-F238E27FC236}">
                      <a16:creationId xmlns:a16="http://schemas.microsoft.com/office/drawing/2014/main" id="{61D1D89D-CB19-4E9D-AC2A-8F0DF1DF2861}"/>
                    </a:ext>
                  </a:extLst>
                </p14:cNvPr>
                <p14:cNvContentPartPr/>
                <p14:nvPr/>
              </p14:nvContentPartPr>
              <p14:xfrm>
                <a:off x="10225474" y="2605903"/>
                <a:ext cx="241560" cy="360"/>
              </p14:xfrm>
            </p:contentPart>
          </mc:Choice>
          <mc:Fallback xmlns="">
            <p:pic>
              <p:nvPicPr>
                <p:cNvPr id="8" name="筆跡 7">
                  <a:extLst>
                    <a:ext uri="{FF2B5EF4-FFF2-40B4-BE49-F238E27FC236}">
                      <a16:creationId xmlns:a16="http://schemas.microsoft.com/office/drawing/2014/main" id="{61D1D89D-CB19-4E9D-AC2A-8F0DF1DF28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89474" y="2569903"/>
                  <a:ext cx="313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筆跡 8">
                  <a:extLst>
                    <a:ext uri="{FF2B5EF4-FFF2-40B4-BE49-F238E27FC236}">
                      <a16:creationId xmlns:a16="http://schemas.microsoft.com/office/drawing/2014/main" id="{BC8833EE-9071-4638-BDD4-DA1E0E2EDE93}"/>
                    </a:ext>
                  </a:extLst>
                </p14:cNvPr>
                <p14:cNvContentPartPr/>
                <p14:nvPr/>
              </p14:nvContentPartPr>
              <p14:xfrm>
                <a:off x="10366234" y="2563063"/>
                <a:ext cx="10440" cy="237240"/>
              </p14:xfrm>
            </p:contentPart>
          </mc:Choice>
          <mc:Fallback xmlns="">
            <p:pic>
              <p:nvPicPr>
                <p:cNvPr id="9" name="筆跡 8">
                  <a:extLst>
                    <a:ext uri="{FF2B5EF4-FFF2-40B4-BE49-F238E27FC236}">
                      <a16:creationId xmlns:a16="http://schemas.microsoft.com/office/drawing/2014/main" id="{BC8833EE-9071-4638-BDD4-DA1E0E2EDE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30594" y="2527423"/>
                  <a:ext cx="82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筆跡 9">
                  <a:extLst>
                    <a:ext uri="{FF2B5EF4-FFF2-40B4-BE49-F238E27FC236}">
                      <a16:creationId xmlns:a16="http://schemas.microsoft.com/office/drawing/2014/main" id="{8C0CC5F4-BA2F-433D-A524-85B1C72A5806}"/>
                    </a:ext>
                  </a:extLst>
                </p14:cNvPr>
                <p14:cNvContentPartPr/>
                <p14:nvPr/>
              </p14:nvContentPartPr>
              <p14:xfrm>
                <a:off x="10233394" y="2668903"/>
                <a:ext cx="171360" cy="87120"/>
              </p14:xfrm>
            </p:contentPart>
          </mc:Choice>
          <mc:Fallback xmlns="">
            <p:pic>
              <p:nvPicPr>
                <p:cNvPr id="10" name="筆跡 9">
                  <a:extLst>
                    <a:ext uri="{FF2B5EF4-FFF2-40B4-BE49-F238E27FC236}">
                      <a16:creationId xmlns:a16="http://schemas.microsoft.com/office/drawing/2014/main" id="{8C0CC5F4-BA2F-433D-A524-85B1C72A58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197754" y="2633263"/>
                  <a:ext cx="243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A5908BFD-657F-4DC6-878B-262DC6E330AF}"/>
                    </a:ext>
                  </a:extLst>
                </p14:cNvPr>
                <p14:cNvContentPartPr/>
                <p14:nvPr/>
              </p14:nvContentPartPr>
              <p14:xfrm>
                <a:off x="10388914" y="2517703"/>
                <a:ext cx="104040" cy="156960"/>
              </p14:xfrm>
            </p:contentPart>
          </mc:Choice>
          <mc:Fallback xmlns=""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A5908BFD-657F-4DC6-878B-262DC6E330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52914" y="2482063"/>
                  <a:ext cx="175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筆跡 11">
                  <a:extLst>
                    <a:ext uri="{FF2B5EF4-FFF2-40B4-BE49-F238E27FC236}">
                      <a16:creationId xmlns:a16="http://schemas.microsoft.com/office/drawing/2014/main" id="{7B3B4C2F-2942-4A9D-B608-47D9B177D4E6}"/>
                    </a:ext>
                  </a:extLst>
                </p14:cNvPr>
                <p14:cNvContentPartPr/>
                <p14:nvPr/>
              </p14:nvContentPartPr>
              <p14:xfrm>
                <a:off x="10546954" y="2473783"/>
                <a:ext cx="109080" cy="183240"/>
              </p14:xfrm>
            </p:contentPart>
          </mc:Choice>
          <mc:Fallback xmlns="">
            <p:pic>
              <p:nvPicPr>
                <p:cNvPr id="12" name="筆跡 11">
                  <a:extLst>
                    <a:ext uri="{FF2B5EF4-FFF2-40B4-BE49-F238E27FC236}">
                      <a16:creationId xmlns:a16="http://schemas.microsoft.com/office/drawing/2014/main" id="{7B3B4C2F-2942-4A9D-B608-47D9B177D4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510954" y="2438143"/>
                  <a:ext cx="180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筆跡 12">
                  <a:extLst>
                    <a:ext uri="{FF2B5EF4-FFF2-40B4-BE49-F238E27FC236}">
                      <a16:creationId xmlns:a16="http://schemas.microsoft.com/office/drawing/2014/main" id="{65721B11-5AB3-4D78-875D-4AC9D2F88F47}"/>
                    </a:ext>
                  </a:extLst>
                </p14:cNvPr>
                <p14:cNvContentPartPr/>
                <p14:nvPr/>
              </p14:nvContentPartPr>
              <p14:xfrm>
                <a:off x="10415914" y="2705623"/>
                <a:ext cx="172080" cy="6840"/>
              </p14:xfrm>
            </p:contentPart>
          </mc:Choice>
          <mc:Fallback xmlns="">
            <p:pic>
              <p:nvPicPr>
                <p:cNvPr id="13" name="筆跡 12">
                  <a:extLst>
                    <a:ext uri="{FF2B5EF4-FFF2-40B4-BE49-F238E27FC236}">
                      <a16:creationId xmlns:a16="http://schemas.microsoft.com/office/drawing/2014/main" id="{65721B11-5AB3-4D78-875D-4AC9D2F88F4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79914" y="2669623"/>
                  <a:ext cx="243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筆跡 13">
                  <a:extLst>
                    <a:ext uri="{FF2B5EF4-FFF2-40B4-BE49-F238E27FC236}">
                      <a16:creationId xmlns:a16="http://schemas.microsoft.com/office/drawing/2014/main" id="{6753F657-DF71-4C93-97BC-DD9D3F75AAE3}"/>
                    </a:ext>
                  </a:extLst>
                </p14:cNvPr>
                <p14:cNvContentPartPr/>
                <p14:nvPr/>
              </p14:nvContentPartPr>
              <p14:xfrm>
                <a:off x="10378474" y="2726503"/>
                <a:ext cx="191160" cy="103680"/>
              </p14:xfrm>
            </p:contentPart>
          </mc:Choice>
          <mc:Fallback xmlns="">
            <p:pic>
              <p:nvPicPr>
                <p:cNvPr id="14" name="筆跡 13">
                  <a:extLst>
                    <a:ext uri="{FF2B5EF4-FFF2-40B4-BE49-F238E27FC236}">
                      <a16:creationId xmlns:a16="http://schemas.microsoft.com/office/drawing/2014/main" id="{6753F657-DF71-4C93-97BC-DD9D3F75AA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42834" y="2690503"/>
                  <a:ext cx="262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筆跡 14">
                  <a:extLst>
                    <a:ext uri="{FF2B5EF4-FFF2-40B4-BE49-F238E27FC236}">
                      <a16:creationId xmlns:a16="http://schemas.microsoft.com/office/drawing/2014/main" id="{C404B2AA-3E8D-4C3C-886B-DC07B7B1AF6C}"/>
                    </a:ext>
                  </a:extLst>
                </p14:cNvPr>
                <p14:cNvContentPartPr/>
                <p14:nvPr/>
              </p14:nvContentPartPr>
              <p14:xfrm>
                <a:off x="10527874" y="2800303"/>
                <a:ext cx="52560" cy="2772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C404B2AA-3E8D-4C3C-886B-DC07B7B1AF6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92234" y="2764303"/>
                  <a:ext cx="124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0C12D715-1660-420C-AE32-C859030C1013}"/>
                    </a:ext>
                  </a:extLst>
                </p14:cNvPr>
                <p14:cNvContentPartPr/>
                <p14:nvPr/>
              </p14:nvContentPartPr>
              <p14:xfrm>
                <a:off x="10517074" y="2580703"/>
                <a:ext cx="275760" cy="31284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0C12D715-1660-420C-AE32-C859030C10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481434" y="2544703"/>
                  <a:ext cx="3474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筆跡 16">
                  <a:extLst>
                    <a:ext uri="{FF2B5EF4-FFF2-40B4-BE49-F238E27FC236}">
                      <a16:creationId xmlns:a16="http://schemas.microsoft.com/office/drawing/2014/main" id="{2F5C0370-5854-4015-9B54-A310BA2E2E74}"/>
                    </a:ext>
                  </a:extLst>
                </p14:cNvPr>
                <p14:cNvContentPartPr/>
                <p14:nvPr/>
              </p14:nvContentPartPr>
              <p14:xfrm>
                <a:off x="10588714" y="2682943"/>
                <a:ext cx="84600" cy="50760"/>
              </p14:xfrm>
            </p:contentPart>
          </mc:Choice>
          <mc:Fallback xmlns="">
            <p:pic>
              <p:nvPicPr>
                <p:cNvPr id="17" name="筆跡 16">
                  <a:extLst>
                    <a:ext uri="{FF2B5EF4-FFF2-40B4-BE49-F238E27FC236}">
                      <a16:creationId xmlns:a16="http://schemas.microsoft.com/office/drawing/2014/main" id="{2F5C0370-5854-4015-9B54-A310BA2E2E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552714" y="2647303"/>
                  <a:ext cx="156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筆跡 17">
                  <a:extLst>
                    <a:ext uri="{FF2B5EF4-FFF2-40B4-BE49-F238E27FC236}">
                      <a16:creationId xmlns:a16="http://schemas.microsoft.com/office/drawing/2014/main" id="{75549C50-FBD9-4584-9AC0-40D2DFEE4088}"/>
                    </a:ext>
                  </a:extLst>
                </p14:cNvPr>
                <p14:cNvContentPartPr/>
                <p14:nvPr/>
              </p14:nvContentPartPr>
              <p14:xfrm>
                <a:off x="10865194" y="2507263"/>
                <a:ext cx="112680" cy="133200"/>
              </p14:xfrm>
            </p:contentPart>
          </mc:Choice>
          <mc:Fallback xmlns="">
            <p:pic>
              <p:nvPicPr>
                <p:cNvPr id="18" name="筆跡 17">
                  <a:extLst>
                    <a:ext uri="{FF2B5EF4-FFF2-40B4-BE49-F238E27FC236}">
                      <a16:creationId xmlns:a16="http://schemas.microsoft.com/office/drawing/2014/main" id="{75549C50-FBD9-4584-9AC0-40D2DFEE40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29194" y="2471263"/>
                  <a:ext cx="184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筆跡 18">
                  <a:extLst>
                    <a:ext uri="{FF2B5EF4-FFF2-40B4-BE49-F238E27FC236}">
                      <a16:creationId xmlns:a16="http://schemas.microsoft.com/office/drawing/2014/main" id="{B0B21707-1F2B-4082-B73D-C9F5924255E8}"/>
                    </a:ext>
                  </a:extLst>
                </p14:cNvPr>
                <p14:cNvContentPartPr/>
                <p14:nvPr/>
              </p14:nvContentPartPr>
              <p14:xfrm>
                <a:off x="10877434" y="2518063"/>
                <a:ext cx="241920" cy="110880"/>
              </p14:xfrm>
            </p:contentPart>
          </mc:Choice>
          <mc:Fallback xmlns="">
            <p:pic>
              <p:nvPicPr>
                <p:cNvPr id="19" name="筆跡 18">
                  <a:extLst>
                    <a:ext uri="{FF2B5EF4-FFF2-40B4-BE49-F238E27FC236}">
                      <a16:creationId xmlns:a16="http://schemas.microsoft.com/office/drawing/2014/main" id="{B0B21707-1F2B-4082-B73D-C9F5924255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41434" y="2482423"/>
                  <a:ext cx="313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筆跡 19">
                  <a:extLst>
                    <a:ext uri="{FF2B5EF4-FFF2-40B4-BE49-F238E27FC236}">
                      <a16:creationId xmlns:a16="http://schemas.microsoft.com/office/drawing/2014/main" id="{D1492782-9345-4A9A-8F17-1C3316C065E4}"/>
                    </a:ext>
                  </a:extLst>
                </p14:cNvPr>
                <p14:cNvContentPartPr/>
                <p14:nvPr/>
              </p14:nvContentPartPr>
              <p14:xfrm>
                <a:off x="10837114" y="2669983"/>
                <a:ext cx="32400" cy="122400"/>
              </p14:xfrm>
            </p:contentPart>
          </mc:Choice>
          <mc:Fallback xmlns="">
            <p:pic>
              <p:nvPicPr>
                <p:cNvPr id="20" name="筆跡 19">
                  <a:extLst>
                    <a:ext uri="{FF2B5EF4-FFF2-40B4-BE49-F238E27FC236}">
                      <a16:creationId xmlns:a16="http://schemas.microsoft.com/office/drawing/2014/main" id="{D1492782-9345-4A9A-8F17-1C3316C065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01474" y="2634343"/>
                  <a:ext cx="104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筆跡 20">
                  <a:extLst>
                    <a:ext uri="{FF2B5EF4-FFF2-40B4-BE49-F238E27FC236}">
                      <a16:creationId xmlns:a16="http://schemas.microsoft.com/office/drawing/2014/main" id="{9C734842-3FF6-4331-A9E6-465F345AA382}"/>
                    </a:ext>
                  </a:extLst>
                </p14:cNvPr>
                <p14:cNvContentPartPr/>
                <p14:nvPr/>
              </p14:nvContentPartPr>
              <p14:xfrm>
                <a:off x="10936114" y="2670343"/>
                <a:ext cx="246240" cy="140040"/>
              </p14:xfrm>
            </p:contentPart>
          </mc:Choice>
          <mc:Fallback xmlns="">
            <p:pic>
              <p:nvPicPr>
                <p:cNvPr id="21" name="筆跡 20">
                  <a:extLst>
                    <a:ext uri="{FF2B5EF4-FFF2-40B4-BE49-F238E27FC236}">
                      <a16:creationId xmlns:a16="http://schemas.microsoft.com/office/drawing/2014/main" id="{9C734842-3FF6-4331-A9E6-465F345AA3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900114" y="2634703"/>
                  <a:ext cx="317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筆跡 21">
                  <a:extLst>
                    <a:ext uri="{FF2B5EF4-FFF2-40B4-BE49-F238E27FC236}">
                      <a16:creationId xmlns:a16="http://schemas.microsoft.com/office/drawing/2014/main" id="{006B6DC2-F686-4187-9C11-1A4E712C3F5F}"/>
                    </a:ext>
                  </a:extLst>
                </p14:cNvPr>
                <p14:cNvContentPartPr/>
                <p14:nvPr/>
              </p14:nvContentPartPr>
              <p14:xfrm>
                <a:off x="10887874" y="2695543"/>
                <a:ext cx="137880" cy="45360"/>
              </p14:xfrm>
            </p:contentPart>
          </mc:Choice>
          <mc:Fallback xmlns="">
            <p:pic>
              <p:nvPicPr>
                <p:cNvPr id="22" name="筆跡 21">
                  <a:extLst>
                    <a:ext uri="{FF2B5EF4-FFF2-40B4-BE49-F238E27FC236}">
                      <a16:creationId xmlns:a16="http://schemas.microsoft.com/office/drawing/2014/main" id="{006B6DC2-F686-4187-9C11-1A4E712C3F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851874" y="2659543"/>
                  <a:ext cx="209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7C63C67D-4900-40EA-B333-8A54BDC68465}"/>
                    </a:ext>
                  </a:extLst>
                </p14:cNvPr>
                <p14:cNvContentPartPr/>
                <p14:nvPr/>
              </p14:nvContentPartPr>
              <p14:xfrm>
                <a:off x="10865194" y="2697703"/>
                <a:ext cx="218160" cy="209160"/>
              </p14:xfrm>
            </p:contentPart>
          </mc:Choice>
          <mc:Fallback xmlns="">
            <p:pic>
              <p:nvPicPr>
                <p:cNvPr id="23" name="筆跡 22">
                  <a:extLst>
                    <a:ext uri="{FF2B5EF4-FFF2-40B4-BE49-F238E27FC236}">
                      <a16:creationId xmlns:a16="http://schemas.microsoft.com/office/drawing/2014/main" id="{7C63C67D-4900-40EA-B333-8A54BDC684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829194" y="2662063"/>
                  <a:ext cx="289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4" name="筆跡 23">
                  <a:extLst>
                    <a:ext uri="{FF2B5EF4-FFF2-40B4-BE49-F238E27FC236}">
                      <a16:creationId xmlns:a16="http://schemas.microsoft.com/office/drawing/2014/main" id="{09A7ADE7-6435-4FE2-A79F-249AB5017E27}"/>
                    </a:ext>
                  </a:extLst>
                </p14:cNvPr>
                <p14:cNvContentPartPr/>
                <p14:nvPr/>
              </p14:nvContentPartPr>
              <p14:xfrm>
                <a:off x="11005954" y="2784463"/>
                <a:ext cx="101520" cy="104400"/>
              </p14:xfrm>
            </p:contentPart>
          </mc:Choice>
          <mc:Fallback xmlns="">
            <p:pic>
              <p:nvPicPr>
                <p:cNvPr id="24" name="筆跡 23">
                  <a:extLst>
                    <a:ext uri="{FF2B5EF4-FFF2-40B4-BE49-F238E27FC236}">
                      <a16:creationId xmlns:a16="http://schemas.microsoft.com/office/drawing/2014/main" id="{09A7ADE7-6435-4FE2-A79F-249AB5017E2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70314" y="2748823"/>
                  <a:ext cx="173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5" name="筆跡 24">
                  <a:extLst>
                    <a:ext uri="{FF2B5EF4-FFF2-40B4-BE49-F238E27FC236}">
                      <a16:creationId xmlns:a16="http://schemas.microsoft.com/office/drawing/2014/main" id="{38BC9568-434D-4C37-8A38-3D04FADD2443}"/>
                    </a:ext>
                  </a:extLst>
                </p14:cNvPr>
                <p14:cNvContentPartPr/>
                <p14:nvPr/>
              </p14:nvContentPartPr>
              <p14:xfrm>
                <a:off x="10954474" y="2849623"/>
                <a:ext cx="142200" cy="33840"/>
              </p14:xfrm>
            </p:contentPart>
          </mc:Choice>
          <mc:Fallback xmlns="">
            <p:pic>
              <p:nvPicPr>
                <p:cNvPr id="25" name="筆跡 24">
                  <a:extLst>
                    <a:ext uri="{FF2B5EF4-FFF2-40B4-BE49-F238E27FC236}">
                      <a16:creationId xmlns:a16="http://schemas.microsoft.com/office/drawing/2014/main" id="{38BC9568-434D-4C37-8A38-3D04FADD24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18834" y="2813983"/>
                  <a:ext cx="213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2FB13487-ED2B-4983-9516-59FE88607138}"/>
                    </a:ext>
                  </a:extLst>
                </p14:cNvPr>
                <p14:cNvContentPartPr/>
                <p14:nvPr/>
              </p14:nvContentPartPr>
              <p14:xfrm>
                <a:off x="11216914" y="2560903"/>
                <a:ext cx="308880" cy="113400"/>
              </p14:xfrm>
            </p:contentPart>
          </mc:Choice>
          <mc:Fallback xmlns="">
            <p:pic>
              <p:nvPicPr>
                <p:cNvPr id="27" name="筆跡 26">
                  <a:extLst>
                    <a:ext uri="{FF2B5EF4-FFF2-40B4-BE49-F238E27FC236}">
                      <a16:creationId xmlns:a16="http://schemas.microsoft.com/office/drawing/2014/main" id="{2FB13487-ED2B-4983-9516-59FE8860713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181274" y="2524903"/>
                  <a:ext cx="3805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23F789CC-3E64-4989-A2EE-9FBC6CD40092}"/>
                    </a:ext>
                  </a:extLst>
                </p14:cNvPr>
                <p14:cNvContentPartPr/>
                <p14:nvPr/>
              </p14:nvContentPartPr>
              <p14:xfrm>
                <a:off x="11303314" y="2640463"/>
                <a:ext cx="10440" cy="186480"/>
              </p14:xfrm>
            </p:contentPart>
          </mc:Choice>
          <mc:Fallback xmlns="">
            <p:pic>
              <p:nvPicPr>
                <p:cNvPr id="28" name="筆跡 27">
                  <a:extLst>
                    <a:ext uri="{FF2B5EF4-FFF2-40B4-BE49-F238E27FC236}">
                      <a16:creationId xmlns:a16="http://schemas.microsoft.com/office/drawing/2014/main" id="{23F789CC-3E64-4989-A2EE-9FBC6CD4009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67314" y="2604463"/>
                  <a:ext cx="82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筆跡 28">
                  <a:extLst>
                    <a:ext uri="{FF2B5EF4-FFF2-40B4-BE49-F238E27FC236}">
                      <a16:creationId xmlns:a16="http://schemas.microsoft.com/office/drawing/2014/main" id="{9E028875-A93B-4D29-B00F-362E61720B99}"/>
                    </a:ext>
                  </a:extLst>
                </p14:cNvPr>
                <p14:cNvContentPartPr/>
                <p14:nvPr/>
              </p14:nvContentPartPr>
              <p14:xfrm>
                <a:off x="11209714" y="2611663"/>
                <a:ext cx="302400" cy="194760"/>
              </p14:xfrm>
            </p:contentPart>
          </mc:Choice>
          <mc:Fallback xmlns="">
            <p:pic>
              <p:nvPicPr>
                <p:cNvPr id="29" name="筆跡 28">
                  <a:extLst>
                    <a:ext uri="{FF2B5EF4-FFF2-40B4-BE49-F238E27FC236}">
                      <a16:creationId xmlns:a16="http://schemas.microsoft.com/office/drawing/2014/main" id="{9E028875-A93B-4D29-B00F-362E61720B9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73714" y="2576023"/>
                  <a:ext cx="3740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筆跡 29">
                  <a:extLst>
                    <a:ext uri="{FF2B5EF4-FFF2-40B4-BE49-F238E27FC236}">
                      <a16:creationId xmlns:a16="http://schemas.microsoft.com/office/drawing/2014/main" id="{5A831BF6-4427-45C0-99CD-58AC4A9529D9}"/>
                    </a:ext>
                  </a:extLst>
                </p14:cNvPr>
                <p14:cNvContentPartPr/>
                <p14:nvPr/>
              </p14:nvContentPartPr>
              <p14:xfrm>
                <a:off x="11401954" y="2742343"/>
                <a:ext cx="155520" cy="59760"/>
              </p14:xfrm>
            </p:contentPart>
          </mc:Choice>
          <mc:Fallback xmlns="">
            <p:pic>
              <p:nvPicPr>
                <p:cNvPr id="30" name="筆跡 29">
                  <a:extLst>
                    <a:ext uri="{FF2B5EF4-FFF2-40B4-BE49-F238E27FC236}">
                      <a16:creationId xmlns:a16="http://schemas.microsoft.com/office/drawing/2014/main" id="{5A831BF6-4427-45C0-99CD-58AC4A9529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366314" y="2706343"/>
                  <a:ext cx="227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筆跡 30">
                  <a:extLst>
                    <a:ext uri="{FF2B5EF4-FFF2-40B4-BE49-F238E27FC236}">
                      <a16:creationId xmlns:a16="http://schemas.microsoft.com/office/drawing/2014/main" id="{7FDA1D12-6EFF-4C24-89E2-9A5807BF3151}"/>
                    </a:ext>
                  </a:extLst>
                </p14:cNvPr>
                <p14:cNvContentPartPr/>
                <p14:nvPr/>
              </p14:nvContentPartPr>
              <p14:xfrm>
                <a:off x="11499514" y="2608783"/>
                <a:ext cx="55800" cy="26640"/>
              </p14:xfrm>
            </p:contentPart>
          </mc:Choice>
          <mc:Fallback xmlns="">
            <p:pic>
              <p:nvPicPr>
                <p:cNvPr id="31" name="筆跡 30">
                  <a:extLst>
                    <a:ext uri="{FF2B5EF4-FFF2-40B4-BE49-F238E27FC236}">
                      <a16:creationId xmlns:a16="http://schemas.microsoft.com/office/drawing/2014/main" id="{7FDA1D12-6EFF-4C24-89E2-9A5807BF315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463874" y="2573143"/>
                  <a:ext cx="127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筆跡 31">
                  <a:extLst>
                    <a:ext uri="{FF2B5EF4-FFF2-40B4-BE49-F238E27FC236}">
                      <a16:creationId xmlns:a16="http://schemas.microsoft.com/office/drawing/2014/main" id="{C405AB5F-7F73-40FF-A7F2-E6BE4A52AF0F}"/>
                    </a:ext>
                  </a:extLst>
                </p14:cNvPr>
                <p14:cNvContentPartPr/>
                <p14:nvPr/>
              </p14:nvContentPartPr>
              <p14:xfrm>
                <a:off x="11587714" y="2538943"/>
                <a:ext cx="132480" cy="5040"/>
              </p14:xfrm>
            </p:contentPart>
          </mc:Choice>
          <mc:Fallback xmlns="">
            <p:pic>
              <p:nvPicPr>
                <p:cNvPr id="32" name="筆跡 31">
                  <a:extLst>
                    <a:ext uri="{FF2B5EF4-FFF2-40B4-BE49-F238E27FC236}">
                      <a16:creationId xmlns:a16="http://schemas.microsoft.com/office/drawing/2014/main" id="{C405AB5F-7F73-40FF-A7F2-E6BE4A52AF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552074" y="2503303"/>
                  <a:ext cx="204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筆跡 32">
                  <a:extLst>
                    <a:ext uri="{FF2B5EF4-FFF2-40B4-BE49-F238E27FC236}">
                      <a16:creationId xmlns:a16="http://schemas.microsoft.com/office/drawing/2014/main" id="{10EF0928-CBD8-41CF-8F9D-722B106E7244}"/>
                    </a:ext>
                  </a:extLst>
                </p14:cNvPr>
                <p14:cNvContentPartPr/>
                <p14:nvPr/>
              </p14:nvContentPartPr>
              <p14:xfrm>
                <a:off x="11579794" y="2518783"/>
                <a:ext cx="77760" cy="113400"/>
              </p14:xfrm>
            </p:contentPart>
          </mc:Choice>
          <mc:Fallback xmlns="">
            <p:pic>
              <p:nvPicPr>
                <p:cNvPr id="33" name="筆跡 32">
                  <a:extLst>
                    <a:ext uri="{FF2B5EF4-FFF2-40B4-BE49-F238E27FC236}">
                      <a16:creationId xmlns:a16="http://schemas.microsoft.com/office/drawing/2014/main" id="{10EF0928-CBD8-41CF-8F9D-722B106E72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543794" y="2482783"/>
                  <a:ext cx="149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筆跡 33">
                  <a:extLst>
                    <a:ext uri="{FF2B5EF4-FFF2-40B4-BE49-F238E27FC236}">
                      <a16:creationId xmlns:a16="http://schemas.microsoft.com/office/drawing/2014/main" id="{38915BF1-D566-4115-AF4D-1AB747FDC5E6}"/>
                    </a:ext>
                  </a:extLst>
                </p14:cNvPr>
                <p14:cNvContentPartPr/>
                <p14:nvPr/>
              </p14:nvContentPartPr>
              <p14:xfrm>
                <a:off x="11646394" y="2614903"/>
                <a:ext cx="73800" cy="360"/>
              </p14:xfrm>
            </p:contentPart>
          </mc:Choice>
          <mc:Fallback xmlns="">
            <p:pic>
              <p:nvPicPr>
                <p:cNvPr id="34" name="筆跡 33">
                  <a:extLst>
                    <a:ext uri="{FF2B5EF4-FFF2-40B4-BE49-F238E27FC236}">
                      <a16:creationId xmlns:a16="http://schemas.microsoft.com/office/drawing/2014/main" id="{38915BF1-D566-4115-AF4D-1AB747FDC5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610754" y="2579263"/>
                  <a:ext cx="145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筆跡 34">
                  <a:extLst>
                    <a:ext uri="{FF2B5EF4-FFF2-40B4-BE49-F238E27FC236}">
                      <a16:creationId xmlns:a16="http://schemas.microsoft.com/office/drawing/2014/main" id="{4133ECC6-9908-42B4-AF31-296B7C2C59D9}"/>
                    </a:ext>
                  </a:extLst>
                </p14:cNvPr>
                <p14:cNvContentPartPr/>
                <p14:nvPr/>
              </p14:nvContentPartPr>
              <p14:xfrm>
                <a:off x="11783194" y="2507983"/>
                <a:ext cx="12960" cy="137880"/>
              </p14:xfrm>
            </p:contentPart>
          </mc:Choice>
          <mc:Fallback xmlns="">
            <p:pic>
              <p:nvPicPr>
                <p:cNvPr id="35" name="筆跡 34">
                  <a:extLst>
                    <a:ext uri="{FF2B5EF4-FFF2-40B4-BE49-F238E27FC236}">
                      <a16:creationId xmlns:a16="http://schemas.microsoft.com/office/drawing/2014/main" id="{4133ECC6-9908-42B4-AF31-296B7C2C59D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747554" y="2472343"/>
                  <a:ext cx="84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筆跡 35">
                  <a:extLst>
                    <a:ext uri="{FF2B5EF4-FFF2-40B4-BE49-F238E27FC236}">
                      <a16:creationId xmlns:a16="http://schemas.microsoft.com/office/drawing/2014/main" id="{9B25E2B6-F070-439D-829E-5A506DA3B9E9}"/>
                    </a:ext>
                  </a:extLst>
                </p14:cNvPr>
                <p14:cNvContentPartPr/>
                <p14:nvPr/>
              </p14:nvContentPartPr>
              <p14:xfrm>
                <a:off x="11791474" y="2504743"/>
                <a:ext cx="117720" cy="136080"/>
              </p14:xfrm>
            </p:contentPart>
          </mc:Choice>
          <mc:Fallback xmlns="">
            <p:pic>
              <p:nvPicPr>
                <p:cNvPr id="36" name="筆跡 35">
                  <a:extLst>
                    <a:ext uri="{FF2B5EF4-FFF2-40B4-BE49-F238E27FC236}">
                      <a16:creationId xmlns:a16="http://schemas.microsoft.com/office/drawing/2014/main" id="{9B25E2B6-F070-439D-829E-5A506DA3B9E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755474" y="2468743"/>
                  <a:ext cx="189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筆跡 36">
                  <a:extLst>
                    <a:ext uri="{FF2B5EF4-FFF2-40B4-BE49-F238E27FC236}">
                      <a16:creationId xmlns:a16="http://schemas.microsoft.com/office/drawing/2014/main" id="{F176F86D-B4F6-4444-8FF0-D2714FA6DC79}"/>
                    </a:ext>
                  </a:extLst>
                </p14:cNvPr>
                <p14:cNvContentPartPr/>
                <p14:nvPr/>
              </p14:nvContentPartPr>
              <p14:xfrm>
                <a:off x="11785354" y="2587183"/>
                <a:ext cx="46440" cy="10080"/>
              </p14:xfrm>
            </p:contentPart>
          </mc:Choice>
          <mc:Fallback xmlns="">
            <p:pic>
              <p:nvPicPr>
                <p:cNvPr id="37" name="筆跡 36">
                  <a:extLst>
                    <a:ext uri="{FF2B5EF4-FFF2-40B4-BE49-F238E27FC236}">
                      <a16:creationId xmlns:a16="http://schemas.microsoft.com/office/drawing/2014/main" id="{F176F86D-B4F6-4444-8FF0-D2714FA6DC7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749714" y="2551543"/>
                  <a:ext cx="118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筆跡 37">
                  <a:extLst>
                    <a:ext uri="{FF2B5EF4-FFF2-40B4-BE49-F238E27FC236}">
                      <a16:creationId xmlns:a16="http://schemas.microsoft.com/office/drawing/2014/main" id="{5FEA3A7A-F6BF-4098-80B2-878A6E03FD32}"/>
                    </a:ext>
                  </a:extLst>
                </p14:cNvPr>
                <p14:cNvContentPartPr/>
                <p14:nvPr/>
              </p14:nvContentPartPr>
              <p14:xfrm>
                <a:off x="11547034" y="2618143"/>
                <a:ext cx="326160" cy="137880"/>
              </p14:xfrm>
            </p:contentPart>
          </mc:Choice>
          <mc:Fallback xmlns="">
            <p:pic>
              <p:nvPicPr>
                <p:cNvPr id="38" name="筆跡 37">
                  <a:extLst>
                    <a:ext uri="{FF2B5EF4-FFF2-40B4-BE49-F238E27FC236}">
                      <a16:creationId xmlns:a16="http://schemas.microsoft.com/office/drawing/2014/main" id="{5FEA3A7A-F6BF-4098-80B2-878A6E03FD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511034" y="2582503"/>
                  <a:ext cx="397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筆跡 38">
                  <a:extLst>
                    <a:ext uri="{FF2B5EF4-FFF2-40B4-BE49-F238E27FC236}">
                      <a16:creationId xmlns:a16="http://schemas.microsoft.com/office/drawing/2014/main" id="{C9FCA14D-80A2-4588-8E92-73170E514942}"/>
                    </a:ext>
                  </a:extLst>
                </p14:cNvPr>
                <p14:cNvContentPartPr/>
                <p14:nvPr/>
              </p14:nvContentPartPr>
              <p14:xfrm>
                <a:off x="11653234" y="2721823"/>
                <a:ext cx="289800" cy="50760"/>
              </p14:xfrm>
            </p:contentPart>
          </mc:Choice>
          <mc:Fallback xmlns="">
            <p:pic>
              <p:nvPicPr>
                <p:cNvPr id="39" name="筆跡 38">
                  <a:extLst>
                    <a:ext uri="{FF2B5EF4-FFF2-40B4-BE49-F238E27FC236}">
                      <a16:creationId xmlns:a16="http://schemas.microsoft.com/office/drawing/2014/main" id="{C9FCA14D-80A2-4588-8E92-73170E5149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17594" y="2686183"/>
                  <a:ext cx="361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筆跡 39">
                  <a:extLst>
                    <a:ext uri="{FF2B5EF4-FFF2-40B4-BE49-F238E27FC236}">
                      <a16:creationId xmlns:a16="http://schemas.microsoft.com/office/drawing/2014/main" id="{C35B4ED0-3467-43EA-85DB-9EBBC30332D8}"/>
                    </a:ext>
                  </a:extLst>
                </p14:cNvPr>
                <p14:cNvContentPartPr/>
                <p14:nvPr/>
              </p14:nvContentPartPr>
              <p14:xfrm>
                <a:off x="10298194" y="2922703"/>
                <a:ext cx="68400" cy="48960"/>
              </p14:xfrm>
            </p:contentPart>
          </mc:Choice>
          <mc:Fallback xmlns="">
            <p:pic>
              <p:nvPicPr>
                <p:cNvPr id="40" name="筆跡 39">
                  <a:extLst>
                    <a:ext uri="{FF2B5EF4-FFF2-40B4-BE49-F238E27FC236}">
                      <a16:creationId xmlns:a16="http://schemas.microsoft.com/office/drawing/2014/main" id="{C35B4ED0-3467-43EA-85DB-9EBBC30332D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62554" y="2887063"/>
                  <a:ext cx="140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筆跡 40">
                  <a:extLst>
                    <a:ext uri="{FF2B5EF4-FFF2-40B4-BE49-F238E27FC236}">
                      <a16:creationId xmlns:a16="http://schemas.microsoft.com/office/drawing/2014/main" id="{3F342BC9-E2CB-4C65-9C2B-1716F0BA8D29}"/>
                    </a:ext>
                  </a:extLst>
                </p14:cNvPr>
                <p14:cNvContentPartPr/>
                <p14:nvPr/>
              </p14:nvContentPartPr>
              <p14:xfrm>
                <a:off x="10388914" y="2891743"/>
                <a:ext cx="360" cy="41040"/>
              </p14:xfrm>
            </p:contentPart>
          </mc:Choice>
          <mc:Fallback xmlns="">
            <p:pic>
              <p:nvPicPr>
                <p:cNvPr id="41" name="筆跡 40">
                  <a:extLst>
                    <a:ext uri="{FF2B5EF4-FFF2-40B4-BE49-F238E27FC236}">
                      <a16:creationId xmlns:a16="http://schemas.microsoft.com/office/drawing/2014/main" id="{3F342BC9-E2CB-4C65-9C2B-1716F0BA8D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53274" y="2856103"/>
                  <a:ext cx="72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筆跡 41">
                  <a:extLst>
                    <a:ext uri="{FF2B5EF4-FFF2-40B4-BE49-F238E27FC236}">
                      <a16:creationId xmlns:a16="http://schemas.microsoft.com/office/drawing/2014/main" id="{FFCAC384-B4A5-4617-9533-761D4D0B5540}"/>
                    </a:ext>
                  </a:extLst>
                </p14:cNvPr>
                <p14:cNvContentPartPr/>
                <p14:nvPr/>
              </p14:nvContentPartPr>
              <p14:xfrm>
                <a:off x="10397194" y="2926663"/>
                <a:ext cx="108360" cy="37800"/>
              </p14:xfrm>
            </p:contentPart>
          </mc:Choice>
          <mc:Fallback xmlns="">
            <p:pic>
              <p:nvPicPr>
                <p:cNvPr id="42" name="筆跡 41">
                  <a:extLst>
                    <a:ext uri="{FF2B5EF4-FFF2-40B4-BE49-F238E27FC236}">
                      <a16:creationId xmlns:a16="http://schemas.microsoft.com/office/drawing/2014/main" id="{FFCAC384-B4A5-4617-9533-761D4D0B55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61194" y="2890663"/>
                  <a:ext cx="180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筆跡 42">
                  <a:extLst>
                    <a:ext uri="{FF2B5EF4-FFF2-40B4-BE49-F238E27FC236}">
                      <a16:creationId xmlns:a16="http://schemas.microsoft.com/office/drawing/2014/main" id="{12FAA272-0F18-454C-A494-AFB42381B56D}"/>
                    </a:ext>
                  </a:extLst>
                </p14:cNvPr>
                <p14:cNvContentPartPr/>
                <p14:nvPr/>
              </p14:nvContentPartPr>
              <p14:xfrm>
                <a:off x="10193434" y="2973103"/>
                <a:ext cx="32040" cy="77400"/>
              </p14:xfrm>
            </p:contentPart>
          </mc:Choice>
          <mc:Fallback xmlns="">
            <p:pic>
              <p:nvPicPr>
                <p:cNvPr id="43" name="筆跡 42">
                  <a:extLst>
                    <a:ext uri="{FF2B5EF4-FFF2-40B4-BE49-F238E27FC236}">
                      <a16:creationId xmlns:a16="http://schemas.microsoft.com/office/drawing/2014/main" id="{12FAA272-0F18-454C-A494-AFB42381B5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57794" y="2937103"/>
                  <a:ext cx="103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筆跡 43">
                  <a:extLst>
                    <a:ext uri="{FF2B5EF4-FFF2-40B4-BE49-F238E27FC236}">
                      <a16:creationId xmlns:a16="http://schemas.microsoft.com/office/drawing/2014/main" id="{FB4D8809-4449-45AB-9DCE-802513020420}"/>
                    </a:ext>
                  </a:extLst>
                </p14:cNvPr>
                <p14:cNvContentPartPr/>
                <p14:nvPr/>
              </p14:nvContentPartPr>
              <p14:xfrm>
                <a:off x="10240954" y="2973103"/>
                <a:ext cx="364320" cy="49680"/>
              </p14:xfrm>
            </p:contentPart>
          </mc:Choice>
          <mc:Fallback xmlns="">
            <p:pic>
              <p:nvPicPr>
                <p:cNvPr id="44" name="筆跡 43">
                  <a:extLst>
                    <a:ext uri="{FF2B5EF4-FFF2-40B4-BE49-F238E27FC236}">
                      <a16:creationId xmlns:a16="http://schemas.microsoft.com/office/drawing/2014/main" id="{FB4D8809-4449-45AB-9DCE-8025130204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04954" y="2937463"/>
                  <a:ext cx="435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筆跡 44">
                  <a:extLst>
                    <a:ext uri="{FF2B5EF4-FFF2-40B4-BE49-F238E27FC236}">
                      <a16:creationId xmlns:a16="http://schemas.microsoft.com/office/drawing/2014/main" id="{CC20B7D0-F7D3-4D88-A1BE-1E208DA64AA4}"/>
                    </a:ext>
                  </a:extLst>
                </p14:cNvPr>
                <p14:cNvContentPartPr/>
                <p14:nvPr/>
              </p14:nvContentPartPr>
              <p14:xfrm>
                <a:off x="10318354" y="3026023"/>
                <a:ext cx="360" cy="14400"/>
              </p14:xfrm>
            </p:contentPart>
          </mc:Choice>
          <mc:Fallback xmlns="">
            <p:pic>
              <p:nvPicPr>
                <p:cNvPr id="45" name="筆跡 44">
                  <a:extLst>
                    <a:ext uri="{FF2B5EF4-FFF2-40B4-BE49-F238E27FC236}">
                      <a16:creationId xmlns:a16="http://schemas.microsoft.com/office/drawing/2014/main" id="{CC20B7D0-F7D3-4D88-A1BE-1E208DA64A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82354" y="2990383"/>
                  <a:ext cx="72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" name="筆跡 45">
                  <a:extLst>
                    <a:ext uri="{FF2B5EF4-FFF2-40B4-BE49-F238E27FC236}">
                      <a16:creationId xmlns:a16="http://schemas.microsoft.com/office/drawing/2014/main" id="{C1B0580C-596C-45D7-AA1B-59419A52BA6E}"/>
                    </a:ext>
                  </a:extLst>
                </p14:cNvPr>
                <p14:cNvContentPartPr/>
                <p14:nvPr/>
              </p14:nvContentPartPr>
              <p14:xfrm>
                <a:off x="10281994" y="3009463"/>
                <a:ext cx="153000" cy="108720"/>
              </p14:xfrm>
            </p:contentPart>
          </mc:Choice>
          <mc:Fallback xmlns="">
            <p:pic>
              <p:nvPicPr>
                <p:cNvPr id="46" name="筆跡 45">
                  <a:extLst>
                    <a:ext uri="{FF2B5EF4-FFF2-40B4-BE49-F238E27FC236}">
                      <a16:creationId xmlns:a16="http://schemas.microsoft.com/office/drawing/2014/main" id="{C1B0580C-596C-45D7-AA1B-59419A52BA6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46354" y="2973463"/>
                  <a:ext cx="224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筆跡 46">
                  <a:extLst>
                    <a:ext uri="{FF2B5EF4-FFF2-40B4-BE49-F238E27FC236}">
                      <a16:creationId xmlns:a16="http://schemas.microsoft.com/office/drawing/2014/main" id="{B19C5064-1E1A-48BE-B7C4-7E2E7F88F1E2}"/>
                    </a:ext>
                  </a:extLst>
                </p14:cNvPr>
                <p14:cNvContentPartPr/>
                <p14:nvPr/>
              </p14:nvContentPartPr>
              <p14:xfrm>
                <a:off x="10409794" y="3035023"/>
                <a:ext cx="98640" cy="82440"/>
              </p14:xfrm>
            </p:contentPart>
          </mc:Choice>
          <mc:Fallback xmlns="">
            <p:pic>
              <p:nvPicPr>
                <p:cNvPr id="47" name="筆跡 46">
                  <a:extLst>
                    <a:ext uri="{FF2B5EF4-FFF2-40B4-BE49-F238E27FC236}">
                      <a16:creationId xmlns:a16="http://schemas.microsoft.com/office/drawing/2014/main" id="{B19C5064-1E1A-48BE-B7C4-7E2E7F88F1E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73794" y="2999023"/>
                  <a:ext cx="170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筆跡 47">
                  <a:extLst>
                    <a:ext uri="{FF2B5EF4-FFF2-40B4-BE49-F238E27FC236}">
                      <a16:creationId xmlns:a16="http://schemas.microsoft.com/office/drawing/2014/main" id="{3389A88A-DED7-4450-96E6-81B512EE8A5E}"/>
                    </a:ext>
                  </a:extLst>
                </p14:cNvPr>
                <p14:cNvContentPartPr/>
                <p14:nvPr/>
              </p14:nvContentPartPr>
              <p14:xfrm>
                <a:off x="10280194" y="3072463"/>
                <a:ext cx="116640" cy="45000"/>
              </p14:xfrm>
            </p:contentPart>
          </mc:Choice>
          <mc:Fallback xmlns="">
            <p:pic>
              <p:nvPicPr>
                <p:cNvPr id="48" name="筆跡 47">
                  <a:extLst>
                    <a:ext uri="{FF2B5EF4-FFF2-40B4-BE49-F238E27FC236}">
                      <a16:creationId xmlns:a16="http://schemas.microsoft.com/office/drawing/2014/main" id="{3389A88A-DED7-4450-96E6-81B512EE8A5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244194" y="3036823"/>
                  <a:ext cx="188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筆跡 48">
                  <a:extLst>
                    <a:ext uri="{FF2B5EF4-FFF2-40B4-BE49-F238E27FC236}">
                      <a16:creationId xmlns:a16="http://schemas.microsoft.com/office/drawing/2014/main" id="{A2E321D9-3A81-4BD6-B3A1-54BCF5213E9B}"/>
                    </a:ext>
                  </a:extLst>
                </p14:cNvPr>
                <p14:cNvContentPartPr/>
                <p14:nvPr/>
              </p14:nvContentPartPr>
              <p14:xfrm>
                <a:off x="10263634" y="3126823"/>
                <a:ext cx="201960" cy="360"/>
              </p14:xfrm>
            </p:contentPart>
          </mc:Choice>
          <mc:Fallback xmlns="">
            <p:pic>
              <p:nvPicPr>
                <p:cNvPr id="49" name="筆跡 48">
                  <a:extLst>
                    <a:ext uri="{FF2B5EF4-FFF2-40B4-BE49-F238E27FC236}">
                      <a16:creationId xmlns:a16="http://schemas.microsoft.com/office/drawing/2014/main" id="{A2E321D9-3A81-4BD6-B3A1-54BCF5213E9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27634" y="3091183"/>
                  <a:ext cx="273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筆跡 49">
                  <a:extLst>
                    <a:ext uri="{FF2B5EF4-FFF2-40B4-BE49-F238E27FC236}">
                      <a16:creationId xmlns:a16="http://schemas.microsoft.com/office/drawing/2014/main" id="{2C54783F-3101-49F7-8123-9420F21C64EE}"/>
                    </a:ext>
                  </a:extLst>
                </p14:cNvPr>
                <p14:cNvContentPartPr/>
                <p14:nvPr/>
              </p14:nvContentPartPr>
              <p14:xfrm>
                <a:off x="10697434" y="2946463"/>
                <a:ext cx="131760" cy="30600"/>
              </p14:xfrm>
            </p:contentPart>
          </mc:Choice>
          <mc:Fallback xmlns="">
            <p:pic>
              <p:nvPicPr>
                <p:cNvPr id="50" name="筆跡 49">
                  <a:extLst>
                    <a:ext uri="{FF2B5EF4-FFF2-40B4-BE49-F238E27FC236}">
                      <a16:creationId xmlns:a16="http://schemas.microsoft.com/office/drawing/2014/main" id="{2C54783F-3101-49F7-8123-9420F21C64E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661794" y="2910823"/>
                  <a:ext cx="203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" name="筆跡 50">
                  <a:extLst>
                    <a:ext uri="{FF2B5EF4-FFF2-40B4-BE49-F238E27FC236}">
                      <a16:creationId xmlns:a16="http://schemas.microsoft.com/office/drawing/2014/main" id="{0A96ED44-1E91-4415-9386-6C26D43B915A}"/>
                    </a:ext>
                  </a:extLst>
                </p14:cNvPr>
                <p14:cNvContentPartPr/>
                <p14:nvPr/>
              </p14:nvContentPartPr>
              <p14:xfrm>
                <a:off x="10635514" y="3013783"/>
                <a:ext cx="163800" cy="360"/>
              </p14:xfrm>
            </p:contentPart>
          </mc:Choice>
          <mc:Fallback xmlns="">
            <p:pic>
              <p:nvPicPr>
                <p:cNvPr id="51" name="筆跡 50">
                  <a:extLst>
                    <a:ext uri="{FF2B5EF4-FFF2-40B4-BE49-F238E27FC236}">
                      <a16:creationId xmlns:a16="http://schemas.microsoft.com/office/drawing/2014/main" id="{0A96ED44-1E91-4415-9386-6C26D43B91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99874" y="2977783"/>
                  <a:ext cx="235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2" name="筆跡 51">
                  <a:extLst>
                    <a:ext uri="{FF2B5EF4-FFF2-40B4-BE49-F238E27FC236}">
                      <a16:creationId xmlns:a16="http://schemas.microsoft.com/office/drawing/2014/main" id="{8E888B0A-FD4C-4469-9AB0-031D74C92AE9}"/>
                    </a:ext>
                  </a:extLst>
                </p14:cNvPr>
                <p14:cNvContentPartPr/>
                <p14:nvPr/>
              </p14:nvContentPartPr>
              <p14:xfrm>
                <a:off x="10697434" y="3017023"/>
                <a:ext cx="47880" cy="97560"/>
              </p14:xfrm>
            </p:contentPart>
          </mc:Choice>
          <mc:Fallback xmlns="">
            <p:pic>
              <p:nvPicPr>
                <p:cNvPr id="52" name="筆跡 51">
                  <a:extLst>
                    <a:ext uri="{FF2B5EF4-FFF2-40B4-BE49-F238E27FC236}">
                      <a16:creationId xmlns:a16="http://schemas.microsoft.com/office/drawing/2014/main" id="{8E888B0A-FD4C-4469-9AB0-031D74C92A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661794" y="2981023"/>
                  <a:ext cx="119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3" name="筆跡 52">
                  <a:extLst>
                    <a:ext uri="{FF2B5EF4-FFF2-40B4-BE49-F238E27FC236}">
                      <a16:creationId xmlns:a16="http://schemas.microsoft.com/office/drawing/2014/main" id="{EBDF68CA-F696-4E71-A805-C4FE03F03B41}"/>
                    </a:ext>
                  </a:extLst>
                </p14:cNvPr>
                <p14:cNvContentPartPr/>
                <p14:nvPr/>
              </p14:nvContentPartPr>
              <p14:xfrm>
                <a:off x="10536154" y="3054823"/>
                <a:ext cx="111240" cy="38160"/>
              </p14:xfrm>
            </p:contentPart>
          </mc:Choice>
          <mc:Fallback xmlns="">
            <p:pic>
              <p:nvPicPr>
                <p:cNvPr id="53" name="筆跡 52">
                  <a:extLst>
                    <a:ext uri="{FF2B5EF4-FFF2-40B4-BE49-F238E27FC236}">
                      <a16:creationId xmlns:a16="http://schemas.microsoft.com/office/drawing/2014/main" id="{EBDF68CA-F696-4E71-A805-C4FE03F03B4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00154" y="3018823"/>
                  <a:ext cx="182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4" name="筆跡 53">
                  <a:extLst>
                    <a:ext uri="{FF2B5EF4-FFF2-40B4-BE49-F238E27FC236}">
                      <a16:creationId xmlns:a16="http://schemas.microsoft.com/office/drawing/2014/main" id="{7F2162DF-357E-477A-9B11-D8060504BD4A}"/>
                    </a:ext>
                  </a:extLst>
                </p14:cNvPr>
                <p14:cNvContentPartPr/>
                <p14:nvPr/>
              </p14:nvContentPartPr>
              <p14:xfrm>
                <a:off x="10672954" y="3071023"/>
                <a:ext cx="163800" cy="5040"/>
              </p14:xfrm>
            </p:contentPart>
          </mc:Choice>
          <mc:Fallback xmlns="">
            <p:pic>
              <p:nvPicPr>
                <p:cNvPr id="54" name="筆跡 53">
                  <a:extLst>
                    <a:ext uri="{FF2B5EF4-FFF2-40B4-BE49-F238E27FC236}">
                      <a16:creationId xmlns:a16="http://schemas.microsoft.com/office/drawing/2014/main" id="{7F2162DF-357E-477A-9B11-D8060504BD4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636954" y="3035383"/>
                  <a:ext cx="235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5" name="筆跡 54">
                  <a:extLst>
                    <a:ext uri="{FF2B5EF4-FFF2-40B4-BE49-F238E27FC236}">
                      <a16:creationId xmlns:a16="http://schemas.microsoft.com/office/drawing/2014/main" id="{6EFE2BED-90B9-4F9E-9838-4E7F456CAA19}"/>
                    </a:ext>
                  </a:extLst>
                </p14:cNvPr>
                <p14:cNvContentPartPr/>
                <p14:nvPr/>
              </p14:nvContentPartPr>
              <p14:xfrm>
                <a:off x="10859074" y="3018823"/>
                <a:ext cx="140040" cy="360"/>
              </p14:xfrm>
            </p:contentPart>
          </mc:Choice>
          <mc:Fallback xmlns="">
            <p:pic>
              <p:nvPicPr>
                <p:cNvPr id="55" name="筆跡 54">
                  <a:extLst>
                    <a:ext uri="{FF2B5EF4-FFF2-40B4-BE49-F238E27FC236}">
                      <a16:creationId xmlns:a16="http://schemas.microsoft.com/office/drawing/2014/main" id="{6EFE2BED-90B9-4F9E-9838-4E7F456CAA1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23074" y="2982823"/>
                  <a:ext cx="211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56" name="筆跡 55">
                  <a:extLst>
                    <a:ext uri="{FF2B5EF4-FFF2-40B4-BE49-F238E27FC236}">
                      <a16:creationId xmlns:a16="http://schemas.microsoft.com/office/drawing/2014/main" id="{CAE26AE8-0AE7-45E6-A0EC-0485039C3BF0}"/>
                    </a:ext>
                  </a:extLst>
                </p14:cNvPr>
                <p14:cNvContentPartPr/>
                <p14:nvPr/>
              </p14:nvContentPartPr>
              <p14:xfrm>
                <a:off x="10875274" y="2996143"/>
                <a:ext cx="147240" cy="74520"/>
              </p14:xfrm>
            </p:contentPart>
          </mc:Choice>
          <mc:Fallback xmlns="">
            <p:pic>
              <p:nvPicPr>
                <p:cNvPr id="56" name="筆跡 55">
                  <a:extLst>
                    <a:ext uri="{FF2B5EF4-FFF2-40B4-BE49-F238E27FC236}">
                      <a16:creationId xmlns:a16="http://schemas.microsoft.com/office/drawing/2014/main" id="{CAE26AE8-0AE7-45E6-A0EC-0485039C3B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839274" y="2960143"/>
                  <a:ext cx="218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7" name="筆跡 56">
                  <a:extLst>
                    <a:ext uri="{FF2B5EF4-FFF2-40B4-BE49-F238E27FC236}">
                      <a16:creationId xmlns:a16="http://schemas.microsoft.com/office/drawing/2014/main" id="{AC91327D-C34A-4231-A4B2-AF2FEDB568AF}"/>
                    </a:ext>
                  </a:extLst>
                </p14:cNvPr>
                <p14:cNvContentPartPr/>
                <p14:nvPr/>
              </p14:nvContentPartPr>
              <p14:xfrm>
                <a:off x="11132314" y="2900743"/>
                <a:ext cx="204120" cy="15840"/>
              </p14:xfrm>
            </p:contentPart>
          </mc:Choice>
          <mc:Fallback xmlns="">
            <p:pic>
              <p:nvPicPr>
                <p:cNvPr id="57" name="筆跡 56">
                  <a:extLst>
                    <a:ext uri="{FF2B5EF4-FFF2-40B4-BE49-F238E27FC236}">
                      <a16:creationId xmlns:a16="http://schemas.microsoft.com/office/drawing/2014/main" id="{AC91327D-C34A-4231-A4B2-AF2FEDB568A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96674" y="2864743"/>
                  <a:ext cx="275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8" name="筆跡 57">
                  <a:extLst>
                    <a:ext uri="{FF2B5EF4-FFF2-40B4-BE49-F238E27FC236}">
                      <a16:creationId xmlns:a16="http://schemas.microsoft.com/office/drawing/2014/main" id="{A3E9D8DC-65A7-410B-974F-93F7A14C4234}"/>
                    </a:ext>
                  </a:extLst>
                </p14:cNvPr>
                <p14:cNvContentPartPr/>
                <p14:nvPr/>
              </p14:nvContentPartPr>
              <p14:xfrm>
                <a:off x="11165434" y="2902903"/>
                <a:ext cx="360" cy="131040"/>
              </p14:xfrm>
            </p:contentPart>
          </mc:Choice>
          <mc:Fallback xmlns="">
            <p:pic>
              <p:nvPicPr>
                <p:cNvPr id="58" name="筆跡 57">
                  <a:extLst>
                    <a:ext uri="{FF2B5EF4-FFF2-40B4-BE49-F238E27FC236}">
                      <a16:creationId xmlns:a16="http://schemas.microsoft.com/office/drawing/2014/main" id="{A3E9D8DC-65A7-410B-974F-93F7A14C423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129794" y="2867263"/>
                  <a:ext cx="72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9" name="筆跡 58">
                  <a:extLst>
                    <a:ext uri="{FF2B5EF4-FFF2-40B4-BE49-F238E27FC236}">
                      <a16:creationId xmlns:a16="http://schemas.microsoft.com/office/drawing/2014/main" id="{B070806F-0433-40D8-AEB8-0DFDB5C73988}"/>
                    </a:ext>
                  </a:extLst>
                </p14:cNvPr>
                <p14:cNvContentPartPr/>
                <p14:nvPr/>
              </p14:nvContentPartPr>
              <p14:xfrm>
                <a:off x="11168314" y="2972023"/>
                <a:ext cx="118440" cy="5040"/>
              </p14:xfrm>
            </p:contentPart>
          </mc:Choice>
          <mc:Fallback xmlns="">
            <p:pic>
              <p:nvPicPr>
                <p:cNvPr id="59" name="筆跡 58">
                  <a:extLst>
                    <a:ext uri="{FF2B5EF4-FFF2-40B4-BE49-F238E27FC236}">
                      <a16:creationId xmlns:a16="http://schemas.microsoft.com/office/drawing/2014/main" id="{B070806F-0433-40D8-AEB8-0DFDB5C739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132674" y="2936383"/>
                  <a:ext cx="190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0" name="筆跡 59">
                  <a:extLst>
                    <a:ext uri="{FF2B5EF4-FFF2-40B4-BE49-F238E27FC236}">
                      <a16:creationId xmlns:a16="http://schemas.microsoft.com/office/drawing/2014/main" id="{D899AFDF-D0F2-4FB9-90EA-4E675039B150}"/>
                    </a:ext>
                  </a:extLst>
                </p14:cNvPr>
                <p14:cNvContentPartPr/>
                <p14:nvPr/>
              </p14:nvContentPartPr>
              <p14:xfrm>
                <a:off x="11172274" y="2992183"/>
                <a:ext cx="101160" cy="360"/>
              </p14:xfrm>
            </p:contentPart>
          </mc:Choice>
          <mc:Fallback xmlns="">
            <p:pic>
              <p:nvPicPr>
                <p:cNvPr id="60" name="筆跡 59">
                  <a:extLst>
                    <a:ext uri="{FF2B5EF4-FFF2-40B4-BE49-F238E27FC236}">
                      <a16:creationId xmlns:a16="http://schemas.microsoft.com/office/drawing/2014/main" id="{D899AFDF-D0F2-4FB9-90EA-4E675039B15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36634" y="2956543"/>
                  <a:ext cx="172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1" name="筆跡 60">
                  <a:extLst>
                    <a:ext uri="{FF2B5EF4-FFF2-40B4-BE49-F238E27FC236}">
                      <a16:creationId xmlns:a16="http://schemas.microsoft.com/office/drawing/2014/main" id="{A65D72BD-D228-40BC-B712-510958A2FA14}"/>
                    </a:ext>
                  </a:extLst>
                </p14:cNvPr>
                <p14:cNvContentPartPr/>
                <p14:nvPr/>
              </p14:nvContentPartPr>
              <p14:xfrm>
                <a:off x="11050234" y="3017743"/>
                <a:ext cx="228600" cy="16560"/>
              </p14:xfrm>
            </p:contentPart>
          </mc:Choice>
          <mc:Fallback xmlns="">
            <p:pic>
              <p:nvPicPr>
                <p:cNvPr id="61" name="筆跡 60">
                  <a:extLst>
                    <a:ext uri="{FF2B5EF4-FFF2-40B4-BE49-F238E27FC236}">
                      <a16:creationId xmlns:a16="http://schemas.microsoft.com/office/drawing/2014/main" id="{A65D72BD-D228-40BC-B712-510958A2FA1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14234" y="2982103"/>
                  <a:ext cx="300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2" name="筆跡 61">
                  <a:extLst>
                    <a:ext uri="{FF2B5EF4-FFF2-40B4-BE49-F238E27FC236}">
                      <a16:creationId xmlns:a16="http://schemas.microsoft.com/office/drawing/2014/main" id="{BBA99D75-91A6-43BC-9C85-D642450FB82D}"/>
                    </a:ext>
                  </a:extLst>
                </p14:cNvPr>
                <p14:cNvContentPartPr/>
                <p14:nvPr/>
              </p14:nvContentPartPr>
              <p14:xfrm>
                <a:off x="11125114" y="3020623"/>
                <a:ext cx="221760" cy="118440"/>
              </p14:xfrm>
            </p:contentPart>
          </mc:Choice>
          <mc:Fallback xmlns="">
            <p:pic>
              <p:nvPicPr>
                <p:cNvPr id="62" name="筆跡 61">
                  <a:extLst>
                    <a:ext uri="{FF2B5EF4-FFF2-40B4-BE49-F238E27FC236}">
                      <a16:creationId xmlns:a16="http://schemas.microsoft.com/office/drawing/2014/main" id="{BBA99D75-91A6-43BC-9C85-D642450FB82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89114" y="2984623"/>
                  <a:ext cx="293400" cy="1900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6" y="650562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七下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填寫要寫哪裡？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313963" y="1890679"/>
            <a:ext cx="4191261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200" dirty="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頁、</a:t>
            </a:r>
            <a:r>
              <a:rPr lang="zh-TW" altLang="en-US" sz="3200" dirty="0">
                <a:latin typeface="Arial"/>
                <a:ea typeface="Arial"/>
                <a:cs typeface="Arial"/>
                <a:sym typeface="Arial"/>
              </a:rPr>
              <a:t>獎懲紀錄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：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413" y="2826842"/>
            <a:ext cx="9024494" cy="3211514"/>
          </a:xfrm>
          <a:prstGeom prst="rect">
            <a:avLst/>
          </a:prstGeom>
        </p:spPr>
      </p:pic>
      <p:sp>
        <p:nvSpPr>
          <p:cNvPr id="457" name="Google Shape;457;p11"/>
          <p:cNvSpPr/>
          <p:nvPr/>
        </p:nvSpPr>
        <p:spPr>
          <a:xfrm>
            <a:off x="3143059" y="4432599"/>
            <a:ext cx="8569480" cy="152463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筆跡 5"/>
              <p14:cNvContentPartPr/>
              <p14:nvPr/>
            </p14:nvContentPartPr>
            <p14:xfrm>
              <a:off x="5381664" y="4822722"/>
              <a:ext cx="170640" cy="891360"/>
            </p14:xfrm>
          </p:contentPart>
        </mc:Choice>
        <mc:Fallback xmlns="">
          <p:pic>
            <p:nvPicPr>
              <p:cNvPr id="6" name="筆跡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8704" y="4808322"/>
                <a:ext cx="194400" cy="9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筆跡 7"/>
              <p14:cNvContentPartPr/>
              <p14:nvPr/>
            </p14:nvContentPartPr>
            <p14:xfrm>
              <a:off x="4267464" y="4829922"/>
              <a:ext cx="21600" cy="208440"/>
            </p14:xfrm>
          </p:contentPart>
        </mc:Choice>
        <mc:Fallback xmlns="">
          <p:pic>
            <p:nvPicPr>
              <p:cNvPr id="8" name="筆跡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1984" y="4817322"/>
                <a:ext cx="507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筆跡 8"/>
              <p14:cNvContentPartPr/>
              <p14:nvPr/>
            </p14:nvContentPartPr>
            <p14:xfrm>
              <a:off x="4242624" y="5543802"/>
              <a:ext cx="139320" cy="159480"/>
            </p14:xfrm>
          </p:contentPart>
        </mc:Choice>
        <mc:Fallback xmlns="">
          <p:pic>
            <p:nvPicPr>
              <p:cNvPr id="9" name="筆跡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28944" y="5530122"/>
                <a:ext cx="1648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筆跡 11"/>
              <p14:cNvContentPartPr/>
              <p14:nvPr/>
            </p14:nvContentPartPr>
            <p14:xfrm>
              <a:off x="6505224" y="5457762"/>
              <a:ext cx="124200" cy="226800"/>
            </p14:xfrm>
          </p:contentPart>
        </mc:Choice>
        <mc:Fallback xmlns="">
          <p:pic>
            <p:nvPicPr>
              <p:cNvPr id="12" name="筆跡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91904" y="5445882"/>
                <a:ext cx="1494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筆跡 13"/>
              <p14:cNvContentPartPr/>
              <p14:nvPr/>
            </p14:nvContentPartPr>
            <p14:xfrm>
              <a:off x="8056464" y="4923522"/>
              <a:ext cx="153000" cy="462600"/>
            </p14:xfrm>
          </p:contentPart>
        </mc:Choice>
        <mc:Fallback xmlns="">
          <p:pic>
            <p:nvPicPr>
              <p:cNvPr id="14" name="筆跡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43864" y="4912722"/>
                <a:ext cx="17604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筆跡 17"/>
              <p14:cNvContentPartPr/>
              <p14:nvPr/>
            </p14:nvContentPartPr>
            <p14:xfrm>
              <a:off x="9657744" y="3958002"/>
              <a:ext cx="1620360" cy="682560"/>
            </p14:xfrm>
          </p:contentPart>
        </mc:Choice>
        <mc:Fallback xmlns="">
          <p:pic>
            <p:nvPicPr>
              <p:cNvPr id="18" name="筆跡 1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644424" y="3945402"/>
                <a:ext cx="164556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筆跡 18"/>
              <p14:cNvContentPartPr/>
              <p14:nvPr/>
            </p14:nvContentPartPr>
            <p14:xfrm>
              <a:off x="8140704" y="5590602"/>
              <a:ext cx="85320" cy="234000"/>
            </p14:xfrm>
          </p:contentPart>
        </mc:Choice>
        <mc:Fallback xmlns="">
          <p:pic>
            <p:nvPicPr>
              <p:cNvPr id="19" name="筆跡 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128104" y="5580522"/>
                <a:ext cx="1090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筆跡 20"/>
              <p14:cNvContentPartPr/>
              <p14:nvPr/>
            </p14:nvContentPartPr>
            <p14:xfrm>
              <a:off x="9642984" y="4562802"/>
              <a:ext cx="220680" cy="281160"/>
            </p14:xfrm>
          </p:contentPart>
        </mc:Choice>
        <mc:Fallback xmlns="">
          <p:pic>
            <p:nvPicPr>
              <p:cNvPr id="21" name="筆跡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629664" y="4555962"/>
                <a:ext cx="24552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群組 37">
            <a:extLst>
              <a:ext uri="{FF2B5EF4-FFF2-40B4-BE49-F238E27FC236}">
                <a16:creationId xmlns:a16="http://schemas.microsoft.com/office/drawing/2014/main" id="{D2A0E4E9-7DD5-4FE5-BB05-E5464ECC2D1C}"/>
              </a:ext>
            </a:extLst>
          </p:cNvPr>
          <p:cNvGrpSpPr/>
          <p:nvPr/>
        </p:nvGrpSpPr>
        <p:grpSpPr>
          <a:xfrm>
            <a:off x="9293314" y="4824943"/>
            <a:ext cx="2275920" cy="339480"/>
            <a:chOff x="9293314" y="4824943"/>
            <a:chExt cx="227592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筆跡 2">
                  <a:extLst>
                    <a:ext uri="{FF2B5EF4-FFF2-40B4-BE49-F238E27FC236}">
                      <a16:creationId xmlns:a16="http://schemas.microsoft.com/office/drawing/2014/main" id="{FDF23839-5357-422E-8AD5-9CBFADA4F948}"/>
                    </a:ext>
                  </a:extLst>
                </p14:cNvPr>
                <p14:cNvContentPartPr/>
                <p14:nvPr/>
              </p14:nvContentPartPr>
              <p14:xfrm>
                <a:off x="9516154" y="4896223"/>
                <a:ext cx="84240" cy="51480"/>
              </p14:xfrm>
            </p:contentPart>
          </mc:Choice>
          <mc:Fallback xmlns="">
            <p:pic>
              <p:nvPicPr>
                <p:cNvPr id="3" name="筆跡 2">
                  <a:extLst>
                    <a:ext uri="{FF2B5EF4-FFF2-40B4-BE49-F238E27FC236}">
                      <a16:creationId xmlns:a16="http://schemas.microsoft.com/office/drawing/2014/main" id="{FDF23839-5357-422E-8AD5-9CBFADA4F9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80154" y="4860583"/>
                  <a:ext cx="155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" name="筆跡 3">
                  <a:extLst>
                    <a:ext uri="{FF2B5EF4-FFF2-40B4-BE49-F238E27FC236}">
                      <a16:creationId xmlns:a16="http://schemas.microsoft.com/office/drawing/2014/main" id="{9B87E93F-62E4-4BF2-9CCC-D9895F052EDA}"/>
                    </a:ext>
                  </a:extLst>
                </p14:cNvPr>
                <p14:cNvContentPartPr/>
                <p14:nvPr/>
              </p14:nvContentPartPr>
              <p14:xfrm>
                <a:off x="9298354" y="4846183"/>
                <a:ext cx="461520" cy="284040"/>
              </p14:xfrm>
            </p:contentPart>
          </mc:Choice>
          <mc:Fallback xmlns="">
            <p:pic>
              <p:nvPicPr>
                <p:cNvPr id="4" name="筆跡 3">
                  <a:extLst>
                    <a:ext uri="{FF2B5EF4-FFF2-40B4-BE49-F238E27FC236}">
                      <a16:creationId xmlns:a16="http://schemas.microsoft.com/office/drawing/2014/main" id="{9B87E93F-62E4-4BF2-9CCC-D9895F052E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262354" y="4810543"/>
                  <a:ext cx="5331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" name="筆跡 4">
                  <a:extLst>
                    <a:ext uri="{FF2B5EF4-FFF2-40B4-BE49-F238E27FC236}">
                      <a16:creationId xmlns:a16="http://schemas.microsoft.com/office/drawing/2014/main" id="{8389DEB8-74F3-40BA-88F0-7457AEF41A33}"/>
                    </a:ext>
                  </a:extLst>
                </p14:cNvPr>
                <p14:cNvContentPartPr/>
                <p14:nvPr/>
              </p14:nvContentPartPr>
              <p14:xfrm>
                <a:off x="9398434" y="4976503"/>
                <a:ext cx="322920" cy="70920"/>
              </p14:xfrm>
            </p:contentPart>
          </mc:Choice>
          <mc:Fallback xmlns="">
            <p:pic>
              <p:nvPicPr>
                <p:cNvPr id="5" name="筆跡 4">
                  <a:extLst>
                    <a:ext uri="{FF2B5EF4-FFF2-40B4-BE49-F238E27FC236}">
                      <a16:creationId xmlns:a16="http://schemas.microsoft.com/office/drawing/2014/main" id="{8389DEB8-74F3-40BA-88F0-7457AEF41A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62794" y="4940503"/>
                  <a:ext cx="394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" name="筆跡 6">
                  <a:extLst>
                    <a:ext uri="{FF2B5EF4-FFF2-40B4-BE49-F238E27FC236}">
                      <a16:creationId xmlns:a16="http://schemas.microsoft.com/office/drawing/2014/main" id="{EEBEA3F3-45DD-4575-8FD1-6C25502EEA60}"/>
                    </a:ext>
                  </a:extLst>
                </p14:cNvPr>
                <p14:cNvContentPartPr/>
                <p14:nvPr/>
              </p14:nvContentPartPr>
              <p14:xfrm>
                <a:off x="9488794" y="5049583"/>
                <a:ext cx="342720" cy="114840"/>
              </p14:xfrm>
            </p:contentPart>
          </mc:Choice>
          <mc:Fallback xmlns="">
            <p:pic>
              <p:nvPicPr>
                <p:cNvPr id="7" name="筆跡 6">
                  <a:extLst>
                    <a:ext uri="{FF2B5EF4-FFF2-40B4-BE49-F238E27FC236}">
                      <a16:creationId xmlns:a16="http://schemas.microsoft.com/office/drawing/2014/main" id="{EEBEA3F3-45DD-4575-8FD1-6C25502EEA6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53154" y="5013583"/>
                  <a:ext cx="414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筆跡 9">
                  <a:extLst>
                    <a:ext uri="{FF2B5EF4-FFF2-40B4-BE49-F238E27FC236}">
                      <a16:creationId xmlns:a16="http://schemas.microsoft.com/office/drawing/2014/main" id="{2974F9B2-6DE9-4D69-9676-22FDAD3558B1}"/>
                    </a:ext>
                  </a:extLst>
                </p14:cNvPr>
                <p14:cNvContentPartPr/>
                <p14:nvPr/>
              </p14:nvContentPartPr>
              <p14:xfrm>
                <a:off x="9293314" y="5080183"/>
                <a:ext cx="188640" cy="35280"/>
              </p14:xfrm>
            </p:contentPart>
          </mc:Choice>
          <mc:Fallback xmlns="">
            <p:pic>
              <p:nvPicPr>
                <p:cNvPr id="10" name="筆跡 9">
                  <a:extLst>
                    <a:ext uri="{FF2B5EF4-FFF2-40B4-BE49-F238E27FC236}">
                      <a16:creationId xmlns:a16="http://schemas.microsoft.com/office/drawing/2014/main" id="{2974F9B2-6DE9-4D69-9676-22FDAD3558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257674" y="5044183"/>
                  <a:ext cx="260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筆跡 10">
                  <a:extLst>
                    <a:ext uri="{FF2B5EF4-FFF2-40B4-BE49-F238E27FC236}">
                      <a16:creationId xmlns:a16="http://schemas.microsoft.com/office/drawing/2014/main" id="{D9E08F87-12BF-4EB8-B4B5-961FC2C07CB2}"/>
                    </a:ext>
                  </a:extLst>
                </p14:cNvPr>
                <p14:cNvContentPartPr/>
                <p14:nvPr/>
              </p14:nvContentPartPr>
              <p14:xfrm>
                <a:off x="9591394" y="5094583"/>
                <a:ext cx="31320" cy="19440"/>
              </p14:xfrm>
            </p:contentPart>
          </mc:Choice>
          <mc:Fallback xmlns="">
            <p:pic>
              <p:nvPicPr>
                <p:cNvPr id="11" name="筆跡 10">
                  <a:extLst>
                    <a:ext uri="{FF2B5EF4-FFF2-40B4-BE49-F238E27FC236}">
                      <a16:creationId xmlns:a16="http://schemas.microsoft.com/office/drawing/2014/main" id="{D9E08F87-12BF-4EB8-B4B5-961FC2C07C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555394" y="5058583"/>
                  <a:ext cx="102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" name="筆跡 12">
                  <a:extLst>
                    <a:ext uri="{FF2B5EF4-FFF2-40B4-BE49-F238E27FC236}">
                      <a16:creationId xmlns:a16="http://schemas.microsoft.com/office/drawing/2014/main" id="{8C0448E6-AE43-45DB-8630-AD47ACB64807}"/>
                    </a:ext>
                  </a:extLst>
                </p14:cNvPr>
                <p14:cNvContentPartPr/>
                <p14:nvPr/>
              </p14:nvContentPartPr>
              <p14:xfrm>
                <a:off x="9690394" y="5095303"/>
                <a:ext cx="360" cy="37800"/>
              </p14:xfrm>
            </p:contentPart>
          </mc:Choice>
          <mc:Fallback xmlns="">
            <p:pic>
              <p:nvPicPr>
                <p:cNvPr id="13" name="筆跡 12">
                  <a:extLst>
                    <a:ext uri="{FF2B5EF4-FFF2-40B4-BE49-F238E27FC236}">
                      <a16:creationId xmlns:a16="http://schemas.microsoft.com/office/drawing/2014/main" id="{8C0448E6-AE43-45DB-8630-AD47ACB648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54754" y="5059663"/>
                  <a:ext cx="72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" name="筆跡 14">
                  <a:extLst>
                    <a:ext uri="{FF2B5EF4-FFF2-40B4-BE49-F238E27FC236}">
                      <a16:creationId xmlns:a16="http://schemas.microsoft.com/office/drawing/2014/main" id="{D55268CA-5043-4303-809D-1CA9E4A2CB9E}"/>
                    </a:ext>
                  </a:extLst>
                </p14:cNvPr>
                <p14:cNvContentPartPr/>
                <p14:nvPr/>
              </p14:nvContentPartPr>
              <p14:xfrm>
                <a:off x="9846634" y="4925383"/>
                <a:ext cx="272880" cy="180360"/>
              </p14:xfrm>
            </p:contentPart>
          </mc:Choice>
          <mc:Fallback xmlns="">
            <p:pic>
              <p:nvPicPr>
                <p:cNvPr id="15" name="筆跡 14">
                  <a:extLst>
                    <a:ext uri="{FF2B5EF4-FFF2-40B4-BE49-F238E27FC236}">
                      <a16:creationId xmlns:a16="http://schemas.microsoft.com/office/drawing/2014/main" id="{D55268CA-5043-4303-809D-1CA9E4A2CB9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10994" y="4889743"/>
                  <a:ext cx="3445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" name="筆跡 15">
                  <a:extLst>
                    <a:ext uri="{FF2B5EF4-FFF2-40B4-BE49-F238E27FC236}">
                      <a16:creationId xmlns:a16="http://schemas.microsoft.com/office/drawing/2014/main" id="{DE073882-2D1A-4E75-9906-9E549E3CE456}"/>
                    </a:ext>
                  </a:extLst>
                </p14:cNvPr>
                <p14:cNvContentPartPr/>
                <p14:nvPr/>
              </p14:nvContentPartPr>
              <p14:xfrm>
                <a:off x="10021234" y="5036623"/>
                <a:ext cx="101520" cy="81000"/>
              </p14:xfrm>
            </p:contentPart>
          </mc:Choice>
          <mc:Fallback xmlns="">
            <p:pic>
              <p:nvPicPr>
                <p:cNvPr id="16" name="筆跡 15">
                  <a:extLst>
                    <a:ext uri="{FF2B5EF4-FFF2-40B4-BE49-F238E27FC236}">
                      <a16:creationId xmlns:a16="http://schemas.microsoft.com/office/drawing/2014/main" id="{DE073882-2D1A-4E75-9906-9E549E3CE4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85594" y="5000623"/>
                  <a:ext cx="173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" name="筆跡 16">
                  <a:extLst>
                    <a:ext uri="{FF2B5EF4-FFF2-40B4-BE49-F238E27FC236}">
                      <a16:creationId xmlns:a16="http://schemas.microsoft.com/office/drawing/2014/main" id="{1EEAC388-D4D9-4BA3-AC22-B114DA40FA92}"/>
                    </a:ext>
                  </a:extLst>
                </p14:cNvPr>
                <p14:cNvContentPartPr/>
                <p14:nvPr/>
              </p14:nvContentPartPr>
              <p14:xfrm>
                <a:off x="10456474" y="4824943"/>
                <a:ext cx="11520" cy="25560"/>
              </p14:xfrm>
            </p:contentPart>
          </mc:Choice>
          <mc:Fallback xmlns="">
            <p:pic>
              <p:nvPicPr>
                <p:cNvPr id="17" name="筆跡 16">
                  <a:extLst>
                    <a:ext uri="{FF2B5EF4-FFF2-40B4-BE49-F238E27FC236}">
                      <a16:creationId xmlns:a16="http://schemas.microsoft.com/office/drawing/2014/main" id="{1EEAC388-D4D9-4BA3-AC22-B114DA40FA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20474" y="4789303"/>
                  <a:ext cx="83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筆跡 19">
                  <a:extLst>
                    <a:ext uri="{FF2B5EF4-FFF2-40B4-BE49-F238E27FC236}">
                      <a16:creationId xmlns:a16="http://schemas.microsoft.com/office/drawing/2014/main" id="{C2DC6974-3D03-4CA9-AA6C-5E8BE39EE154}"/>
                    </a:ext>
                  </a:extLst>
                </p14:cNvPr>
                <p14:cNvContentPartPr/>
                <p14:nvPr/>
              </p14:nvContentPartPr>
              <p14:xfrm>
                <a:off x="10236514" y="4901623"/>
                <a:ext cx="10800" cy="78480"/>
              </p14:xfrm>
            </p:contentPart>
          </mc:Choice>
          <mc:Fallback xmlns="">
            <p:pic>
              <p:nvPicPr>
                <p:cNvPr id="20" name="筆跡 19">
                  <a:extLst>
                    <a:ext uri="{FF2B5EF4-FFF2-40B4-BE49-F238E27FC236}">
                      <a16:creationId xmlns:a16="http://schemas.microsoft.com/office/drawing/2014/main" id="{C2DC6974-3D03-4CA9-AA6C-5E8BE39EE1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00514" y="4865623"/>
                  <a:ext cx="82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筆跡 21">
                  <a:extLst>
                    <a:ext uri="{FF2B5EF4-FFF2-40B4-BE49-F238E27FC236}">
                      <a16:creationId xmlns:a16="http://schemas.microsoft.com/office/drawing/2014/main" id="{8AC4B99F-F434-44EF-92E2-2B80CC909338}"/>
                    </a:ext>
                  </a:extLst>
                </p14:cNvPr>
                <p14:cNvContentPartPr/>
                <p14:nvPr/>
              </p14:nvContentPartPr>
              <p14:xfrm>
                <a:off x="10298074" y="4906663"/>
                <a:ext cx="205200" cy="58320"/>
              </p14:xfrm>
            </p:contentPart>
          </mc:Choice>
          <mc:Fallback xmlns="">
            <p:pic>
              <p:nvPicPr>
                <p:cNvPr id="22" name="筆跡 21">
                  <a:extLst>
                    <a:ext uri="{FF2B5EF4-FFF2-40B4-BE49-F238E27FC236}">
                      <a16:creationId xmlns:a16="http://schemas.microsoft.com/office/drawing/2014/main" id="{8AC4B99F-F434-44EF-92E2-2B80CC9093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62434" y="4871023"/>
                  <a:ext cx="276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筆跡 22">
                  <a:extLst>
                    <a:ext uri="{FF2B5EF4-FFF2-40B4-BE49-F238E27FC236}">
                      <a16:creationId xmlns:a16="http://schemas.microsoft.com/office/drawing/2014/main" id="{8844B88F-A897-4A1F-A07C-1E50202DAA8F}"/>
                    </a:ext>
                  </a:extLst>
                </p14:cNvPr>
                <p14:cNvContentPartPr/>
                <p14:nvPr/>
              </p14:nvContentPartPr>
              <p14:xfrm>
                <a:off x="10275394" y="4949503"/>
                <a:ext cx="150480" cy="168480"/>
              </p14:xfrm>
            </p:contentPart>
          </mc:Choice>
          <mc:Fallback xmlns="">
            <p:pic>
              <p:nvPicPr>
                <p:cNvPr id="23" name="筆跡 22">
                  <a:extLst>
                    <a:ext uri="{FF2B5EF4-FFF2-40B4-BE49-F238E27FC236}">
                      <a16:creationId xmlns:a16="http://schemas.microsoft.com/office/drawing/2014/main" id="{8844B88F-A897-4A1F-A07C-1E50202DAA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39754" y="4913503"/>
                  <a:ext cx="222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筆跡 23">
                  <a:extLst>
                    <a:ext uri="{FF2B5EF4-FFF2-40B4-BE49-F238E27FC236}">
                      <a16:creationId xmlns:a16="http://schemas.microsoft.com/office/drawing/2014/main" id="{B7092683-0325-4EBF-888C-13359F1EAC16}"/>
                    </a:ext>
                  </a:extLst>
                </p14:cNvPr>
                <p14:cNvContentPartPr/>
                <p14:nvPr/>
              </p14:nvContentPartPr>
              <p14:xfrm>
                <a:off x="10222114" y="5040583"/>
                <a:ext cx="93600" cy="36000"/>
              </p14:xfrm>
            </p:contentPart>
          </mc:Choice>
          <mc:Fallback xmlns="">
            <p:pic>
              <p:nvPicPr>
                <p:cNvPr id="24" name="筆跡 23">
                  <a:extLst>
                    <a:ext uri="{FF2B5EF4-FFF2-40B4-BE49-F238E27FC236}">
                      <a16:creationId xmlns:a16="http://schemas.microsoft.com/office/drawing/2014/main" id="{B7092683-0325-4EBF-888C-13359F1EAC1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86114" y="5004943"/>
                  <a:ext cx="165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筆跡 24">
                  <a:extLst>
                    <a:ext uri="{FF2B5EF4-FFF2-40B4-BE49-F238E27FC236}">
                      <a16:creationId xmlns:a16="http://schemas.microsoft.com/office/drawing/2014/main" id="{AD3FCB49-3B9D-4982-BC63-EF9D5875E56A}"/>
                    </a:ext>
                  </a:extLst>
                </p14:cNvPr>
                <p14:cNvContentPartPr/>
                <p14:nvPr/>
              </p14:nvContentPartPr>
              <p14:xfrm>
                <a:off x="10222114" y="5077663"/>
                <a:ext cx="99000" cy="27720"/>
              </p14:xfrm>
            </p:contentPart>
          </mc:Choice>
          <mc:Fallback xmlns="">
            <p:pic>
              <p:nvPicPr>
                <p:cNvPr id="25" name="筆跡 24">
                  <a:extLst>
                    <a:ext uri="{FF2B5EF4-FFF2-40B4-BE49-F238E27FC236}">
                      <a16:creationId xmlns:a16="http://schemas.microsoft.com/office/drawing/2014/main" id="{AD3FCB49-3B9D-4982-BC63-EF9D5875E5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86114" y="5042023"/>
                  <a:ext cx="170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筆跡 25">
                  <a:extLst>
                    <a:ext uri="{FF2B5EF4-FFF2-40B4-BE49-F238E27FC236}">
                      <a16:creationId xmlns:a16="http://schemas.microsoft.com/office/drawing/2014/main" id="{00DDB842-F947-4838-A172-C7ABA616C647}"/>
                    </a:ext>
                  </a:extLst>
                </p14:cNvPr>
                <p14:cNvContentPartPr/>
                <p14:nvPr/>
              </p14:nvContentPartPr>
              <p14:xfrm>
                <a:off x="10449274" y="5036983"/>
                <a:ext cx="116640" cy="57240"/>
              </p14:xfrm>
            </p:contentPart>
          </mc:Choice>
          <mc:Fallback xmlns="">
            <p:pic>
              <p:nvPicPr>
                <p:cNvPr id="26" name="筆跡 25">
                  <a:extLst>
                    <a:ext uri="{FF2B5EF4-FFF2-40B4-BE49-F238E27FC236}">
                      <a16:creationId xmlns:a16="http://schemas.microsoft.com/office/drawing/2014/main" id="{00DDB842-F947-4838-A172-C7ABA616C64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13274" y="5001343"/>
                  <a:ext cx="188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筆跡 26">
                  <a:extLst>
                    <a:ext uri="{FF2B5EF4-FFF2-40B4-BE49-F238E27FC236}">
                      <a16:creationId xmlns:a16="http://schemas.microsoft.com/office/drawing/2014/main" id="{4F28E4C4-1A8C-47BF-BC12-1FB9D808113F}"/>
                    </a:ext>
                  </a:extLst>
                </p14:cNvPr>
                <p14:cNvContentPartPr/>
                <p14:nvPr/>
              </p14:nvContentPartPr>
              <p14:xfrm>
                <a:off x="10671394" y="4925743"/>
                <a:ext cx="120600" cy="165960"/>
              </p14:xfrm>
            </p:contentPart>
          </mc:Choice>
          <mc:Fallback xmlns="">
            <p:pic>
              <p:nvPicPr>
                <p:cNvPr id="27" name="筆跡 26">
                  <a:extLst>
                    <a:ext uri="{FF2B5EF4-FFF2-40B4-BE49-F238E27FC236}">
                      <a16:creationId xmlns:a16="http://schemas.microsoft.com/office/drawing/2014/main" id="{4F28E4C4-1A8C-47BF-BC12-1FB9D808113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35754" y="4889743"/>
                  <a:ext cx="192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筆跡 27">
                  <a:extLst>
                    <a:ext uri="{FF2B5EF4-FFF2-40B4-BE49-F238E27FC236}">
                      <a16:creationId xmlns:a16="http://schemas.microsoft.com/office/drawing/2014/main" id="{16E8E57F-F416-44D5-BA2D-4FE2639D708C}"/>
                    </a:ext>
                  </a:extLst>
                </p14:cNvPr>
                <p14:cNvContentPartPr/>
                <p14:nvPr/>
              </p14:nvContentPartPr>
              <p14:xfrm>
                <a:off x="10790914" y="4901263"/>
                <a:ext cx="136080" cy="197640"/>
              </p14:xfrm>
            </p:contentPart>
          </mc:Choice>
          <mc:Fallback xmlns="">
            <p:pic>
              <p:nvPicPr>
                <p:cNvPr id="28" name="筆跡 27">
                  <a:extLst>
                    <a:ext uri="{FF2B5EF4-FFF2-40B4-BE49-F238E27FC236}">
                      <a16:creationId xmlns:a16="http://schemas.microsoft.com/office/drawing/2014/main" id="{16E8E57F-F416-44D5-BA2D-4FE2639D70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54914" y="4865263"/>
                  <a:ext cx="207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筆跡 28">
                  <a:extLst>
                    <a:ext uri="{FF2B5EF4-FFF2-40B4-BE49-F238E27FC236}">
                      <a16:creationId xmlns:a16="http://schemas.microsoft.com/office/drawing/2014/main" id="{AD859A87-0193-4B90-BA2F-8B60ED678A31}"/>
                    </a:ext>
                  </a:extLst>
                </p14:cNvPr>
                <p14:cNvContentPartPr/>
                <p14:nvPr/>
              </p14:nvContentPartPr>
              <p14:xfrm>
                <a:off x="10710994" y="4978663"/>
                <a:ext cx="96480" cy="16920"/>
              </p14:xfrm>
            </p:contentPart>
          </mc:Choice>
          <mc:Fallback xmlns="">
            <p:pic>
              <p:nvPicPr>
                <p:cNvPr id="29" name="筆跡 28">
                  <a:extLst>
                    <a:ext uri="{FF2B5EF4-FFF2-40B4-BE49-F238E27FC236}">
                      <a16:creationId xmlns:a16="http://schemas.microsoft.com/office/drawing/2014/main" id="{AD859A87-0193-4B90-BA2F-8B60ED678A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75354" y="4943023"/>
                  <a:ext cx="168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筆跡 29">
                  <a:extLst>
                    <a:ext uri="{FF2B5EF4-FFF2-40B4-BE49-F238E27FC236}">
                      <a16:creationId xmlns:a16="http://schemas.microsoft.com/office/drawing/2014/main" id="{28C6E2B7-2675-43CF-A687-857A1A8B31CB}"/>
                    </a:ext>
                  </a:extLst>
                </p14:cNvPr>
                <p14:cNvContentPartPr/>
                <p14:nvPr/>
              </p14:nvContentPartPr>
              <p14:xfrm>
                <a:off x="10659154" y="5018983"/>
                <a:ext cx="136080" cy="10440"/>
              </p14:xfrm>
            </p:contentPart>
          </mc:Choice>
          <mc:Fallback xmlns="">
            <p:pic>
              <p:nvPicPr>
                <p:cNvPr id="30" name="筆跡 29">
                  <a:extLst>
                    <a:ext uri="{FF2B5EF4-FFF2-40B4-BE49-F238E27FC236}">
                      <a16:creationId xmlns:a16="http://schemas.microsoft.com/office/drawing/2014/main" id="{28C6E2B7-2675-43CF-A687-857A1A8B31C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23514" y="4983343"/>
                  <a:ext cx="207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筆跡 30">
                  <a:extLst>
                    <a:ext uri="{FF2B5EF4-FFF2-40B4-BE49-F238E27FC236}">
                      <a16:creationId xmlns:a16="http://schemas.microsoft.com/office/drawing/2014/main" id="{D9AA7329-BD13-4857-B4DC-8B5FA378A466}"/>
                    </a:ext>
                  </a:extLst>
                </p14:cNvPr>
                <p14:cNvContentPartPr/>
                <p14:nvPr/>
              </p14:nvContentPartPr>
              <p14:xfrm>
                <a:off x="10888114" y="4918903"/>
                <a:ext cx="178920" cy="189360"/>
              </p14:xfrm>
            </p:contentPart>
          </mc:Choice>
          <mc:Fallback xmlns="">
            <p:pic>
              <p:nvPicPr>
                <p:cNvPr id="31" name="筆跡 30">
                  <a:extLst>
                    <a:ext uri="{FF2B5EF4-FFF2-40B4-BE49-F238E27FC236}">
                      <a16:creationId xmlns:a16="http://schemas.microsoft.com/office/drawing/2014/main" id="{D9AA7329-BD13-4857-B4DC-8B5FA378A46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52114" y="4883263"/>
                  <a:ext cx="250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筆跡 31">
                  <a:extLst>
                    <a:ext uri="{FF2B5EF4-FFF2-40B4-BE49-F238E27FC236}">
                      <a16:creationId xmlns:a16="http://schemas.microsoft.com/office/drawing/2014/main" id="{AA9C731B-1940-4689-B862-D9300B7B4128}"/>
                    </a:ext>
                  </a:extLst>
                </p14:cNvPr>
                <p14:cNvContentPartPr/>
                <p14:nvPr/>
              </p14:nvContentPartPr>
              <p14:xfrm>
                <a:off x="10922674" y="4887223"/>
                <a:ext cx="219960" cy="198360"/>
              </p14:xfrm>
            </p:contentPart>
          </mc:Choice>
          <mc:Fallback xmlns="">
            <p:pic>
              <p:nvPicPr>
                <p:cNvPr id="32" name="筆跡 31">
                  <a:extLst>
                    <a:ext uri="{FF2B5EF4-FFF2-40B4-BE49-F238E27FC236}">
                      <a16:creationId xmlns:a16="http://schemas.microsoft.com/office/drawing/2014/main" id="{AA9C731B-1940-4689-B862-D9300B7B41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87034" y="4851223"/>
                  <a:ext cx="291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筆跡 32">
                  <a:extLst>
                    <a:ext uri="{FF2B5EF4-FFF2-40B4-BE49-F238E27FC236}">
                      <a16:creationId xmlns:a16="http://schemas.microsoft.com/office/drawing/2014/main" id="{402A5119-CDE6-46B2-94A3-EAC52579CA0B}"/>
                    </a:ext>
                  </a:extLst>
                </p14:cNvPr>
                <p14:cNvContentPartPr/>
                <p14:nvPr/>
              </p14:nvContentPartPr>
              <p14:xfrm>
                <a:off x="11198794" y="4840063"/>
                <a:ext cx="190800" cy="137520"/>
              </p14:xfrm>
            </p:contentPart>
          </mc:Choice>
          <mc:Fallback xmlns="">
            <p:pic>
              <p:nvPicPr>
                <p:cNvPr id="33" name="筆跡 32">
                  <a:extLst>
                    <a:ext uri="{FF2B5EF4-FFF2-40B4-BE49-F238E27FC236}">
                      <a16:creationId xmlns:a16="http://schemas.microsoft.com/office/drawing/2014/main" id="{402A5119-CDE6-46B2-94A3-EAC52579CA0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62794" y="4804423"/>
                  <a:ext cx="262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筆跡 33">
                  <a:extLst>
                    <a:ext uri="{FF2B5EF4-FFF2-40B4-BE49-F238E27FC236}">
                      <a16:creationId xmlns:a16="http://schemas.microsoft.com/office/drawing/2014/main" id="{26B6C9E6-74E2-4680-A398-C208C87BE003}"/>
                    </a:ext>
                  </a:extLst>
                </p14:cNvPr>
                <p14:cNvContentPartPr/>
                <p14:nvPr/>
              </p14:nvContentPartPr>
              <p14:xfrm>
                <a:off x="11116354" y="4988383"/>
                <a:ext cx="151920" cy="113400"/>
              </p14:xfrm>
            </p:contentPart>
          </mc:Choice>
          <mc:Fallback xmlns="">
            <p:pic>
              <p:nvPicPr>
                <p:cNvPr id="34" name="筆跡 33">
                  <a:extLst>
                    <a:ext uri="{FF2B5EF4-FFF2-40B4-BE49-F238E27FC236}">
                      <a16:creationId xmlns:a16="http://schemas.microsoft.com/office/drawing/2014/main" id="{26B6C9E6-74E2-4680-A398-C208C87BE0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080354" y="4952743"/>
                  <a:ext cx="223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筆跡 34">
                  <a:extLst>
                    <a:ext uri="{FF2B5EF4-FFF2-40B4-BE49-F238E27FC236}">
                      <a16:creationId xmlns:a16="http://schemas.microsoft.com/office/drawing/2014/main" id="{A0E67EA6-6DC7-457B-ABFF-D778785E708B}"/>
                    </a:ext>
                  </a:extLst>
                </p14:cNvPr>
                <p14:cNvContentPartPr/>
                <p14:nvPr/>
              </p14:nvContentPartPr>
              <p14:xfrm>
                <a:off x="11369794" y="4880023"/>
                <a:ext cx="199440" cy="113040"/>
              </p14:xfrm>
            </p:contentPart>
          </mc:Choice>
          <mc:Fallback xmlns="">
            <p:pic>
              <p:nvPicPr>
                <p:cNvPr id="35" name="筆跡 34">
                  <a:extLst>
                    <a:ext uri="{FF2B5EF4-FFF2-40B4-BE49-F238E27FC236}">
                      <a16:creationId xmlns:a16="http://schemas.microsoft.com/office/drawing/2014/main" id="{A0E67EA6-6DC7-457B-ABFF-D778785E708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334154" y="4844023"/>
                  <a:ext cx="271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筆跡 35">
                  <a:extLst>
                    <a:ext uri="{FF2B5EF4-FFF2-40B4-BE49-F238E27FC236}">
                      <a16:creationId xmlns:a16="http://schemas.microsoft.com/office/drawing/2014/main" id="{391C0302-6B5D-456D-9116-713CA47B38C6}"/>
                    </a:ext>
                  </a:extLst>
                </p14:cNvPr>
                <p14:cNvContentPartPr/>
                <p14:nvPr/>
              </p14:nvContentPartPr>
              <p14:xfrm>
                <a:off x="11413354" y="4961743"/>
                <a:ext cx="66600" cy="70200"/>
              </p14:xfrm>
            </p:contentPart>
          </mc:Choice>
          <mc:Fallback xmlns="">
            <p:pic>
              <p:nvPicPr>
                <p:cNvPr id="36" name="筆跡 35">
                  <a:extLst>
                    <a:ext uri="{FF2B5EF4-FFF2-40B4-BE49-F238E27FC236}">
                      <a16:creationId xmlns:a16="http://schemas.microsoft.com/office/drawing/2014/main" id="{391C0302-6B5D-456D-9116-713CA47B38C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377354" y="4925743"/>
                  <a:ext cx="138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筆跡 36">
                  <a:extLst>
                    <a:ext uri="{FF2B5EF4-FFF2-40B4-BE49-F238E27FC236}">
                      <a16:creationId xmlns:a16="http://schemas.microsoft.com/office/drawing/2014/main" id="{33903872-44B0-4904-9D0C-E7B1D769A3AC}"/>
                    </a:ext>
                  </a:extLst>
                </p14:cNvPr>
                <p14:cNvContentPartPr/>
                <p14:nvPr/>
              </p14:nvContentPartPr>
              <p14:xfrm>
                <a:off x="11256394" y="5056423"/>
                <a:ext cx="196560" cy="74880"/>
              </p14:xfrm>
            </p:contentPart>
          </mc:Choice>
          <mc:Fallback xmlns="">
            <p:pic>
              <p:nvPicPr>
                <p:cNvPr id="37" name="筆跡 36">
                  <a:extLst>
                    <a:ext uri="{FF2B5EF4-FFF2-40B4-BE49-F238E27FC236}">
                      <a16:creationId xmlns:a16="http://schemas.microsoft.com/office/drawing/2014/main" id="{33903872-44B0-4904-9D0C-E7B1D769A3A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220754" y="5020423"/>
                  <a:ext cx="26820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" name="群組 480">
            <a:extLst>
              <a:ext uri="{FF2B5EF4-FFF2-40B4-BE49-F238E27FC236}">
                <a16:creationId xmlns:a16="http://schemas.microsoft.com/office/drawing/2014/main" id="{66700F81-D869-4F3E-9770-838769BEFC19}"/>
              </a:ext>
            </a:extLst>
          </p:cNvPr>
          <p:cNvGrpSpPr/>
          <p:nvPr/>
        </p:nvGrpSpPr>
        <p:grpSpPr>
          <a:xfrm>
            <a:off x="9411867" y="5451419"/>
            <a:ext cx="1519920" cy="277200"/>
            <a:chOff x="9411867" y="5451419"/>
            <a:chExt cx="151992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筆跡 46">
                  <a:extLst>
                    <a:ext uri="{FF2B5EF4-FFF2-40B4-BE49-F238E27FC236}">
                      <a16:creationId xmlns:a16="http://schemas.microsoft.com/office/drawing/2014/main" id="{9FF738D2-7E6C-4B8F-9CFA-52C80891BF24}"/>
                    </a:ext>
                  </a:extLst>
                </p14:cNvPr>
                <p14:cNvContentPartPr/>
                <p14:nvPr/>
              </p14:nvContentPartPr>
              <p14:xfrm>
                <a:off x="9556947" y="5493179"/>
                <a:ext cx="237240" cy="41040"/>
              </p14:xfrm>
            </p:contentPart>
          </mc:Choice>
          <mc:Fallback xmlns="">
            <p:pic>
              <p:nvPicPr>
                <p:cNvPr id="47" name="筆跡 46">
                  <a:extLst>
                    <a:ext uri="{FF2B5EF4-FFF2-40B4-BE49-F238E27FC236}">
                      <a16:creationId xmlns:a16="http://schemas.microsoft.com/office/drawing/2014/main" id="{9FF738D2-7E6C-4B8F-9CFA-52C80891BF2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20947" y="5457179"/>
                  <a:ext cx="308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筆跡 47">
                  <a:extLst>
                    <a:ext uri="{FF2B5EF4-FFF2-40B4-BE49-F238E27FC236}">
                      <a16:creationId xmlns:a16="http://schemas.microsoft.com/office/drawing/2014/main" id="{83B55F4F-9AD4-466E-8441-7F9E3E4E3A32}"/>
                    </a:ext>
                  </a:extLst>
                </p14:cNvPr>
                <p14:cNvContentPartPr/>
                <p14:nvPr/>
              </p14:nvContentPartPr>
              <p14:xfrm>
                <a:off x="9411867" y="5536379"/>
                <a:ext cx="162720" cy="172800"/>
              </p14:xfrm>
            </p:contentPart>
          </mc:Choice>
          <mc:Fallback xmlns="">
            <p:pic>
              <p:nvPicPr>
                <p:cNvPr id="48" name="筆跡 47">
                  <a:extLst>
                    <a:ext uri="{FF2B5EF4-FFF2-40B4-BE49-F238E27FC236}">
                      <a16:creationId xmlns:a16="http://schemas.microsoft.com/office/drawing/2014/main" id="{83B55F4F-9AD4-466E-8441-7F9E3E4E3A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76227" y="5500379"/>
                  <a:ext cx="234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筆跡 48">
                  <a:extLst>
                    <a:ext uri="{FF2B5EF4-FFF2-40B4-BE49-F238E27FC236}">
                      <a16:creationId xmlns:a16="http://schemas.microsoft.com/office/drawing/2014/main" id="{43F08E5E-43D5-49E1-BF26-5E4261B8BA82}"/>
                    </a:ext>
                  </a:extLst>
                </p14:cNvPr>
                <p14:cNvContentPartPr/>
                <p14:nvPr/>
              </p14:nvContentPartPr>
              <p14:xfrm>
                <a:off x="9537867" y="5560859"/>
                <a:ext cx="139680" cy="3600"/>
              </p14:xfrm>
            </p:contentPart>
          </mc:Choice>
          <mc:Fallback xmlns="">
            <p:pic>
              <p:nvPicPr>
                <p:cNvPr id="49" name="筆跡 48">
                  <a:extLst>
                    <a:ext uri="{FF2B5EF4-FFF2-40B4-BE49-F238E27FC236}">
                      <a16:creationId xmlns:a16="http://schemas.microsoft.com/office/drawing/2014/main" id="{43F08E5E-43D5-49E1-BF26-5E4261B8BA8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01867" y="5525219"/>
                  <a:ext cx="2113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筆跡 49">
                  <a:extLst>
                    <a:ext uri="{FF2B5EF4-FFF2-40B4-BE49-F238E27FC236}">
                      <a16:creationId xmlns:a16="http://schemas.microsoft.com/office/drawing/2014/main" id="{50B016AA-3919-4D09-BBDB-EE5A342F3B00}"/>
                    </a:ext>
                  </a:extLst>
                </p14:cNvPr>
                <p14:cNvContentPartPr/>
                <p14:nvPr/>
              </p14:nvContentPartPr>
              <p14:xfrm>
                <a:off x="9591507" y="5589659"/>
                <a:ext cx="10440" cy="55080"/>
              </p14:xfrm>
            </p:contentPart>
          </mc:Choice>
          <mc:Fallback xmlns="">
            <p:pic>
              <p:nvPicPr>
                <p:cNvPr id="50" name="筆跡 49">
                  <a:extLst>
                    <a:ext uri="{FF2B5EF4-FFF2-40B4-BE49-F238E27FC236}">
                      <a16:creationId xmlns:a16="http://schemas.microsoft.com/office/drawing/2014/main" id="{50B016AA-3919-4D09-BBDB-EE5A342F3B0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555507" y="5553659"/>
                  <a:ext cx="82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筆跡 50">
                  <a:extLst>
                    <a:ext uri="{FF2B5EF4-FFF2-40B4-BE49-F238E27FC236}">
                      <a16:creationId xmlns:a16="http://schemas.microsoft.com/office/drawing/2014/main" id="{80BC7142-DC22-40EA-8A37-0079040985F4}"/>
                    </a:ext>
                  </a:extLst>
                </p14:cNvPr>
                <p14:cNvContentPartPr/>
                <p14:nvPr/>
              </p14:nvContentPartPr>
              <p14:xfrm>
                <a:off x="9608427" y="5593259"/>
                <a:ext cx="53280" cy="54000"/>
              </p14:xfrm>
            </p:contentPart>
          </mc:Choice>
          <mc:Fallback xmlns="">
            <p:pic>
              <p:nvPicPr>
                <p:cNvPr id="51" name="筆跡 50">
                  <a:extLst>
                    <a:ext uri="{FF2B5EF4-FFF2-40B4-BE49-F238E27FC236}">
                      <a16:creationId xmlns:a16="http://schemas.microsoft.com/office/drawing/2014/main" id="{80BC7142-DC22-40EA-8A37-0079040985F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72787" y="5557619"/>
                  <a:ext cx="124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筆跡 51">
                  <a:extLst>
                    <a:ext uri="{FF2B5EF4-FFF2-40B4-BE49-F238E27FC236}">
                      <a16:creationId xmlns:a16="http://schemas.microsoft.com/office/drawing/2014/main" id="{5D4CC73C-D851-4EB5-B712-EEB047522DF7}"/>
                    </a:ext>
                  </a:extLst>
                </p14:cNvPr>
                <p14:cNvContentPartPr/>
                <p14:nvPr/>
              </p14:nvContentPartPr>
              <p14:xfrm>
                <a:off x="9564147" y="5660579"/>
                <a:ext cx="130320" cy="51840"/>
              </p14:xfrm>
            </p:contentPart>
          </mc:Choice>
          <mc:Fallback xmlns="">
            <p:pic>
              <p:nvPicPr>
                <p:cNvPr id="52" name="筆跡 51">
                  <a:extLst>
                    <a:ext uri="{FF2B5EF4-FFF2-40B4-BE49-F238E27FC236}">
                      <a16:creationId xmlns:a16="http://schemas.microsoft.com/office/drawing/2014/main" id="{5D4CC73C-D851-4EB5-B712-EEB047522DF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28147" y="5624579"/>
                  <a:ext cx="201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筆跡 52">
                  <a:extLst>
                    <a:ext uri="{FF2B5EF4-FFF2-40B4-BE49-F238E27FC236}">
                      <a16:creationId xmlns:a16="http://schemas.microsoft.com/office/drawing/2014/main" id="{C405365B-2E28-4D96-AFFD-5A9A9569E6EA}"/>
                    </a:ext>
                  </a:extLst>
                </p14:cNvPr>
                <p14:cNvContentPartPr/>
                <p14:nvPr/>
              </p14:nvContentPartPr>
              <p14:xfrm>
                <a:off x="9656307" y="5683619"/>
                <a:ext cx="55080" cy="8640"/>
              </p14:xfrm>
            </p:contentPart>
          </mc:Choice>
          <mc:Fallback xmlns="">
            <p:pic>
              <p:nvPicPr>
                <p:cNvPr id="53" name="筆跡 52">
                  <a:extLst>
                    <a:ext uri="{FF2B5EF4-FFF2-40B4-BE49-F238E27FC236}">
                      <a16:creationId xmlns:a16="http://schemas.microsoft.com/office/drawing/2014/main" id="{C405365B-2E28-4D96-AFFD-5A9A9569E6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20307" y="5647619"/>
                  <a:ext cx="126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筆跡 53">
                  <a:extLst>
                    <a:ext uri="{FF2B5EF4-FFF2-40B4-BE49-F238E27FC236}">
                      <a16:creationId xmlns:a16="http://schemas.microsoft.com/office/drawing/2014/main" id="{63A1BC76-CF34-4E8E-AC31-50F12AB57F15}"/>
                    </a:ext>
                  </a:extLst>
                </p14:cNvPr>
                <p14:cNvContentPartPr/>
                <p14:nvPr/>
              </p14:nvContentPartPr>
              <p14:xfrm>
                <a:off x="9636867" y="5516579"/>
                <a:ext cx="185040" cy="206280"/>
              </p14:xfrm>
            </p:contentPart>
          </mc:Choice>
          <mc:Fallback xmlns="">
            <p:pic>
              <p:nvPicPr>
                <p:cNvPr id="54" name="筆跡 53">
                  <a:extLst>
                    <a:ext uri="{FF2B5EF4-FFF2-40B4-BE49-F238E27FC236}">
                      <a16:creationId xmlns:a16="http://schemas.microsoft.com/office/drawing/2014/main" id="{63A1BC76-CF34-4E8E-AC31-50F12AB57F1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00867" y="5480579"/>
                  <a:ext cx="2566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筆跡 54">
                  <a:extLst>
                    <a:ext uri="{FF2B5EF4-FFF2-40B4-BE49-F238E27FC236}">
                      <a16:creationId xmlns:a16="http://schemas.microsoft.com/office/drawing/2014/main" id="{4BD386D9-E581-4C25-9CF0-F37F830628A3}"/>
                    </a:ext>
                  </a:extLst>
                </p14:cNvPr>
                <p14:cNvContentPartPr/>
                <p14:nvPr/>
              </p14:nvContentPartPr>
              <p14:xfrm>
                <a:off x="9760707" y="5652299"/>
                <a:ext cx="56160" cy="55080"/>
              </p14:xfrm>
            </p:contentPart>
          </mc:Choice>
          <mc:Fallback xmlns="">
            <p:pic>
              <p:nvPicPr>
                <p:cNvPr id="55" name="筆跡 54">
                  <a:extLst>
                    <a:ext uri="{FF2B5EF4-FFF2-40B4-BE49-F238E27FC236}">
                      <a16:creationId xmlns:a16="http://schemas.microsoft.com/office/drawing/2014/main" id="{4BD386D9-E581-4C25-9CF0-F37F830628A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24707" y="5616299"/>
                  <a:ext cx="127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筆跡 55">
                  <a:extLst>
                    <a:ext uri="{FF2B5EF4-FFF2-40B4-BE49-F238E27FC236}">
                      <a16:creationId xmlns:a16="http://schemas.microsoft.com/office/drawing/2014/main" id="{65F7F995-84E2-4B4F-8D1C-B1ED8F0307E9}"/>
                    </a:ext>
                  </a:extLst>
                </p14:cNvPr>
                <p14:cNvContentPartPr/>
                <p14:nvPr/>
              </p14:nvContentPartPr>
              <p14:xfrm>
                <a:off x="9686907" y="5456459"/>
                <a:ext cx="59760" cy="30600"/>
              </p14:xfrm>
            </p:contentPart>
          </mc:Choice>
          <mc:Fallback xmlns="">
            <p:pic>
              <p:nvPicPr>
                <p:cNvPr id="56" name="筆跡 55">
                  <a:extLst>
                    <a:ext uri="{FF2B5EF4-FFF2-40B4-BE49-F238E27FC236}">
                      <a16:creationId xmlns:a16="http://schemas.microsoft.com/office/drawing/2014/main" id="{65F7F995-84E2-4B4F-8D1C-B1ED8F0307E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51267" y="5420459"/>
                  <a:ext cx="131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筆跡 56">
                  <a:extLst>
                    <a:ext uri="{FF2B5EF4-FFF2-40B4-BE49-F238E27FC236}">
                      <a16:creationId xmlns:a16="http://schemas.microsoft.com/office/drawing/2014/main" id="{3F3A4BEA-3C5C-4C3C-AF92-6D4E05FC9890}"/>
                    </a:ext>
                  </a:extLst>
                </p14:cNvPr>
                <p14:cNvContentPartPr/>
                <p14:nvPr/>
              </p14:nvContentPartPr>
              <p14:xfrm>
                <a:off x="9858267" y="5451419"/>
                <a:ext cx="98640" cy="360"/>
              </p14:xfrm>
            </p:contentPart>
          </mc:Choice>
          <mc:Fallback xmlns="">
            <p:pic>
              <p:nvPicPr>
                <p:cNvPr id="57" name="筆跡 56">
                  <a:extLst>
                    <a:ext uri="{FF2B5EF4-FFF2-40B4-BE49-F238E27FC236}">
                      <a16:creationId xmlns:a16="http://schemas.microsoft.com/office/drawing/2014/main" id="{3F3A4BEA-3C5C-4C3C-AF92-6D4E05FC989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822267" y="5415779"/>
                  <a:ext cx="170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筆跡 57">
                  <a:extLst>
                    <a:ext uri="{FF2B5EF4-FFF2-40B4-BE49-F238E27FC236}">
                      <a16:creationId xmlns:a16="http://schemas.microsoft.com/office/drawing/2014/main" id="{8746F67A-3E5C-4EC7-8985-A4A78B047541}"/>
                    </a:ext>
                  </a:extLst>
                </p14:cNvPr>
                <p14:cNvContentPartPr/>
                <p14:nvPr/>
              </p14:nvContentPartPr>
              <p14:xfrm>
                <a:off x="9876267" y="5487779"/>
                <a:ext cx="10080" cy="66600"/>
              </p14:xfrm>
            </p:contentPart>
          </mc:Choice>
          <mc:Fallback xmlns="">
            <p:pic>
              <p:nvPicPr>
                <p:cNvPr id="58" name="筆跡 57">
                  <a:extLst>
                    <a:ext uri="{FF2B5EF4-FFF2-40B4-BE49-F238E27FC236}">
                      <a16:creationId xmlns:a16="http://schemas.microsoft.com/office/drawing/2014/main" id="{8746F67A-3E5C-4EC7-8985-A4A78B04754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40267" y="5452139"/>
                  <a:ext cx="81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筆跡 58">
                  <a:extLst>
                    <a:ext uri="{FF2B5EF4-FFF2-40B4-BE49-F238E27FC236}">
                      <a16:creationId xmlns:a16="http://schemas.microsoft.com/office/drawing/2014/main" id="{D04AE83A-EC60-43A2-943D-1BB05BA61700}"/>
                    </a:ext>
                  </a:extLst>
                </p14:cNvPr>
                <p14:cNvContentPartPr/>
                <p14:nvPr/>
              </p14:nvContentPartPr>
              <p14:xfrm>
                <a:off x="9897507" y="5498579"/>
                <a:ext cx="43560" cy="38880"/>
              </p14:xfrm>
            </p:contentPart>
          </mc:Choice>
          <mc:Fallback xmlns="">
            <p:pic>
              <p:nvPicPr>
                <p:cNvPr id="59" name="筆跡 58">
                  <a:extLst>
                    <a:ext uri="{FF2B5EF4-FFF2-40B4-BE49-F238E27FC236}">
                      <a16:creationId xmlns:a16="http://schemas.microsoft.com/office/drawing/2014/main" id="{D04AE83A-EC60-43A2-943D-1BB05BA6170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61867" y="5462939"/>
                  <a:ext cx="115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筆跡 59">
                  <a:extLst>
                    <a:ext uri="{FF2B5EF4-FFF2-40B4-BE49-F238E27FC236}">
                      <a16:creationId xmlns:a16="http://schemas.microsoft.com/office/drawing/2014/main" id="{475AB380-592B-4702-ACCF-0582AF549A72}"/>
                    </a:ext>
                  </a:extLst>
                </p14:cNvPr>
                <p14:cNvContentPartPr/>
                <p14:nvPr/>
              </p14:nvContentPartPr>
              <p14:xfrm>
                <a:off x="9935667" y="5481659"/>
                <a:ext cx="45720" cy="39960"/>
              </p14:xfrm>
            </p:contentPart>
          </mc:Choice>
          <mc:Fallback xmlns="">
            <p:pic>
              <p:nvPicPr>
                <p:cNvPr id="60" name="筆跡 59">
                  <a:extLst>
                    <a:ext uri="{FF2B5EF4-FFF2-40B4-BE49-F238E27FC236}">
                      <a16:creationId xmlns:a16="http://schemas.microsoft.com/office/drawing/2014/main" id="{475AB380-592B-4702-ACCF-0582AF549A7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00027" y="5446019"/>
                  <a:ext cx="117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筆跡 60">
                  <a:extLst>
                    <a:ext uri="{FF2B5EF4-FFF2-40B4-BE49-F238E27FC236}">
                      <a16:creationId xmlns:a16="http://schemas.microsoft.com/office/drawing/2014/main" id="{22A280C1-7F94-4E67-8F03-7F13F90D21F1}"/>
                    </a:ext>
                  </a:extLst>
                </p14:cNvPr>
                <p14:cNvContentPartPr/>
                <p14:nvPr/>
              </p14:nvContentPartPr>
              <p14:xfrm>
                <a:off x="9940347" y="5494259"/>
                <a:ext cx="52200" cy="53280"/>
              </p14:xfrm>
            </p:contentPart>
          </mc:Choice>
          <mc:Fallback xmlns="">
            <p:pic>
              <p:nvPicPr>
                <p:cNvPr id="61" name="筆跡 60">
                  <a:extLst>
                    <a:ext uri="{FF2B5EF4-FFF2-40B4-BE49-F238E27FC236}">
                      <a16:creationId xmlns:a16="http://schemas.microsoft.com/office/drawing/2014/main" id="{22A280C1-7F94-4E67-8F03-7F13F90D21F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904347" y="5458619"/>
                  <a:ext cx="123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筆跡 61">
                  <a:extLst>
                    <a:ext uri="{FF2B5EF4-FFF2-40B4-BE49-F238E27FC236}">
                      <a16:creationId xmlns:a16="http://schemas.microsoft.com/office/drawing/2014/main" id="{C4E4D8AD-F99F-406B-B423-564193FF264C}"/>
                    </a:ext>
                  </a:extLst>
                </p14:cNvPr>
                <p14:cNvContentPartPr/>
                <p14:nvPr/>
              </p14:nvContentPartPr>
              <p14:xfrm>
                <a:off x="9957627" y="5532419"/>
                <a:ext cx="44640" cy="11880"/>
              </p14:xfrm>
            </p:contentPart>
          </mc:Choice>
          <mc:Fallback xmlns="">
            <p:pic>
              <p:nvPicPr>
                <p:cNvPr id="62" name="筆跡 61">
                  <a:extLst>
                    <a:ext uri="{FF2B5EF4-FFF2-40B4-BE49-F238E27FC236}">
                      <a16:creationId xmlns:a16="http://schemas.microsoft.com/office/drawing/2014/main" id="{C4E4D8AD-F99F-406B-B423-564193FF264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21987" y="5496779"/>
                  <a:ext cx="116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筆跡 62">
                  <a:extLst>
                    <a:ext uri="{FF2B5EF4-FFF2-40B4-BE49-F238E27FC236}">
                      <a16:creationId xmlns:a16="http://schemas.microsoft.com/office/drawing/2014/main" id="{75298010-E745-46A7-8C4A-75FBBA41DCED}"/>
                    </a:ext>
                  </a:extLst>
                </p14:cNvPr>
                <p14:cNvContentPartPr/>
                <p14:nvPr/>
              </p14:nvContentPartPr>
              <p14:xfrm>
                <a:off x="10048707" y="5476619"/>
                <a:ext cx="9720" cy="77040"/>
              </p14:xfrm>
            </p:contentPart>
          </mc:Choice>
          <mc:Fallback xmlns="">
            <p:pic>
              <p:nvPicPr>
                <p:cNvPr id="63" name="筆跡 62">
                  <a:extLst>
                    <a:ext uri="{FF2B5EF4-FFF2-40B4-BE49-F238E27FC236}">
                      <a16:creationId xmlns:a16="http://schemas.microsoft.com/office/drawing/2014/main" id="{75298010-E745-46A7-8C4A-75FBBA41DCE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013067" y="5440979"/>
                  <a:ext cx="81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55" name="筆跡 454">
                  <a:extLst>
                    <a:ext uri="{FF2B5EF4-FFF2-40B4-BE49-F238E27FC236}">
                      <a16:creationId xmlns:a16="http://schemas.microsoft.com/office/drawing/2014/main" id="{03DFB6AD-EBEF-479F-988A-CC7135B1769A}"/>
                    </a:ext>
                  </a:extLst>
                </p14:cNvPr>
                <p14:cNvContentPartPr/>
                <p14:nvPr/>
              </p14:nvContentPartPr>
              <p14:xfrm>
                <a:off x="10007307" y="5499659"/>
                <a:ext cx="43920" cy="35640"/>
              </p14:xfrm>
            </p:contentPart>
          </mc:Choice>
          <mc:Fallback xmlns="">
            <p:pic>
              <p:nvPicPr>
                <p:cNvPr id="455" name="筆跡 454">
                  <a:extLst>
                    <a:ext uri="{FF2B5EF4-FFF2-40B4-BE49-F238E27FC236}">
                      <a16:creationId xmlns:a16="http://schemas.microsoft.com/office/drawing/2014/main" id="{03DFB6AD-EBEF-479F-988A-CC7135B176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71667" y="5463659"/>
                  <a:ext cx="115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56" name="筆跡 455">
                  <a:extLst>
                    <a:ext uri="{FF2B5EF4-FFF2-40B4-BE49-F238E27FC236}">
                      <a16:creationId xmlns:a16="http://schemas.microsoft.com/office/drawing/2014/main" id="{72183F8D-9B0C-4CC3-A541-37208489ED9D}"/>
                    </a:ext>
                  </a:extLst>
                </p14:cNvPr>
                <p14:cNvContentPartPr/>
                <p14:nvPr/>
              </p14:nvContentPartPr>
              <p14:xfrm>
                <a:off x="9831627" y="5582819"/>
                <a:ext cx="23760" cy="45000"/>
              </p14:xfrm>
            </p:contentPart>
          </mc:Choice>
          <mc:Fallback xmlns="">
            <p:pic>
              <p:nvPicPr>
                <p:cNvPr id="456" name="筆跡 455">
                  <a:extLst>
                    <a:ext uri="{FF2B5EF4-FFF2-40B4-BE49-F238E27FC236}">
                      <a16:creationId xmlns:a16="http://schemas.microsoft.com/office/drawing/2014/main" id="{72183F8D-9B0C-4CC3-A541-37208489ED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95987" y="5546819"/>
                  <a:ext cx="95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58" name="筆跡 457">
                  <a:extLst>
                    <a:ext uri="{FF2B5EF4-FFF2-40B4-BE49-F238E27FC236}">
                      <a16:creationId xmlns:a16="http://schemas.microsoft.com/office/drawing/2014/main" id="{3A339F49-7269-49C0-AD20-AF514BDACFC6}"/>
                    </a:ext>
                  </a:extLst>
                </p14:cNvPr>
                <p14:cNvContentPartPr/>
                <p14:nvPr/>
              </p14:nvContentPartPr>
              <p14:xfrm>
                <a:off x="9916227" y="5552579"/>
                <a:ext cx="218160" cy="42120"/>
              </p14:xfrm>
            </p:contentPart>
          </mc:Choice>
          <mc:Fallback xmlns="">
            <p:pic>
              <p:nvPicPr>
                <p:cNvPr id="458" name="筆跡 457">
                  <a:extLst>
                    <a:ext uri="{FF2B5EF4-FFF2-40B4-BE49-F238E27FC236}">
                      <a16:creationId xmlns:a16="http://schemas.microsoft.com/office/drawing/2014/main" id="{3A339F49-7269-49C0-AD20-AF514BDACFC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80587" y="5516939"/>
                  <a:ext cx="289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59" name="筆跡 458">
                  <a:extLst>
                    <a:ext uri="{FF2B5EF4-FFF2-40B4-BE49-F238E27FC236}">
                      <a16:creationId xmlns:a16="http://schemas.microsoft.com/office/drawing/2014/main" id="{A26C4CD8-60EB-4144-AABC-8D58B6D01175}"/>
                    </a:ext>
                  </a:extLst>
                </p14:cNvPr>
                <p14:cNvContentPartPr/>
                <p14:nvPr/>
              </p14:nvContentPartPr>
              <p14:xfrm>
                <a:off x="9954747" y="5610899"/>
                <a:ext cx="360" cy="83160"/>
              </p14:xfrm>
            </p:contentPart>
          </mc:Choice>
          <mc:Fallback xmlns="">
            <p:pic>
              <p:nvPicPr>
                <p:cNvPr id="459" name="筆跡 458">
                  <a:extLst>
                    <a:ext uri="{FF2B5EF4-FFF2-40B4-BE49-F238E27FC236}">
                      <a16:creationId xmlns:a16="http://schemas.microsoft.com/office/drawing/2014/main" id="{A26C4CD8-60EB-4144-AABC-8D58B6D0117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19107" y="5575259"/>
                  <a:ext cx="72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60" name="筆跡 459">
                  <a:extLst>
                    <a:ext uri="{FF2B5EF4-FFF2-40B4-BE49-F238E27FC236}">
                      <a16:creationId xmlns:a16="http://schemas.microsoft.com/office/drawing/2014/main" id="{EBAFA8A9-01BE-4703-B96D-E1F894B0738F}"/>
                    </a:ext>
                  </a:extLst>
                </p14:cNvPr>
                <p14:cNvContentPartPr/>
                <p14:nvPr/>
              </p14:nvContentPartPr>
              <p14:xfrm>
                <a:off x="9948627" y="5578499"/>
                <a:ext cx="103320" cy="105840"/>
              </p14:xfrm>
            </p:contentPart>
          </mc:Choice>
          <mc:Fallback xmlns="">
            <p:pic>
              <p:nvPicPr>
                <p:cNvPr id="460" name="筆跡 459">
                  <a:extLst>
                    <a:ext uri="{FF2B5EF4-FFF2-40B4-BE49-F238E27FC236}">
                      <a16:creationId xmlns:a16="http://schemas.microsoft.com/office/drawing/2014/main" id="{EBAFA8A9-01BE-4703-B96D-E1F894B0738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912987" y="5542859"/>
                  <a:ext cx="174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61" name="筆跡 460">
                  <a:extLst>
                    <a:ext uri="{FF2B5EF4-FFF2-40B4-BE49-F238E27FC236}">
                      <a16:creationId xmlns:a16="http://schemas.microsoft.com/office/drawing/2014/main" id="{02F3F974-E5F3-474E-8D61-42C89739284F}"/>
                    </a:ext>
                  </a:extLst>
                </p14:cNvPr>
                <p14:cNvContentPartPr/>
                <p14:nvPr/>
              </p14:nvContentPartPr>
              <p14:xfrm>
                <a:off x="9970587" y="5647979"/>
                <a:ext cx="43560" cy="10080"/>
              </p14:xfrm>
            </p:contentPart>
          </mc:Choice>
          <mc:Fallback xmlns="">
            <p:pic>
              <p:nvPicPr>
                <p:cNvPr id="461" name="筆跡 460">
                  <a:extLst>
                    <a:ext uri="{FF2B5EF4-FFF2-40B4-BE49-F238E27FC236}">
                      <a16:creationId xmlns:a16="http://schemas.microsoft.com/office/drawing/2014/main" id="{02F3F974-E5F3-474E-8D61-42C89739284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34947" y="5612339"/>
                  <a:ext cx="115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62" name="筆跡 461">
                  <a:extLst>
                    <a:ext uri="{FF2B5EF4-FFF2-40B4-BE49-F238E27FC236}">
                      <a16:creationId xmlns:a16="http://schemas.microsoft.com/office/drawing/2014/main" id="{D2BA617F-D58B-4775-97DF-77958EFBB950}"/>
                    </a:ext>
                  </a:extLst>
                </p14:cNvPr>
                <p14:cNvContentPartPr/>
                <p14:nvPr/>
              </p14:nvContentPartPr>
              <p14:xfrm>
                <a:off x="9956547" y="5683619"/>
                <a:ext cx="171000" cy="45000"/>
              </p14:xfrm>
            </p:contentPart>
          </mc:Choice>
          <mc:Fallback xmlns="">
            <p:pic>
              <p:nvPicPr>
                <p:cNvPr id="462" name="筆跡 461">
                  <a:extLst>
                    <a:ext uri="{FF2B5EF4-FFF2-40B4-BE49-F238E27FC236}">
                      <a16:creationId xmlns:a16="http://schemas.microsoft.com/office/drawing/2014/main" id="{D2BA617F-D58B-4775-97DF-77958EFBB95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20907" y="5647979"/>
                  <a:ext cx="242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63" name="筆跡 462">
                  <a:extLst>
                    <a:ext uri="{FF2B5EF4-FFF2-40B4-BE49-F238E27FC236}">
                      <a16:creationId xmlns:a16="http://schemas.microsoft.com/office/drawing/2014/main" id="{503EECA4-8944-48F3-BD65-4A509D45A1FD}"/>
                    </a:ext>
                  </a:extLst>
                </p14:cNvPr>
                <p14:cNvContentPartPr/>
                <p14:nvPr/>
              </p14:nvContentPartPr>
              <p14:xfrm>
                <a:off x="10193067" y="5538899"/>
                <a:ext cx="33840" cy="32760"/>
              </p14:xfrm>
            </p:contentPart>
          </mc:Choice>
          <mc:Fallback xmlns="">
            <p:pic>
              <p:nvPicPr>
                <p:cNvPr id="463" name="筆跡 462">
                  <a:extLst>
                    <a:ext uri="{FF2B5EF4-FFF2-40B4-BE49-F238E27FC236}">
                      <a16:creationId xmlns:a16="http://schemas.microsoft.com/office/drawing/2014/main" id="{503EECA4-8944-48F3-BD65-4A509D45A1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57427" y="5502899"/>
                  <a:ext cx="105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64" name="筆跡 463">
                  <a:extLst>
                    <a:ext uri="{FF2B5EF4-FFF2-40B4-BE49-F238E27FC236}">
                      <a16:creationId xmlns:a16="http://schemas.microsoft.com/office/drawing/2014/main" id="{16092A81-16AF-4453-8F5C-B56CCBDF44AF}"/>
                    </a:ext>
                  </a:extLst>
                </p14:cNvPr>
                <p14:cNvContentPartPr/>
                <p14:nvPr/>
              </p14:nvContentPartPr>
              <p14:xfrm>
                <a:off x="10167867" y="5533499"/>
                <a:ext cx="158760" cy="86040"/>
              </p14:xfrm>
            </p:contentPart>
          </mc:Choice>
          <mc:Fallback xmlns="">
            <p:pic>
              <p:nvPicPr>
                <p:cNvPr id="464" name="筆跡 463">
                  <a:extLst>
                    <a:ext uri="{FF2B5EF4-FFF2-40B4-BE49-F238E27FC236}">
                      <a16:creationId xmlns:a16="http://schemas.microsoft.com/office/drawing/2014/main" id="{16092A81-16AF-4453-8F5C-B56CCBDF44A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131867" y="5497499"/>
                  <a:ext cx="230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65" name="筆跡 464">
                  <a:extLst>
                    <a:ext uri="{FF2B5EF4-FFF2-40B4-BE49-F238E27FC236}">
                      <a16:creationId xmlns:a16="http://schemas.microsoft.com/office/drawing/2014/main" id="{77267D6C-4F83-46A3-B03E-2B3943E7DA14}"/>
                    </a:ext>
                  </a:extLst>
                </p14:cNvPr>
                <p14:cNvContentPartPr/>
                <p14:nvPr/>
              </p14:nvContentPartPr>
              <p14:xfrm>
                <a:off x="10241307" y="5599019"/>
                <a:ext cx="15120" cy="90720"/>
              </p14:xfrm>
            </p:contentPart>
          </mc:Choice>
          <mc:Fallback xmlns="">
            <p:pic>
              <p:nvPicPr>
                <p:cNvPr id="465" name="筆跡 464">
                  <a:extLst>
                    <a:ext uri="{FF2B5EF4-FFF2-40B4-BE49-F238E27FC236}">
                      <a16:creationId xmlns:a16="http://schemas.microsoft.com/office/drawing/2014/main" id="{77267D6C-4F83-46A3-B03E-2B3943E7DA1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205667" y="5563379"/>
                  <a:ext cx="86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66" name="筆跡 465">
                  <a:extLst>
                    <a:ext uri="{FF2B5EF4-FFF2-40B4-BE49-F238E27FC236}">
                      <a16:creationId xmlns:a16="http://schemas.microsoft.com/office/drawing/2014/main" id="{A68F2E6F-A2F1-42B0-A28E-DFDF32602FF5}"/>
                    </a:ext>
                  </a:extLst>
                </p14:cNvPr>
                <p14:cNvContentPartPr/>
                <p14:nvPr/>
              </p14:nvContentPartPr>
              <p14:xfrm>
                <a:off x="10340307" y="5499659"/>
                <a:ext cx="99720" cy="86040"/>
              </p14:xfrm>
            </p:contentPart>
          </mc:Choice>
          <mc:Fallback xmlns="">
            <p:pic>
              <p:nvPicPr>
                <p:cNvPr id="466" name="筆跡 465">
                  <a:extLst>
                    <a:ext uri="{FF2B5EF4-FFF2-40B4-BE49-F238E27FC236}">
                      <a16:creationId xmlns:a16="http://schemas.microsoft.com/office/drawing/2014/main" id="{A68F2E6F-A2F1-42B0-A28E-DFDF32602FF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04307" y="5463659"/>
                  <a:ext cx="171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67" name="筆跡 466">
                  <a:extLst>
                    <a:ext uri="{FF2B5EF4-FFF2-40B4-BE49-F238E27FC236}">
                      <a16:creationId xmlns:a16="http://schemas.microsoft.com/office/drawing/2014/main" id="{1D193368-9086-4235-8B38-2DE4B7BA9CDE}"/>
                    </a:ext>
                  </a:extLst>
                </p14:cNvPr>
                <p14:cNvContentPartPr/>
                <p14:nvPr/>
              </p14:nvContentPartPr>
              <p14:xfrm>
                <a:off x="10297107" y="5559419"/>
                <a:ext cx="103320" cy="34560"/>
              </p14:xfrm>
            </p:contentPart>
          </mc:Choice>
          <mc:Fallback xmlns="">
            <p:pic>
              <p:nvPicPr>
                <p:cNvPr id="467" name="筆跡 466">
                  <a:extLst>
                    <a:ext uri="{FF2B5EF4-FFF2-40B4-BE49-F238E27FC236}">
                      <a16:creationId xmlns:a16="http://schemas.microsoft.com/office/drawing/2014/main" id="{1D193368-9086-4235-8B38-2DE4B7BA9CD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61107" y="5523419"/>
                  <a:ext cx="174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68" name="筆跡 467">
                  <a:extLst>
                    <a:ext uri="{FF2B5EF4-FFF2-40B4-BE49-F238E27FC236}">
                      <a16:creationId xmlns:a16="http://schemas.microsoft.com/office/drawing/2014/main" id="{5E90CBBE-B887-4012-9325-32B80946224E}"/>
                    </a:ext>
                  </a:extLst>
                </p14:cNvPr>
                <p14:cNvContentPartPr/>
                <p14:nvPr/>
              </p14:nvContentPartPr>
              <p14:xfrm>
                <a:off x="10295667" y="5534219"/>
                <a:ext cx="168120" cy="133920"/>
              </p14:xfrm>
            </p:contentPart>
          </mc:Choice>
          <mc:Fallback xmlns="">
            <p:pic>
              <p:nvPicPr>
                <p:cNvPr id="468" name="筆跡 467">
                  <a:extLst>
                    <a:ext uri="{FF2B5EF4-FFF2-40B4-BE49-F238E27FC236}">
                      <a16:creationId xmlns:a16="http://schemas.microsoft.com/office/drawing/2014/main" id="{5E90CBBE-B887-4012-9325-32B80946224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59667" y="5498579"/>
                  <a:ext cx="2397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69" name="筆跡 468">
                  <a:extLst>
                    <a:ext uri="{FF2B5EF4-FFF2-40B4-BE49-F238E27FC236}">
                      <a16:creationId xmlns:a16="http://schemas.microsoft.com/office/drawing/2014/main" id="{DCEB2457-0E5B-4091-B2A2-5B4DB4E45FA8}"/>
                    </a:ext>
                  </a:extLst>
                </p14:cNvPr>
                <p14:cNvContentPartPr/>
                <p14:nvPr/>
              </p14:nvContentPartPr>
              <p14:xfrm>
                <a:off x="10526067" y="5496419"/>
                <a:ext cx="144000" cy="360"/>
              </p14:xfrm>
            </p:contentPart>
          </mc:Choice>
          <mc:Fallback xmlns="">
            <p:pic>
              <p:nvPicPr>
                <p:cNvPr id="469" name="筆跡 468">
                  <a:extLst>
                    <a:ext uri="{FF2B5EF4-FFF2-40B4-BE49-F238E27FC236}">
                      <a16:creationId xmlns:a16="http://schemas.microsoft.com/office/drawing/2014/main" id="{DCEB2457-0E5B-4091-B2A2-5B4DB4E45FA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90067" y="5460419"/>
                  <a:ext cx="215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70" name="筆跡 469">
                  <a:extLst>
                    <a:ext uri="{FF2B5EF4-FFF2-40B4-BE49-F238E27FC236}">
                      <a16:creationId xmlns:a16="http://schemas.microsoft.com/office/drawing/2014/main" id="{968E8972-77E9-4377-8670-924A9B0061C4}"/>
                    </a:ext>
                  </a:extLst>
                </p14:cNvPr>
                <p14:cNvContentPartPr/>
                <p14:nvPr/>
              </p14:nvContentPartPr>
              <p14:xfrm>
                <a:off x="10609947" y="5460059"/>
                <a:ext cx="14760" cy="161280"/>
              </p14:xfrm>
            </p:contentPart>
          </mc:Choice>
          <mc:Fallback xmlns="">
            <p:pic>
              <p:nvPicPr>
                <p:cNvPr id="470" name="筆跡 469">
                  <a:extLst>
                    <a:ext uri="{FF2B5EF4-FFF2-40B4-BE49-F238E27FC236}">
                      <a16:creationId xmlns:a16="http://schemas.microsoft.com/office/drawing/2014/main" id="{968E8972-77E9-4377-8670-924A9B0061C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574307" y="5424059"/>
                  <a:ext cx="86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71" name="筆跡 470">
                  <a:extLst>
                    <a:ext uri="{FF2B5EF4-FFF2-40B4-BE49-F238E27FC236}">
                      <a16:creationId xmlns:a16="http://schemas.microsoft.com/office/drawing/2014/main" id="{DAB959C0-30BC-42D1-9EA9-02F549477AFF}"/>
                    </a:ext>
                  </a:extLst>
                </p14:cNvPr>
                <p14:cNvContentPartPr/>
                <p14:nvPr/>
              </p14:nvContentPartPr>
              <p14:xfrm>
                <a:off x="10501227" y="5532059"/>
                <a:ext cx="115200" cy="66600"/>
              </p14:xfrm>
            </p:contentPart>
          </mc:Choice>
          <mc:Fallback xmlns="">
            <p:pic>
              <p:nvPicPr>
                <p:cNvPr id="471" name="筆跡 470">
                  <a:extLst>
                    <a:ext uri="{FF2B5EF4-FFF2-40B4-BE49-F238E27FC236}">
                      <a16:creationId xmlns:a16="http://schemas.microsoft.com/office/drawing/2014/main" id="{DAB959C0-30BC-42D1-9EA9-02F549477A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65227" y="5496059"/>
                  <a:ext cx="186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72" name="筆跡 471">
                  <a:extLst>
                    <a:ext uri="{FF2B5EF4-FFF2-40B4-BE49-F238E27FC236}">
                      <a16:creationId xmlns:a16="http://schemas.microsoft.com/office/drawing/2014/main" id="{F414ACB3-BB07-46FB-AF02-9AEAD2F6E3E9}"/>
                    </a:ext>
                  </a:extLst>
                </p14:cNvPr>
                <p14:cNvContentPartPr/>
                <p14:nvPr/>
              </p14:nvContentPartPr>
              <p14:xfrm>
                <a:off x="10603467" y="5544299"/>
                <a:ext cx="110880" cy="25920"/>
              </p14:xfrm>
            </p:contentPart>
          </mc:Choice>
          <mc:Fallback xmlns="">
            <p:pic>
              <p:nvPicPr>
                <p:cNvPr id="472" name="筆跡 471">
                  <a:extLst>
                    <a:ext uri="{FF2B5EF4-FFF2-40B4-BE49-F238E27FC236}">
                      <a16:creationId xmlns:a16="http://schemas.microsoft.com/office/drawing/2014/main" id="{F414ACB3-BB07-46FB-AF02-9AEAD2F6E3E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67827" y="5508659"/>
                  <a:ext cx="182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73" name="筆跡 472">
                  <a:extLst>
                    <a:ext uri="{FF2B5EF4-FFF2-40B4-BE49-F238E27FC236}">
                      <a16:creationId xmlns:a16="http://schemas.microsoft.com/office/drawing/2014/main" id="{0B0BB313-897A-4572-A696-A85F4E827C07}"/>
                    </a:ext>
                  </a:extLst>
                </p14:cNvPr>
                <p14:cNvContentPartPr/>
                <p14:nvPr/>
              </p14:nvContentPartPr>
              <p14:xfrm>
                <a:off x="10658907" y="5470499"/>
                <a:ext cx="165960" cy="38520"/>
              </p14:xfrm>
            </p:contentPart>
          </mc:Choice>
          <mc:Fallback xmlns="">
            <p:pic>
              <p:nvPicPr>
                <p:cNvPr id="473" name="筆跡 472">
                  <a:extLst>
                    <a:ext uri="{FF2B5EF4-FFF2-40B4-BE49-F238E27FC236}">
                      <a16:creationId xmlns:a16="http://schemas.microsoft.com/office/drawing/2014/main" id="{0B0BB313-897A-4572-A696-A85F4E827C0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622907" y="5434499"/>
                  <a:ext cx="237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74" name="筆跡 473">
                  <a:extLst>
                    <a:ext uri="{FF2B5EF4-FFF2-40B4-BE49-F238E27FC236}">
                      <a16:creationId xmlns:a16="http://schemas.microsoft.com/office/drawing/2014/main" id="{F0288FF4-C493-439B-B7BA-17B9056C1365}"/>
                    </a:ext>
                  </a:extLst>
                </p14:cNvPr>
                <p14:cNvContentPartPr/>
                <p14:nvPr/>
              </p14:nvContentPartPr>
              <p14:xfrm>
                <a:off x="10677627" y="5529179"/>
                <a:ext cx="170640" cy="4680"/>
              </p14:xfrm>
            </p:contentPart>
          </mc:Choice>
          <mc:Fallback xmlns="">
            <p:pic>
              <p:nvPicPr>
                <p:cNvPr id="474" name="筆跡 473">
                  <a:extLst>
                    <a:ext uri="{FF2B5EF4-FFF2-40B4-BE49-F238E27FC236}">
                      <a16:creationId xmlns:a16="http://schemas.microsoft.com/office/drawing/2014/main" id="{F0288FF4-C493-439B-B7BA-17B9056C136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641627" y="5493179"/>
                  <a:ext cx="2422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75" name="筆跡 474">
                  <a:extLst>
                    <a:ext uri="{FF2B5EF4-FFF2-40B4-BE49-F238E27FC236}">
                      <a16:creationId xmlns:a16="http://schemas.microsoft.com/office/drawing/2014/main" id="{3DE693C2-CFD7-45F3-9D9D-1C36B348BA52}"/>
                    </a:ext>
                  </a:extLst>
                </p14:cNvPr>
                <p14:cNvContentPartPr/>
                <p14:nvPr/>
              </p14:nvContentPartPr>
              <p14:xfrm>
                <a:off x="10636587" y="5456819"/>
                <a:ext cx="108360" cy="169560"/>
              </p14:xfrm>
            </p:contentPart>
          </mc:Choice>
          <mc:Fallback xmlns="">
            <p:pic>
              <p:nvPicPr>
                <p:cNvPr id="475" name="筆跡 474">
                  <a:extLst>
                    <a:ext uri="{FF2B5EF4-FFF2-40B4-BE49-F238E27FC236}">
                      <a16:creationId xmlns:a16="http://schemas.microsoft.com/office/drawing/2014/main" id="{3DE693C2-CFD7-45F3-9D9D-1C36B348BA5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00587" y="5420819"/>
                  <a:ext cx="180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76" name="筆跡 475">
                  <a:extLst>
                    <a:ext uri="{FF2B5EF4-FFF2-40B4-BE49-F238E27FC236}">
                      <a16:creationId xmlns:a16="http://schemas.microsoft.com/office/drawing/2014/main" id="{A4D062BF-FB3C-47EB-A55F-94E4249C214D}"/>
                    </a:ext>
                  </a:extLst>
                </p14:cNvPr>
                <p14:cNvContentPartPr/>
                <p14:nvPr/>
              </p14:nvContentPartPr>
              <p14:xfrm>
                <a:off x="10647027" y="5548259"/>
                <a:ext cx="228240" cy="60480"/>
              </p14:xfrm>
            </p:contentPart>
          </mc:Choice>
          <mc:Fallback xmlns="">
            <p:pic>
              <p:nvPicPr>
                <p:cNvPr id="476" name="筆跡 475">
                  <a:extLst>
                    <a:ext uri="{FF2B5EF4-FFF2-40B4-BE49-F238E27FC236}">
                      <a16:creationId xmlns:a16="http://schemas.microsoft.com/office/drawing/2014/main" id="{A4D062BF-FB3C-47EB-A55F-94E4249C214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611027" y="5512259"/>
                  <a:ext cx="299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77" name="筆跡 476">
                  <a:extLst>
                    <a:ext uri="{FF2B5EF4-FFF2-40B4-BE49-F238E27FC236}">
                      <a16:creationId xmlns:a16="http://schemas.microsoft.com/office/drawing/2014/main" id="{5B4A5FA4-6860-405F-8995-084ACDDA4B09}"/>
                    </a:ext>
                  </a:extLst>
                </p14:cNvPr>
                <p14:cNvContentPartPr/>
                <p14:nvPr/>
              </p14:nvContentPartPr>
              <p14:xfrm>
                <a:off x="10673667" y="5619899"/>
                <a:ext cx="153720" cy="4680"/>
              </p14:xfrm>
            </p:contentPart>
          </mc:Choice>
          <mc:Fallback xmlns="">
            <p:pic>
              <p:nvPicPr>
                <p:cNvPr id="477" name="筆跡 476">
                  <a:extLst>
                    <a:ext uri="{FF2B5EF4-FFF2-40B4-BE49-F238E27FC236}">
                      <a16:creationId xmlns:a16="http://schemas.microsoft.com/office/drawing/2014/main" id="{5B4A5FA4-6860-405F-8995-084ACDDA4B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638027" y="5584259"/>
                  <a:ext cx="225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78" name="筆跡 477">
                  <a:extLst>
                    <a:ext uri="{FF2B5EF4-FFF2-40B4-BE49-F238E27FC236}">
                      <a16:creationId xmlns:a16="http://schemas.microsoft.com/office/drawing/2014/main" id="{20792F21-D4A6-4774-915D-B35E2CA6D404}"/>
                    </a:ext>
                  </a:extLst>
                </p14:cNvPr>
                <p14:cNvContentPartPr/>
                <p14:nvPr/>
              </p14:nvContentPartPr>
              <p14:xfrm>
                <a:off x="10733427" y="5567339"/>
                <a:ext cx="14760" cy="138960"/>
              </p14:xfrm>
            </p:contentPart>
          </mc:Choice>
          <mc:Fallback xmlns="">
            <p:pic>
              <p:nvPicPr>
                <p:cNvPr id="478" name="筆跡 477">
                  <a:extLst>
                    <a:ext uri="{FF2B5EF4-FFF2-40B4-BE49-F238E27FC236}">
                      <a16:creationId xmlns:a16="http://schemas.microsoft.com/office/drawing/2014/main" id="{20792F21-D4A6-4774-915D-B35E2CA6D40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697787" y="5531339"/>
                  <a:ext cx="86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79" name="筆跡 478">
                  <a:extLst>
                    <a:ext uri="{FF2B5EF4-FFF2-40B4-BE49-F238E27FC236}">
                      <a16:creationId xmlns:a16="http://schemas.microsoft.com/office/drawing/2014/main" id="{71D4E398-E9EB-438B-B196-D1CC572C8E43}"/>
                    </a:ext>
                  </a:extLst>
                </p14:cNvPr>
                <p14:cNvContentPartPr/>
                <p14:nvPr/>
              </p14:nvContentPartPr>
              <p14:xfrm>
                <a:off x="10931427" y="5508659"/>
                <a:ext cx="360" cy="96120"/>
              </p14:xfrm>
            </p:contentPart>
          </mc:Choice>
          <mc:Fallback xmlns="">
            <p:pic>
              <p:nvPicPr>
                <p:cNvPr id="479" name="筆跡 478">
                  <a:extLst>
                    <a:ext uri="{FF2B5EF4-FFF2-40B4-BE49-F238E27FC236}">
                      <a16:creationId xmlns:a16="http://schemas.microsoft.com/office/drawing/2014/main" id="{71D4E398-E9EB-438B-B196-D1CC572C8E4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895787" y="5472659"/>
                  <a:ext cx="72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80" name="筆跡 479">
                  <a:extLst>
                    <a:ext uri="{FF2B5EF4-FFF2-40B4-BE49-F238E27FC236}">
                      <a16:creationId xmlns:a16="http://schemas.microsoft.com/office/drawing/2014/main" id="{CC32B9B6-6A1D-4C29-82AE-602D2FDAA4F9}"/>
                    </a:ext>
                  </a:extLst>
                </p14:cNvPr>
                <p14:cNvContentPartPr/>
                <p14:nvPr/>
              </p14:nvContentPartPr>
              <p14:xfrm>
                <a:off x="10920987" y="5670299"/>
                <a:ext cx="360" cy="22680"/>
              </p14:xfrm>
            </p:contentPart>
          </mc:Choice>
          <mc:Fallback xmlns="">
            <p:pic>
              <p:nvPicPr>
                <p:cNvPr id="480" name="筆跡 479">
                  <a:extLst>
                    <a:ext uri="{FF2B5EF4-FFF2-40B4-BE49-F238E27FC236}">
                      <a16:creationId xmlns:a16="http://schemas.microsoft.com/office/drawing/2014/main" id="{CC32B9B6-6A1D-4C29-82AE-602D2FDAA4F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884987" y="5634299"/>
                  <a:ext cx="72000" cy="9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5533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77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"/>
          <p:cNvSpPr/>
          <p:nvPr/>
        </p:nvSpPr>
        <p:spPr>
          <a:xfrm>
            <a:off x="1759195" y="590550"/>
            <a:ext cx="10432805" cy="5486676"/>
          </a:xfrm>
          <a:custGeom>
            <a:avLst/>
            <a:gdLst/>
            <a:ahLst/>
            <a:cxnLst/>
            <a:rect l="l" t="t" r="r" b="b"/>
            <a:pathLst>
              <a:path w="10432805" h="5486676" extrusionOk="0">
                <a:moveTo>
                  <a:pt x="10432805" y="0"/>
                </a:moveTo>
                <a:lnTo>
                  <a:pt x="10432805" y="5486676"/>
                </a:lnTo>
                <a:lnTo>
                  <a:pt x="568362" y="5451061"/>
                </a:lnTo>
                <a:lnTo>
                  <a:pt x="0" y="1787583"/>
                </a:lnTo>
                <a:lnTo>
                  <a:pt x="294594" y="108205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11"/>
          <p:cNvSpPr/>
          <p:nvPr/>
        </p:nvSpPr>
        <p:spPr>
          <a:xfrm>
            <a:off x="342900" y="6117624"/>
            <a:ext cx="11563350" cy="180000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0" name="Google Shape;430;p11"/>
          <p:cNvSpPr/>
          <p:nvPr/>
        </p:nvSpPr>
        <p:spPr>
          <a:xfrm>
            <a:off x="11630025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342900" y="6270024"/>
            <a:ext cx="276225" cy="587976"/>
          </a:xfrm>
          <a:prstGeom prst="rect">
            <a:avLst/>
          </a:prstGeom>
          <a:solidFill>
            <a:srgbClr val="E0D8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32" name="Google Shape;432;p11"/>
          <p:cNvGrpSpPr/>
          <p:nvPr/>
        </p:nvGrpSpPr>
        <p:grpSpPr>
          <a:xfrm>
            <a:off x="619125" y="5809724"/>
            <a:ext cx="1401926" cy="307900"/>
            <a:chOff x="1838576" y="4963427"/>
            <a:chExt cx="2038350" cy="447675"/>
          </a:xfrm>
        </p:grpSpPr>
        <p:sp>
          <p:nvSpPr>
            <p:cNvPr id="433" name="Google Shape;433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C88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grpSp>
        <p:nvGrpSpPr>
          <p:cNvPr id="435" name="Google Shape;435;p11"/>
          <p:cNvGrpSpPr/>
          <p:nvPr/>
        </p:nvGrpSpPr>
        <p:grpSpPr>
          <a:xfrm>
            <a:off x="758459" y="5561267"/>
            <a:ext cx="1162562" cy="255329"/>
            <a:chOff x="1838576" y="4963427"/>
            <a:chExt cx="2038350" cy="447675"/>
          </a:xfrm>
        </p:grpSpPr>
        <p:sp>
          <p:nvSpPr>
            <p:cNvPr id="436" name="Google Shape;436;p11"/>
            <p:cNvSpPr/>
            <p:nvPr/>
          </p:nvSpPr>
          <p:spPr>
            <a:xfrm>
              <a:off x="1838576" y="4963427"/>
              <a:ext cx="2038350" cy="447675"/>
            </a:xfrm>
            <a:custGeom>
              <a:avLst/>
              <a:gdLst/>
              <a:ahLst/>
              <a:cxnLst/>
              <a:rect l="l" t="t" r="r" b="b"/>
              <a:pathLst>
                <a:path w="3850" h="845" extrusionOk="0">
                  <a:moveTo>
                    <a:pt x="403" y="0"/>
                  </a:moveTo>
                  <a:lnTo>
                    <a:pt x="3850" y="0"/>
                  </a:lnTo>
                  <a:lnTo>
                    <a:pt x="3850" y="115"/>
                  </a:lnTo>
                  <a:lnTo>
                    <a:pt x="3821" y="155"/>
                  </a:lnTo>
                  <a:lnTo>
                    <a:pt x="3777" y="235"/>
                  </a:lnTo>
                  <a:lnTo>
                    <a:pt x="3749" y="315"/>
                  </a:lnTo>
                  <a:lnTo>
                    <a:pt x="3738" y="396"/>
                  </a:lnTo>
                  <a:lnTo>
                    <a:pt x="3741" y="475"/>
                  </a:lnTo>
                  <a:lnTo>
                    <a:pt x="3756" y="551"/>
                  </a:lnTo>
                  <a:lnTo>
                    <a:pt x="3785" y="625"/>
                  </a:lnTo>
                  <a:lnTo>
                    <a:pt x="3826" y="695"/>
                  </a:lnTo>
                  <a:lnTo>
                    <a:pt x="3850" y="728"/>
                  </a:lnTo>
                  <a:lnTo>
                    <a:pt x="3850" y="845"/>
                  </a:lnTo>
                  <a:lnTo>
                    <a:pt x="403" y="845"/>
                  </a:lnTo>
                  <a:lnTo>
                    <a:pt x="353" y="844"/>
                  </a:lnTo>
                  <a:lnTo>
                    <a:pt x="265" y="825"/>
                  </a:lnTo>
                  <a:lnTo>
                    <a:pt x="189" y="790"/>
                  </a:lnTo>
                  <a:lnTo>
                    <a:pt x="127" y="741"/>
                  </a:lnTo>
                  <a:lnTo>
                    <a:pt x="75" y="682"/>
                  </a:lnTo>
                  <a:lnTo>
                    <a:pt x="37" y="613"/>
                  </a:lnTo>
                  <a:lnTo>
                    <a:pt x="13" y="540"/>
                  </a:lnTo>
                  <a:lnTo>
                    <a:pt x="0" y="462"/>
                  </a:lnTo>
                  <a:lnTo>
                    <a:pt x="0" y="383"/>
                  </a:lnTo>
                  <a:lnTo>
                    <a:pt x="13" y="304"/>
                  </a:lnTo>
                  <a:lnTo>
                    <a:pt x="37" y="230"/>
                  </a:lnTo>
                  <a:lnTo>
                    <a:pt x="75" y="161"/>
                  </a:lnTo>
                  <a:lnTo>
                    <a:pt x="127" y="102"/>
                  </a:lnTo>
                  <a:lnTo>
                    <a:pt x="189" y="55"/>
                  </a:lnTo>
                  <a:lnTo>
                    <a:pt x="265" y="20"/>
                  </a:lnTo>
                  <a:lnTo>
                    <a:pt x="353" y="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895726" y="5026927"/>
              <a:ext cx="1981200" cy="325438"/>
            </a:xfrm>
            <a:custGeom>
              <a:avLst/>
              <a:gdLst/>
              <a:ahLst/>
              <a:cxnLst/>
              <a:rect l="l" t="t" r="r" b="b"/>
              <a:pathLst>
                <a:path w="3742" h="613" extrusionOk="0">
                  <a:moveTo>
                    <a:pt x="3742" y="613"/>
                  </a:moveTo>
                  <a:lnTo>
                    <a:pt x="3718" y="575"/>
                  </a:lnTo>
                  <a:lnTo>
                    <a:pt x="3677" y="498"/>
                  </a:lnTo>
                  <a:lnTo>
                    <a:pt x="3650" y="422"/>
                  </a:lnTo>
                  <a:lnTo>
                    <a:pt x="3636" y="346"/>
                  </a:lnTo>
                  <a:lnTo>
                    <a:pt x="3634" y="269"/>
                  </a:lnTo>
                  <a:lnTo>
                    <a:pt x="3647" y="192"/>
                  </a:lnTo>
                  <a:lnTo>
                    <a:pt x="3674" y="115"/>
                  </a:lnTo>
                  <a:lnTo>
                    <a:pt x="3715" y="39"/>
                  </a:lnTo>
                  <a:lnTo>
                    <a:pt x="3742" y="0"/>
                  </a:lnTo>
                  <a:lnTo>
                    <a:pt x="295" y="0"/>
                  </a:lnTo>
                  <a:lnTo>
                    <a:pt x="265" y="2"/>
                  </a:lnTo>
                  <a:lnTo>
                    <a:pt x="207" y="15"/>
                  </a:lnTo>
                  <a:lnTo>
                    <a:pt x="154" y="38"/>
                  </a:lnTo>
                  <a:lnTo>
                    <a:pt x="106" y="71"/>
                  </a:lnTo>
                  <a:lnTo>
                    <a:pt x="66" y="112"/>
                  </a:lnTo>
                  <a:lnTo>
                    <a:pt x="34" y="161"/>
                  </a:lnTo>
                  <a:lnTo>
                    <a:pt x="13" y="216"/>
                  </a:lnTo>
                  <a:lnTo>
                    <a:pt x="0" y="275"/>
                  </a:lnTo>
                  <a:lnTo>
                    <a:pt x="0" y="307"/>
                  </a:lnTo>
                  <a:lnTo>
                    <a:pt x="0" y="338"/>
                  </a:lnTo>
                  <a:lnTo>
                    <a:pt x="13" y="398"/>
                  </a:lnTo>
                  <a:lnTo>
                    <a:pt x="34" y="454"/>
                  </a:lnTo>
                  <a:lnTo>
                    <a:pt x="66" y="503"/>
                  </a:lnTo>
                  <a:lnTo>
                    <a:pt x="106" y="543"/>
                  </a:lnTo>
                  <a:lnTo>
                    <a:pt x="154" y="577"/>
                  </a:lnTo>
                  <a:lnTo>
                    <a:pt x="207" y="601"/>
                  </a:lnTo>
                  <a:lnTo>
                    <a:pt x="265" y="612"/>
                  </a:lnTo>
                  <a:lnTo>
                    <a:pt x="295" y="613"/>
                  </a:lnTo>
                  <a:lnTo>
                    <a:pt x="3742" y="6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38" name="Google Shape;438;p11"/>
          <p:cNvSpPr/>
          <p:nvPr/>
        </p:nvSpPr>
        <p:spPr>
          <a:xfrm>
            <a:off x="481012" y="332276"/>
            <a:ext cx="65971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七下</a:t>
            </a:r>
            <a:r>
              <a:rPr lang="zh-TW" sz="3600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填寫要寫哪裡？</a:t>
            </a:r>
            <a:endParaRPr sz="3600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9" name="Google Shape;439;p11"/>
          <p:cNvGrpSpPr/>
          <p:nvPr/>
        </p:nvGrpSpPr>
        <p:grpSpPr>
          <a:xfrm>
            <a:off x="558275" y="1421937"/>
            <a:ext cx="1716895" cy="4109551"/>
            <a:chOff x="558275" y="1421937"/>
            <a:chExt cx="1716895" cy="4109551"/>
          </a:xfrm>
        </p:grpSpPr>
        <p:sp>
          <p:nvSpPr>
            <p:cNvPr id="440" name="Google Shape;440;p11"/>
            <p:cNvSpPr/>
            <p:nvPr/>
          </p:nvSpPr>
          <p:spPr>
            <a:xfrm rot="1320000">
              <a:off x="897907" y="2147897"/>
              <a:ext cx="45719" cy="1448112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 rot="1200000">
              <a:off x="965200" y="2189123"/>
              <a:ext cx="45719" cy="140844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grpSp>
          <p:nvGrpSpPr>
            <p:cNvPr id="442" name="Google Shape;442;p11"/>
            <p:cNvGrpSpPr/>
            <p:nvPr/>
          </p:nvGrpSpPr>
          <p:grpSpPr>
            <a:xfrm rot="-1341398">
              <a:off x="1137192" y="1579259"/>
              <a:ext cx="1004811" cy="898759"/>
              <a:chOff x="1890246" y="2275280"/>
              <a:chExt cx="1489135" cy="1331965"/>
            </a:xfrm>
          </p:grpSpPr>
          <p:sp>
            <p:nvSpPr>
              <p:cNvPr id="443" name="Google Shape;443;p11"/>
              <p:cNvSpPr/>
              <p:nvPr/>
            </p:nvSpPr>
            <p:spPr>
              <a:xfrm flipH="1">
                <a:off x="2047418" y="2275280"/>
                <a:ext cx="785870" cy="785871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055" extrusionOk="0">
                    <a:moveTo>
                      <a:pt x="0" y="935"/>
                    </a:moveTo>
                    <a:lnTo>
                      <a:pt x="794" y="144"/>
                    </a:lnTo>
                    <a:lnTo>
                      <a:pt x="832" y="110"/>
                    </a:lnTo>
                    <a:lnTo>
                      <a:pt x="916" y="55"/>
                    </a:lnTo>
                    <a:lnTo>
                      <a:pt x="1007" y="19"/>
                    </a:lnTo>
                    <a:lnTo>
                      <a:pt x="1102" y="0"/>
                    </a:lnTo>
                    <a:lnTo>
                      <a:pt x="1198" y="0"/>
                    </a:lnTo>
                    <a:lnTo>
                      <a:pt x="1293" y="19"/>
                    </a:lnTo>
                    <a:lnTo>
                      <a:pt x="1384" y="56"/>
                    </a:lnTo>
                    <a:lnTo>
                      <a:pt x="1467" y="111"/>
                    </a:lnTo>
                    <a:lnTo>
                      <a:pt x="1505" y="147"/>
                    </a:lnTo>
                    <a:lnTo>
                      <a:pt x="1909" y="554"/>
                    </a:lnTo>
                    <a:lnTo>
                      <a:pt x="1945" y="592"/>
                    </a:lnTo>
                    <a:lnTo>
                      <a:pt x="2000" y="675"/>
                    </a:lnTo>
                    <a:lnTo>
                      <a:pt x="2036" y="766"/>
                    </a:lnTo>
                    <a:lnTo>
                      <a:pt x="2055" y="861"/>
                    </a:lnTo>
                    <a:lnTo>
                      <a:pt x="2053" y="958"/>
                    </a:lnTo>
                    <a:lnTo>
                      <a:pt x="2035" y="1054"/>
                    </a:lnTo>
                    <a:lnTo>
                      <a:pt x="1999" y="1143"/>
                    </a:lnTo>
                    <a:lnTo>
                      <a:pt x="1943" y="1227"/>
                    </a:lnTo>
                    <a:lnTo>
                      <a:pt x="1908" y="1264"/>
                    </a:lnTo>
                    <a:lnTo>
                      <a:pt x="1113" y="2055"/>
                    </a:lnTo>
                    <a:lnTo>
                      <a:pt x="0" y="935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 flipH="1">
                <a:off x="2539590" y="2755981"/>
                <a:ext cx="669997" cy="678029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1774" extrusionOk="0">
                    <a:moveTo>
                      <a:pt x="218" y="1555"/>
                    </a:moveTo>
                    <a:lnTo>
                      <a:pt x="190" y="1526"/>
                    </a:lnTo>
                    <a:lnTo>
                      <a:pt x="141" y="1467"/>
                    </a:lnTo>
                    <a:lnTo>
                      <a:pt x="101" y="1404"/>
                    </a:lnTo>
                    <a:lnTo>
                      <a:pt x="67" y="1338"/>
                    </a:lnTo>
                    <a:lnTo>
                      <a:pt x="39" y="1269"/>
                    </a:lnTo>
                    <a:lnTo>
                      <a:pt x="19" y="1198"/>
                    </a:lnTo>
                    <a:lnTo>
                      <a:pt x="6" y="1126"/>
                    </a:lnTo>
                    <a:lnTo>
                      <a:pt x="0" y="1053"/>
                    </a:lnTo>
                    <a:lnTo>
                      <a:pt x="2" y="979"/>
                    </a:lnTo>
                    <a:lnTo>
                      <a:pt x="9" y="906"/>
                    </a:lnTo>
                    <a:lnTo>
                      <a:pt x="25" y="834"/>
                    </a:lnTo>
                    <a:lnTo>
                      <a:pt x="46" y="763"/>
                    </a:lnTo>
                    <a:lnTo>
                      <a:pt x="75" y="693"/>
                    </a:lnTo>
                    <a:lnTo>
                      <a:pt x="111" y="626"/>
                    </a:lnTo>
                    <a:lnTo>
                      <a:pt x="154" y="563"/>
                    </a:lnTo>
                    <a:lnTo>
                      <a:pt x="205" y="503"/>
                    </a:lnTo>
                    <a:lnTo>
                      <a:pt x="232" y="474"/>
                    </a:lnTo>
                    <a:lnTo>
                      <a:pt x="271" y="436"/>
                    </a:lnTo>
                    <a:lnTo>
                      <a:pt x="355" y="373"/>
                    </a:lnTo>
                    <a:lnTo>
                      <a:pt x="445" y="323"/>
                    </a:lnTo>
                    <a:lnTo>
                      <a:pt x="539" y="284"/>
                    </a:lnTo>
                    <a:lnTo>
                      <a:pt x="635" y="259"/>
                    </a:lnTo>
                    <a:lnTo>
                      <a:pt x="735" y="246"/>
                    </a:lnTo>
                    <a:lnTo>
                      <a:pt x="834" y="246"/>
                    </a:lnTo>
                    <a:lnTo>
                      <a:pt x="932" y="259"/>
                    </a:lnTo>
                    <a:lnTo>
                      <a:pt x="981" y="272"/>
                    </a:lnTo>
                    <a:lnTo>
                      <a:pt x="1231" y="22"/>
                    </a:lnTo>
                    <a:lnTo>
                      <a:pt x="1244" y="12"/>
                    </a:lnTo>
                    <a:lnTo>
                      <a:pt x="1272" y="0"/>
                    </a:lnTo>
                    <a:lnTo>
                      <a:pt x="1301" y="0"/>
                    </a:lnTo>
                    <a:lnTo>
                      <a:pt x="1328" y="10"/>
                    </a:lnTo>
                    <a:lnTo>
                      <a:pt x="1339" y="20"/>
                    </a:lnTo>
                    <a:lnTo>
                      <a:pt x="1730" y="413"/>
                    </a:lnTo>
                    <a:lnTo>
                      <a:pt x="1740" y="426"/>
                    </a:lnTo>
                    <a:lnTo>
                      <a:pt x="1751" y="454"/>
                    </a:lnTo>
                    <a:lnTo>
                      <a:pt x="1751" y="482"/>
                    </a:lnTo>
                    <a:lnTo>
                      <a:pt x="1740" y="510"/>
                    </a:lnTo>
                    <a:lnTo>
                      <a:pt x="1728" y="521"/>
                    </a:lnTo>
                    <a:lnTo>
                      <a:pt x="1492" y="756"/>
                    </a:lnTo>
                    <a:lnTo>
                      <a:pt x="1508" y="806"/>
                    </a:lnTo>
                    <a:lnTo>
                      <a:pt x="1527" y="910"/>
                    </a:lnTo>
                    <a:lnTo>
                      <a:pt x="1529" y="1015"/>
                    </a:lnTo>
                    <a:lnTo>
                      <a:pt x="1521" y="1119"/>
                    </a:lnTo>
                    <a:lnTo>
                      <a:pt x="1496" y="1222"/>
                    </a:lnTo>
                    <a:lnTo>
                      <a:pt x="1458" y="1322"/>
                    </a:lnTo>
                    <a:lnTo>
                      <a:pt x="1404" y="1417"/>
                    </a:lnTo>
                    <a:lnTo>
                      <a:pt x="1338" y="1505"/>
                    </a:lnTo>
                    <a:lnTo>
                      <a:pt x="1299" y="1546"/>
                    </a:lnTo>
                    <a:lnTo>
                      <a:pt x="1270" y="1574"/>
                    </a:lnTo>
                    <a:lnTo>
                      <a:pt x="1208" y="1623"/>
                    </a:lnTo>
                    <a:lnTo>
                      <a:pt x="1145" y="1666"/>
                    </a:lnTo>
                    <a:lnTo>
                      <a:pt x="1077" y="1700"/>
                    </a:lnTo>
                    <a:lnTo>
                      <a:pt x="1008" y="1729"/>
                    </a:lnTo>
                    <a:lnTo>
                      <a:pt x="938" y="1751"/>
                    </a:lnTo>
                    <a:lnTo>
                      <a:pt x="864" y="1765"/>
                    </a:lnTo>
                    <a:lnTo>
                      <a:pt x="791" y="1774"/>
                    </a:lnTo>
                    <a:lnTo>
                      <a:pt x="717" y="1774"/>
                    </a:lnTo>
                    <a:lnTo>
                      <a:pt x="645" y="1768"/>
                    </a:lnTo>
                    <a:lnTo>
                      <a:pt x="573" y="1754"/>
                    </a:lnTo>
                    <a:lnTo>
                      <a:pt x="503" y="1734"/>
                    </a:lnTo>
                    <a:lnTo>
                      <a:pt x="434" y="1706"/>
                    </a:lnTo>
                    <a:lnTo>
                      <a:pt x="368" y="1672"/>
                    </a:lnTo>
                    <a:lnTo>
                      <a:pt x="304" y="1630"/>
                    </a:lnTo>
                    <a:lnTo>
                      <a:pt x="245" y="1581"/>
                    </a:lnTo>
                    <a:lnTo>
                      <a:pt x="218" y="1555"/>
                    </a:lnTo>
                    <a:lnTo>
                      <a:pt x="218" y="1555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5" name="Google Shape;445;p11"/>
              <p:cNvSpPr/>
              <p:nvPr/>
            </p:nvSpPr>
            <p:spPr>
              <a:xfrm flipH="1">
                <a:off x="2305550" y="2529971"/>
                <a:ext cx="1073831" cy="1077274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815" extrusionOk="0">
                    <a:moveTo>
                      <a:pt x="0" y="583"/>
                    </a:moveTo>
                    <a:lnTo>
                      <a:pt x="80" y="507"/>
                    </a:lnTo>
                    <a:lnTo>
                      <a:pt x="238" y="374"/>
                    </a:lnTo>
                    <a:lnTo>
                      <a:pt x="399" y="262"/>
                    </a:lnTo>
                    <a:lnTo>
                      <a:pt x="562" y="171"/>
                    </a:lnTo>
                    <a:lnTo>
                      <a:pt x="725" y="101"/>
                    </a:lnTo>
                    <a:lnTo>
                      <a:pt x="887" y="49"/>
                    </a:lnTo>
                    <a:lnTo>
                      <a:pt x="1047" y="16"/>
                    </a:lnTo>
                    <a:lnTo>
                      <a:pt x="1207" y="0"/>
                    </a:lnTo>
                    <a:lnTo>
                      <a:pt x="1363" y="1"/>
                    </a:lnTo>
                    <a:lnTo>
                      <a:pt x="1515" y="18"/>
                    </a:lnTo>
                    <a:lnTo>
                      <a:pt x="1663" y="50"/>
                    </a:lnTo>
                    <a:lnTo>
                      <a:pt x="1806" y="95"/>
                    </a:lnTo>
                    <a:lnTo>
                      <a:pt x="1943" y="155"/>
                    </a:lnTo>
                    <a:lnTo>
                      <a:pt x="2072" y="226"/>
                    </a:lnTo>
                    <a:lnTo>
                      <a:pt x="2195" y="311"/>
                    </a:lnTo>
                    <a:lnTo>
                      <a:pt x="2307" y="404"/>
                    </a:lnTo>
                    <a:lnTo>
                      <a:pt x="2412" y="509"/>
                    </a:lnTo>
                    <a:lnTo>
                      <a:pt x="2506" y="623"/>
                    </a:lnTo>
                    <a:lnTo>
                      <a:pt x="2588" y="746"/>
                    </a:lnTo>
                    <a:lnTo>
                      <a:pt x="2660" y="875"/>
                    </a:lnTo>
                    <a:lnTo>
                      <a:pt x="2717" y="1012"/>
                    </a:lnTo>
                    <a:lnTo>
                      <a:pt x="2764" y="1156"/>
                    </a:lnTo>
                    <a:lnTo>
                      <a:pt x="2794" y="1304"/>
                    </a:lnTo>
                    <a:lnTo>
                      <a:pt x="2810" y="1457"/>
                    </a:lnTo>
                    <a:lnTo>
                      <a:pt x="2810" y="1612"/>
                    </a:lnTo>
                    <a:lnTo>
                      <a:pt x="2792" y="1771"/>
                    </a:lnTo>
                    <a:lnTo>
                      <a:pt x="2759" y="1932"/>
                    </a:lnTo>
                    <a:lnTo>
                      <a:pt x="2706" y="2093"/>
                    </a:lnTo>
                    <a:lnTo>
                      <a:pt x="2634" y="2256"/>
                    </a:lnTo>
                    <a:lnTo>
                      <a:pt x="2543" y="2417"/>
                    </a:lnTo>
                    <a:lnTo>
                      <a:pt x="2431" y="2578"/>
                    </a:lnTo>
                    <a:lnTo>
                      <a:pt x="2297" y="2737"/>
                    </a:lnTo>
                    <a:lnTo>
                      <a:pt x="2221" y="2815"/>
                    </a:lnTo>
                    <a:lnTo>
                      <a:pt x="0" y="583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6" name="Google Shape;446;p11"/>
              <p:cNvSpPr/>
              <p:nvPr/>
            </p:nvSpPr>
            <p:spPr>
              <a:xfrm flipH="1">
                <a:off x="1890246" y="2539149"/>
                <a:ext cx="461197" cy="461197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206" extrusionOk="0">
                    <a:moveTo>
                      <a:pt x="0" y="469"/>
                    </a:moveTo>
                    <a:lnTo>
                      <a:pt x="474" y="0"/>
                    </a:lnTo>
                    <a:lnTo>
                      <a:pt x="1110" y="641"/>
                    </a:lnTo>
                    <a:lnTo>
                      <a:pt x="1133" y="665"/>
                    </a:lnTo>
                    <a:lnTo>
                      <a:pt x="1169" y="720"/>
                    </a:lnTo>
                    <a:lnTo>
                      <a:pt x="1194" y="780"/>
                    </a:lnTo>
                    <a:lnTo>
                      <a:pt x="1205" y="844"/>
                    </a:lnTo>
                    <a:lnTo>
                      <a:pt x="1205" y="908"/>
                    </a:lnTo>
                    <a:lnTo>
                      <a:pt x="1194" y="970"/>
                    </a:lnTo>
                    <a:lnTo>
                      <a:pt x="1169" y="1031"/>
                    </a:lnTo>
                    <a:lnTo>
                      <a:pt x="1132" y="1087"/>
                    </a:lnTo>
                    <a:lnTo>
                      <a:pt x="1109" y="1111"/>
                    </a:lnTo>
                    <a:lnTo>
                      <a:pt x="1109" y="1111"/>
                    </a:lnTo>
                    <a:lnTo>
                      <a:pt x="1084" y="1134"/>
                    </a:lnTo>
                    <a:lnTo>
                      <a:pt x="1028" y="1170"/>
                    </a:lnTo>
                    <a:lnTo>
                      <a:pt x="968" y="1195"/>
                    </a:lnTo>
                    <a:lnTo>
                      <a:pt x="904" y="1206"/>
                    </a:lnTo>
                    <a:lnTo>
                      <a:pt x="841" y="1206"/>
                    </a:lnTo>
                    <a:lnTo>
                      <a:pt x="778" y="1195"/>
                    </a:lnTo>
                    <a:lnTo>
                      <a:pt x="717" y="1170"/>
                    </a:lnTo>
                    <a:lnTo>
                      <a:pt x="662" y="1133"/>
                    </a:lnTo>
                    <a:lnTo>
                      <a:pt x="638" y="1110"/>
                    </a:lnTo>
                    <a:lnTo>
                      <a:pt x="0" y="469"/>
                    </a:lnTo>
                    <a:close/>
                  </a:path>
                </a:pathLst>
              </a:custGeom>
              <a:solidFill>
                <a:srgbClr val="363E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flipH="1">
                <a:off x="1945320" y="2809901"/>
                <a:ext cx="126198" cy="12619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30" extrusionOk="0">
                    <a:moveTo>
                      <a:pt x="164" y="330"/>
                    </a:moveTo>
                    <a:lnTo>
                      <a:pt x="199" y="328"/>
                    </a:lnTo>
                    <a:lnTo>
                      <a:pt x="258" y="303"/>
                    </a:lnTo>
                    <a:lnTo>
                      <a:pt x="302" y="258"/>
                    </a:lnTo>
                    <a:lnTo>
                      <a:pt x="327" y="199"/>
                    </a:lnTo>
                    <a:lnTo>
                      <a:pt x="330" y="166"/>
                    </a:lnTo>
                    <a:lnTo>
                      <a:pt x="327" y="133"/>
                    </a:lnTo>
                    <a:lnTo>
                      <a:pt x="302" y="74"/>
                    </a:lnTo>
                    <a:lnTo>
                      <a:pt x="258" y="28"/>
                    </a:lnTo>
                    <a:lnTo>
                      <a:pt x="199" y="3"/>
                    </a:lnTo>
                    <a:lnTo>
                      <a:pt x="164" y="0"/>
                    </a:lnTo>
                    <a:lnTo>
                      <a:pt x="131" y="3"/>
                    </a:lnTo>
                    <a:lnTo>
                      <a:pt x="72" y="28"/>
                    </a:lnTo>
                    <a:lnTo>
                      <a:pt x="27" y="74"/>
                    </a:lnTo>
                    <a:lnTo>
                      <a:pt x="3" y="133"/>
                    </a:lnTo>
                    <a:lnTo>
                      <a:pt x="0" y="166"/>
                    </a:lnTo>
                    <a:lnTo>
                      <a:pt x="3" y="199"/>
                    </a:lnTo>
                    <a:lnTo>
                      <a:pt x="27" y="258"/>
                    </a:lnTo>
                    <a:lnTo>
                      <a:pt x="72" y="303"/>
                    </a:lnTo>
                    <a:lnTo>
                      <a:pt x="131" y="328"/>
                    </a:lnTo>
                    <a:lnTo>
                      <a:pt x="164" y="33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 rot="-960000">
              <a:off x="937982" y="3651640"/>
              <a:ext cx="99351" cy="1872000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 rot="-720000">
              <a:off x="780928" y="3685528"/>
              <a:ext cx="99351" cy="1805029"/>
            </a:xfrm>
            <a:prstGeom prst="trapezoid">
              <a:avLst>
                <a:gd name="adj" fmla="val 2500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 flipH="1">
              <a:off x="558275" y="3497894"/>
              <a:ext cx="233011" cy="233011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903"/>
                  </a:moveTo>
                  <a:lnTo>
                    <a:pt x="498" y="901"/>
                  </a:lnTo>
                  <a:lnTo>
                    <a:pt x="586" y="883"/>
                  </a:lnTo>
                  <a:lnTo>
                    <a:pt x="667" y="850"/>
                  </a:lnTo>
                  <a:lnTo>
                    <a:pt x="740" y="801"/>
                  </a:lnTo>
                  <a:lnTo>
                    <a:pt x="800" y="739"/>
                  </a:lnTo>
                  <a:lnTo>
                    <a:pt x="849" y="667"/>
                  </a:lnTo>
                  <a:lnTo>
                    <a:pt x="884" y="586"/>
                  </a:lnTo>
                  <a:lnTo>
                    <a:pt x="901" y="498"/>
                  </a:lnTo>
                  <a:lnTo>
                    <a:pt x="904" y="451"/>
                  </a:lnTo>
                  <a:lnTo>
                    <a:pt x="901" y="405"/>
                  </a:lnTo>
                  <a:lnTo>
                    <a:pt x="884" y="317"/>
                  </a:lnTo>
                  <a:lnTo>
                    <a:pt x="849" y="236"/>
                  </a:lnTo>
                  <a:lnTo>
                    <a:pt x="800" y="164"/>
                  </a:lnTo>
                  <a:lnTo>
                    <a:pt x="740" y="102"/>
                  </a:lnTo>
                  <a:lnTo>
                    <a:pt x="667" y="53"/>
                  </a:lnTo>
                  <a:lnTo>
                    <a:pt x="586" y="19"/>
                  </a:lnTo>
                  <a:lnTo>
                    <a:pt x="498" y="2"/>
                  </a:lnTo>
                  <a:lnTo>
                    <a:pt x="452" y="0"/>
                  </a:lnTo>
                  <a:lnTo>
                    <a:pt x="406" y="2"/>
                  </a:lnTo>
                  <a:lnTo>
                    <a:pt x="318" y="19"/>
                  </a:lnTo>
                  <a:lnTo>
                    <a:pt x="236" y="53"/>
                  </a:lnTo>
                  <a:lnTo>
                    <a:pt x="164" y="102"/>
                  </a:lnTo>
                  <a:lnTo>
                    <a:pt x="104" y="164"/>
                  </a:lnTo>
                  <a:lnTo>
                    <a:pt x="55" y="236"/>
                  </a:lnTo>
                  <a:lnTo>
                    <a:pt x="20" y="317"/>
                  </a:lnTo>
                  <a:lnTo>
                    <a:pt x="1" y="405"/>
                  </a:lnTo>
                  <a:lnTo>
                    <a:pt x="0" y="451"/>
                  </a:lnTo>
                  <a:lnTo>
                    <a:pt x="1" y="498"/>
                  </a:lnTo>
                  <a:lnTo>
                    <a:pt x="20" y="586"/>
                  </a:lnTo>
                  <a:lnTo>
                    <a:pt x="55" y="667"/>
                  </a:lnTo>
                  <a:lnTo>
                    <a:pt x="104" y="739"/>
                  </a:lnTo>
                  <a:lnTo>
                    <a:pt x="164" y="801"/>
                  </a:lnTo>
                  <a:lnTo>
                    <a:pt x="236" y="850"/>
                  </a:lnTo>
                  <a:lnTo>
                    <a:pt x="318" y="883"/>
                  </a:lnTo>
                  <a:lnTo>
                    <a:pt x="406" y="901"/>
                  </a:lnTo>
                  <a:lnTo>
                    <a:pt x="452" y="903"/>
                  </a:lnTo>
                  <a:close/>
                </a:path>
              </a:pathLst>
            </a:custGeom>
            <a:solidFill>
              <a:srgbClr val="363E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 flipH="1">
              <a:off x="619431" y="3559050"/>
              <a:ext cx="110699" cy="11070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429"/>
                  </a:moveTo>
                  <a:lnTo>
                    <a:pt x="237" y="429"/>
                  </a:lnTo>
                  <a:lnTo>
                    <a:pt x="278" y="421"/>
                  </a:lnTo>
                  <a:lnTo>
                    <a:pt x="317" y="405"/>
                  </a:lnTo>
                  <a:lnTo>
                    <a:pt x="352" y="380"/>
                  </a:lnTo>
                  <a:lnTo>
                    <a:pt x="381" y="352"/>
                  </a:lnTo>
                  <a:lnTo>
                    <a:pt x="404" y="317"/>
                  </a:lnTo>
                  <a:lnTo>
                    <a:pt x="419" y="280"/>
                  </a:lnTo>
                  <a:lnTo>
                    <a:pt x="428" y="238"/>
                  </a:lnTo>
                  <a:lnTo>
                    <a:pt x="430" y="215"/>
                  </a:lnTo>
                  <a:lnTo>
                    <a:pt x="428" y="193"/>
                  </a:lnTo>
                  <a:lnTo>
                    <a:pt x="419" y="151"/>
                  </a:lnTo>
                  <a:lnTo>
                    <a:pt x="404" y="113"/>
                  </a:lnTo>
                  <a:lnTo>
                    <a:pt x="381" y="79"/>
                  </a:lnTo>
                  <a:lnTo>
                    <a:pt x="352" y="49"/>
                  </a:lnTo>
                  <a:lnTo>
                    <a:pt x="317" y="26"/>
                  </a:lnTo>
                  <a:lnTo>
                    <a:pt x="278" y="10"/>
                  </a:lnTo>
                  <a:lnTo>
                    <a:pt x="237" y="2"/>
                  </a:lnTo>
                  <a:lnTo>
                    <a:pt x="215" y="0"/>
                  </a:lnTo>
                  <a:lnTo>
                    <a:pt x="193" y="2"/>
                  </a:lnTo>
                  <a:lnTo>
                    <a:pt x="150" y="10"/>
                  </a:lnTo>
                  <a:lnTo>
                    <a:pt x="113" y="26"/>
                  </a:lnTo>
                  <a:lnTo>
                    <a:pt x="78" y="49"/>
                  </a:lnTo>
                  <a:lnTo>
                    <a:pt x="49" y="79"/>
                  </a:lnTo>
                  <a:lnTo>
                    <a:pt x="26" y="113"/>
                  </a:lnTo>
                  <a:lnTo>
                    <a:pt x="9" y="151"/>
                  </a:lnTo>
                  <a:lnTo>
                    <a:pt x="0" y="193"/>
                  </a:lnTo>
                  <a:lnTo>
                    <a:pt x="0" y="215"/>
                  </a:lnTo>
                  <a:lnTo>
                    <a:pt x="0" y="238"/>
                  </a:lnTo>
                  <a:lnTo>
                    <a:pt x="9" y="280"/>
                  </a:lnTo>
                  <a:lnTo>
                    <a:pt x="26" y="317"/>
                  </a:lnTo>
                  <a:lnTo>
                    <a:pt x="49" y="352"/>
                  </a:lnTo>
                  <a:lnTo>
                    <a:pt x="78" y="380"/>
                  </a:lnTo>
                  <a:lnTo>
                    <a:pt x="113" y="405"/>
                  </a:lnTo>
                  <a:lnTo>
                    <a:pt x="150" y="421"/>
                  </a:lnTo>
                  <a:lnTo>
                    <a:pt x="193" y="429"/>
                  </a:lnTo>
                  <a:lnTo>
                    <a:pt x="215" y="429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 flipH="1">
              <a:off x="830433" y="5433174"/>
              <a:ext cx="825909" cy="98314"/>
            </a:xfrm>
            <a:custGeom>
              <a:avLst/>
              <a:gdLst/>
              <a:ahLst/>
              <a:cxnLst/>
              <a:rect l="l" t="t" r="r" b="b"/>
              <a:pathLst>
                <a:path w="3942" h="380" extrusionOk="0">
                  <a:moveTo>
                    <a:pt x="298" y="0"/>
                  </a:moveTo>
                  <a:lnTo>
                    <a:pt x="3644" y="0"/>
                  </a:lnTo>
                  <a:lnTo>
                    <a:pt x="3669" y="1"/>
                  </a:lnTo>
                  <a:lnTo>
                    <a:pt x="3715" y="8"/>
                  </a:lnTo>
                  <a:lnTo>
                    <a:pt x="3778" y="34"/>
                  </a:lnTo>
                  <a:lnTo>
                    <a:pt x="3851" y="88"/>
                  </a:lnTo>
                  <a:lnTo>
                    <a:pt x="3905" y="154"/>
                  </a:lnTo>
                  <a:lnTo>
                    <a:pt x="3936" y="226"/>
                  </a:lnTo>
                  <a:lnTo>
                    <a:pt x="3942" y="276"/>
                  </a:lnTo>
                  <a:lnTo>
                    <a:pt x="3936" y="307"/>
                  </a:lnTo>
                  <a:lnTo>
                    <a:pt x="3925" y="334"/>
                  </a:lnTo>
                  <a:lnTo>
                    <a:pt x="3903" y="355"/>
                  </a:lnTo>
                  <a:lnTo>
                    <a:pt x="3873" y="371"/>
                  </a:lnTo>
                  <a:lnTo>
                    <a:pt x="3834" y="378"/>
                  </a:lnTo>
                  <a:lnTo>
                    <a:pt x="3811" y="380"/>
                  </a:lnTo>
                  <a:lnTo>
                    <a:pt x="131" y="380"/>
                  </a:lnTo>
                  <a:lnTo>
                    <a:pt x="106" y="378"/>
                  </a:lnTo>
                  <a:lnTo>
                    <a:pt x="68" y="371"/>
                  </a:lnTo>
                  <a:lnTo>
                    <a:pt x="37" y="355"/>
                  </a:lnTo>
                  <a:lnTo>
                    <a:pt x="17" y="334"/>
                  </a:lnTo>
                  <a:lnTo>
                    <a:pt x="4" y="307"/>
                  </a:lnTo>
                  <a:lnTo>
                    <a:pt x="0" y="276"/>
                  </a:lnTo>
                  <a:lnTo>
                    <a:pt x="6" y="226"/>
                  </a:lnTo>
                  <a:lnTo>
                    <a:pt x="36" y="154"/>
                  </a:lnTo>
                  <a:lnTo>
                    <a:pt x="91" y="88"/>
                  </a:lnTo>
                  <a:lnTo>
                    <a:pt x="163" y="34"/>
                  </a:lnTo>
                  <a:lnTo>
                    <a:pt x="227" y="8"/>
                  </a:lnTo>
                  <a:lnTo>
                    <a:pt x="273" y="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 flipH="1">
              <a:off x="1428939" y="5388416"/>
              <a:ext cx="154976" cy="44758"/>
            </a:xfrm>
            <a:custGeom>
              <a:avLst/>
              <a:gdLst/>
              <a:ahLst/>
              <a:cxnLst/>
              <a:rect l="l" t="t" r="r" b="b"/>
              <a:pathLst>
                <a:path w="831" h="241" extrusionOk="0">
                  <a:moveTo>
                    <a:pt x="0" y="120"/>
                  </a:moveTo>
                  <a:lnTo>
                    <a:pt x="831" y="0"/>
                  </a:lnTo>
                  <a:lnTo>
                    <a:pt x="831" y="241"/>
                  </a:lnTo>
                  <a:lnTo>
                    <a:pt x="0" y="241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</p:grpSp>
      <p:sp>
        <p:nvSpPr>
          <p:cNvPr id="454" name="Google Shape;454;p11"/>
          <p:cNvSpPr txBox="1">
            <a:spLocks noGrp="1"/>
          </p:cNvSpPr>
          <p:nvPr>
            <p:ph type="body" idx="1"/>
          </p:nvPr>
        </p:nvSpPr>
        <p:spPr>
          <a:xfrm>
            <a:off x="2206907" y="2117841"/>
            <a:ext cx="4191261" cy="205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第1</a:t>
            </a:r>
            <a:r>
              <a:rPr lang="en-US" alt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TW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頁</a:t>
            </a:r>
            <a:r>
              <a:rPr lang="zh-TW" sz="3200" dirty="0">
                <a:latin typeface="Arial"/>
                <a:ea typeface="Arial"/>
                <a:cs typeface="Arial"/>
                <a:sym typeface="Arial"/>
              </a:rPr>
              <a:t>、：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285" y="1084329"/>
            <a:ext cx="5419642" cy="64299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0764" y="290838"/>
            <a:ext cx="5100111" cy="42395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859098" y="1160039"/>
            <a:ext cx="3219041" cy="529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學習單浮貼</a:t>
            </a:r>
          </a:p>
        </p:txBody>
      </p:sp>
      <p:sp>
        <p:nvSpPr>
          <p:cNvPr id="7" name="上彎箭號 6"/>
          <p:cNvSpPr/>
          <p:nvPr/>
        </p:nvSpPr>
        <p:spPr>
          <a:xfrm rot="10800000">
            <a:off x="6038190" y="401859"/>
            <a:ext cx="1215230" cy="1082594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上箭號圖說文字 10"/>
          <p:cNvSpPr/>
          <p:nvPr/>
        </p:nvSpPr>
        <p:spPr>
          <a:xfrm>
            <a:off x="8175005" y="4137313"/>
            <a:ext cx="3455020" cy="109104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同學請自行對答案喔～</a:t>
            </a:r>
          </a:p>
        </p:txBody>
      </p:sp>
    </p:spTree>
    <p:extLst>
      <p:ext uri="{BB962C8B-B14F-4D97-AF65-F5344CB8AC3E}">
        <p14:creationId xmlns:p14="http://schemas.microsoft.com/office/powerpoint/2010/main" val="3428366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298</Words>
  <Application>Microsoft Office PowerPoint</Application>
  <PresentationFormat>寬螢幕</PresentationFormat>
  <Paragraphs>49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Malgun Gothic</vt:lpstr>
      <vt:lpstr>小賴字體 等寬 SC</vt:lpstr>
      <vt:lpstr>微軟正黑體</vt:lpstr>
      <vt:lpstr>Antique Olive</vt:lpstr>
      <vt:lpstr>Arial</vt:lpstr>
      <vt:lpstr>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요청사항</dc:creator>
  <cp:lastModifiedBy>鄞仁文</cp:lastModifiedBy>
  <cp:revision>19</cp:revision>
  <dcterms:created xsi:type="dcterms:W3CDTF">2017-10-09T06:24:25Z</dcterms:created>
  <dcterms:modified xsi:type="dcterms:W3CDTF">2024-03-09T03:01:33Z</dcterms:modified>
</cp:coreProperties>
</file>