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5.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7.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8.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923" r:id="rId1"/>
  </p:sldMasterIdLst>
  <p:notesMasterIdLst>
    <p:notesMasterId r:id="rId68"/>
  </p:notesMasterIdLst>
  <p:handoutMasterIdLst>
    <p:handoutMasterId r:id="rId69"/>
  </p:handoutMasterIdLst>
  <p:sldIdLst>
    <p:sldId id="288" r:id="rId2"/>
    <p:sldId id="313" r:id="rId3"/>
    <p:sldId id="711" r:id="rId4"/>
    <p:sldId id="392" r:id="rId5"/>
    <p:sldId id="699" r:id="rId6"/>
    <p:sldId id="700" r:id="rId7"/>
    <p:sldId id="657" r:id="rId8"/>
    <p:sldId id="633" r:id="rId9"/>
    <p:sldId id="646" r:id="rId10"/>
    <p:sldId id="321" r:id="rId11"/>
    <p:sldId id="647" r:id="rId12"/>
    <p:sldId id="467" r:id="rId13"/>
    <p:sldId id="469" r:id="rId14"/>
    <p:sldId id="347" r:id="rId15"/>
    <p:sldId id="306" r:id="rId16"/>
    <p:sldId id="473" r:id="rId17"/>
    <p:sldId id="638" r:id="rId18"/>
    <p:sldId id="463" r:id="rId19"/>
    <p:sldId id="472" r:id="rId20"/>
    <p:sldId id="475" r:id="rId21"/>
    <p:sldId id="471" r:id="rId22"/>
    <p:sldId id="479" r:id="rId23"/>
    <p:sldId id="478" r:id="rId24"/>
    <p:sldId id="480" r:id="rId25"/>
    <p:sldId id="481" r:id="rId26"/>
    <p:sldId id="658" r:id="rId27"/>
    <p:sldId id="482" r:id="rId28"/>
    <p:sldId id="628" r:id="rId29"/>
    <p:sldId id="483" r:id="rId30"/>
    <p:sldId id="333" r:id="rId31"/>
    <p:sldId id="334" r:id="rId32"/>
    <p:sldId id="656" r:id="rId33"/>
    <p:sldId id="652" r:id="rId34"/>
    <p:sldId id="715" r:id="rId35"/>
    <p:sldId id="356" r:id="rId36"/>
    <p:sldId id="641" r:id="rId37"/>
    <p:sldId id="642" r:id="rId38"/>
    <p:sldId id="643" r:id="rId39"/>
    <p:sldId id="489" r:id="rId40"/>
    <p:sldId id="367" r:id="rId41"/>
    <p:sldId id="361" r:id="rId42"/>
    <p:sldId id="403" r:id="rId43"/>
    <p:sldId id="404" r:id="rId44"/>
    <p:sldId id="681" r:id="rId45"/>
    <p:sldId id="395" r:id="rId46"/>
    <p:sldId id="659" r:id="rId47"/>
    <p:sldId id="701" r:id="rId48"/>
    <p:sldId id="675" r:id="rId49"/>
    <p:sldId id="702" r:id="rId50"/>
    <p:sldId id="671" r:id="rId51"/>
    <p:sldId id="714" r:id="rId52"/>
    <p:sldId id="405" r:id="rId53"/>
    <p:sldId id="716" r:id="rId54"/>
    <p:sldId id="717" r:id="rId55"/>
    <p:sldId id="718" r:id="rId56"/>
    <p:sldId id="719" r:id="rId57"/>
    <p:sldId id="720" r:id="rId58"/>
    <p:sldId id="721" r:id="rId59"/>
    <p:sldId id="722" r:id="rId60"/>
    <p:sldId id="723" r:id="rId61"/>
    <p:sldId id="667" r:id="rId62"/>
    <p:sldId id="678" r:id="rId63"/>
    <p:sldId id="669" r:id="rId64"/>
    <p:sldId id="679" r:id="rId65"/>
    <p:sldId id="514" r:id="rId66"/>
    <p:sldId id="276" r:id="rId67"/>
  </p:sldIdLst>
  <p:sldSz cx="9144000" cy="6858000" type="screen4x3"/>
  <p:notesSz cx="9926638" cy="6797675"/>
  <p:embeddedFontLst>
    <p:embeddedFont>
      <p:font typeface="標楷體" panose="03000509000000000000" pitchFamily="65" charset="-120"/>
      <p:regular r:id="rId70"/>
    </p:embeddedFont>
    <p:embeddedFont>
      <p:font typeface="Sylfaen" panose="010A0502050306030303" pitchFamily="18" charset="0"/>
      <p:regular r:id="rId71"/>
    </p:embeddedFont>
    <p:embeddedFont>
      <p:font typeface="微軟正黑體" panose="020B0604030504040204" pitchFamily="34" charset="-120"/>
      <p:regular r:id="rId72"/>
      <p:bold r:id="rId73"/>
    </p:embeddedFont>
    <p:embeddedFont>
      <p:font typeface="Helvetica" panose="020B0604020202020204" pitchFamily="34" charset="0"/>
      <p:regular r:id="rId74"/>
      <p:bold r:id="rId75"/>
      <p:italic r:id="rId76"/>
      <p:boldItalic r:id="rId77"/>
    </p:embeddedFont>
    <p:embeddedFont>
      <p:font typeface="Calibri" panose="020F0502020204030204" pitchFamily="34" charset="0"/>
      <p:regular r:id="rId78"/>
      <p:bold r:id="rId79"/>
      <p:italic r:id="rId80"/>
      <p:boldItalic r:id="rId81"/>
    </p:embeddedFont>
    <p:embeddedFont>
      <p:font typeface="Gill Sans MT" panose="020B0502020104020203" pitchFamily="34" charset="0"/>
      <p:regular r:id="rId82"/>
      <p:bold r:id="rId83"/>
      <p:italic r:id="rId84"/>
      <p:boldItalic r:id="rId85"/>
    </p:embeddedFont>
    <p:embeddedFont>
      <p:font typeface="Arial Unicode MS" panose="020B0604020202020204" pitchFamily="34" charset="-120"/>
      <p:regular r:id="rId86"/>
    </p:embeddedFont>
  </p:embeddedFontLst>
  <p:defaultTextStyle>
    <a:defPPr>
      <a:defRPr lang="en-US"/>
    </a:defPPr>
    <a:lvl1pPr algn="l" rtl="0" fontAlgn="base">
      <a:spcBef>
        <a:spcPct val="0"/>
      </a:spcBef>
      <a:spcAft>
        <a:spcPct val="0"/>
      </a:spcAft>
      <a:defRPr b="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b="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b="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b="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b="1" kern="1200">
        <a:solidFill>
          <a:schemeClr val="tx1"/>
        </a:solidFill>
        <a:latin typeface="Arial" pitchFamily="34" charset="0"/>
        <a:ea typeface="新細明體" pitchFamily="18" charset="-120"/>
        <a:cs typeface="+mn-cs"/>
      </a:defRPr>
    </a:lvl5pPr>
    <a:lvl6pPr marL="2286000" algn="l" defTabSz="914400" rtl="0" eaLnBrk="1" latinLnBrk="0" hangingPunct="1">
      <a:defRPr b="1" kern="1200">
        <a:solidFill>
          <a:schemeClr val="tx1"/>
        </a:solidFill>
        <a:latin typeface="Arial" pitchFamily="34" charset="0"/>
        <a:ea typeface="新細明體" pitchFamily="18" charset="-120"/>
        <a:cs typeface="+mn-cs"/>
      </a:defRPr>
    </a:lvl6pPr>
    <a:lvl7pPr marL="2743200" algn="l" defTabSz="914400" rtl="0" eaLnBrk="1" latinLnBrk="0" hangingPunct="1">
      <a:defRPr b="1" kern="1200">
        <a:solidFill>
          <a:schemeClr val="tx1"/>
        </a:solidFill>
        <a:latin typeface="Arial" pitchFamily="34" charset="0"/>
        <a:ea typeface="新細明體" pitchFamily="18" charset="-120"/>
        <a:cs typeface="+mn-cs"/>
      </a:defRPr>
    </a:lvl7pPr>
    <a:lvl8pPr marL="3200400" algn="l" defTabSz="914400" rtl="0" eaLnBrk="1" latinLnBrk="0" hangingPunct="1">
      <a:defRPr b="1" kern="1200">
        <a:solidFill>
          <a:schemeClr val="tx1"/>
        </a:solidFill>
        <a:latin typeface="Arial" pitchFamily="34" charset="0"/>
        <a:ea typeface="新細明體" pitchFamily="18" charset="-120"/>
        <a:cs typeface="+mn-cs"/>
      </a:defRPr>
    </a:lvl8pPr>
    <a:lvl9pPr marL="3657600" algn="l" defTabSz="914400" rtl="0" eaLnBrk="1" latinLnBrk="0" hangingPunct="1">
      <a:defRPr b="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7D9FF"/>
    <a:srgbClr val="FFCC99"/>
    <a:srgbClr val="333399"/>
    <a:srgbClr val="FF5050"/>
    <a:srgbClr val="5F5F5F"/>
    <a:srgbClr val="FF7C80"/>
    <a:srgbClr val="006600"/>
    <a:srgbClr val="80808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87" autoAdjust="0"/>
    <p:restoredTop sz="85821" autoAdjust="0"/>
  </p:normalViewPr>
  <p:slideViewPr>
    <p:cSldViewPr>
      <p:cViewPr>
        <p:scale>
          <a:sx n="78" d="100"/>
          <a:sy n="78" d="100"/>
        </p:scale>
        <p:origin x="1464" y="43"/>
      </p:cViewPr>
      <p:guideLst>
        <p:guide orient="horz" pos="2160"/>
        <p:guide pos="288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84" Type="http://schemas.openxmlformats.org/officeDocument/2006/relationships/font" Target="fonts/font15.fntdata"/><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77"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font" Target="fonts/font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font" Target="fonts/font13.fntdata"/><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6_4#1">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2">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3">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3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717704-ACC8-4493-BE3C-81EA7DEAAFA1}" type="doc">
      <dgm:prSet loTypeId="urn:microsoft.com/office/officeart/2005/8/layout/vList2#1" loCatId="list" qsTypeId="urn:microsoft.com/office/officeart/2009/2/quickstyle/3d8#1" qsCatId="3D" csTypeId="urn:microsoft.com/office/officeart/2005/8/colors/accent6_4#1"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A53E4926-B8C7-43A1-968E-B0F93D556B6D}" type="presOf" srcId="{E5717704-ACC8-4493-BE3C-81EA7DEAAFA1}" destId="{A7CFF0A9-7AC0-4873-8FB4-0557C73D79FA}" srcOrd="0" destOrd="0" presId="urn:microsoft.com/office/officeart/2005/8/layout/vList2#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6E71A303-5D6D-4D50-9B3C-5077422AEDC9}" type="presOf" srcId="{BB5ED96F-427D-43EC-B451-2BF560A2541D}" destId="{A8CAA23B-DECC-4DE6-98E2-2C9D8BE5E59C}" srcOrd="0" destOrd="0" presId="urn:microsoft.com/office/officeart/2008/layout/HorizontalMultiLevelHierarchy"/>
    <dgm:cxn modelId="{A2B9E264-078D-4BF9-B6B4-800AE458F008}" type="presOf" srcId="{F34A9759-A1C7-4A33-B2A7-7B973735D614}" destId="{1E5A2185-BA0C-4F91-AA10-F6CB1B0156FC}" srcOrd="0" destOrd="0" presId="urn:microsoft.com/office/officeart/2008/layout/HorizontalMultiLevelHierarchy"/>
    <dgm:cxn modelId="{D1E975DD-E0BE-4E1C-9CBD-82C1537C6C1C}" type="presOf" srcId="{980E9C16-A76E-4416-A46E-D2E80524CBA2}" destId="{C40967AF-C170-466B-A4E4-8F5A191E2A7E}" srcOrd="1" destOrd="0" presId="urn:microsoft.com/office/officeart/2008/layout/HorizontalMultiLevelHierarchy"/>
    <dgm:cxn modelId="{EBCAD83F-2BBB-46C7-A9C0-BD41C64A7926}" type="presOf" srcId="{2C4F72F7-6691-4BDA-A6E5-6FBEA6CDBC29}" destId="{2024498F-F7CF-4062-9396-EF5F2D7129E6}" srcOrd="0" destOrd="0" presId="urn:microsoft.com/office/officeart/2008/layout/HorizontalMultiLevelHierarchy"/>
    <dgm:cxn modelId="{3A20DDDC-2410-4D3E-BC63-3C9265920845}" type="presOf" srcId="{423E522E-F39B-4288-92D4-75938BD88936}" destId="{D4F9D83C-9DCD-4181-B117-CB9FA91F3AE2}"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352E474-74C6-4B02-9AA7-1A9DC3F9EDAF}" type="presOf" srcId="{423E522E-F39B-4288-92D4-75938BD88936}" destId="{ECFF81C6-020D-4BA8-B313-602951EFCD15}" srcOrd="1" destOrd="0" presId="urn:microsoft.com/office/officeart/2008/layout/HorizontalMultiLevelHierarchy"/>
    <dgm:cxn modelId="{2AAE3F4B-CB56-400D-8071-0069D4FEEF2C}" type="presOf" srcId="{36EF0EC0-60A4-4C1A-9356-01B0251FFD65}" destId="{D2007AEC-647D-47B0-B4C8-FF0881230684}" srcOrd="0" destOrd="0" presId="urn:microsoft.com/office/officeart/2008/layout/HorizontalMultiLevelHierarchy"/>
    <dgm:cxn modelId="{BFA7648F-0CA9-476D-BE2D-6B2B20776F41}" type="presOf" srcId="{39EC5172-4BC3-4BA1-952B-BAC716F7257E}" destId="{FE5079DA-EFC3-4922-A063-981745543C78}" srcOrd="0" destOrd="0" presId="urn:microsoft.com/office/officeart/2008/layout/HorizontalMultiLevelHierarchy"/>
    <dgm:cxn modelId="{20301976-3431-410C-9785-EF2828F53B7E}" type="presOf" srcId="{66707873-FE4E-4F02-A241-93CC8F117438}" destId="{E7DD4E41-BC36-48D7-9C26-C49247D78B79}" srcOrd="0" destOrd="0" presId="urn:microsoft.com/office/officeart/2008/layout/HorizontalMultiLevelHierarchy"/>
    <dgm:cxn modelId="{AE520146-C765-4EA4-8C13-B011A8D41849}" type="presOf" srcId="{0BCEE368-3431-44B9-BC39-8D043A9AFB6B}" destId="{3758A0D4-2C40-4658-B762-D5ED70FF1E54}"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89EE0610-743D-4226-9EDF-60CC4F7E3A1B}" type="presOf" srcId="{5A6311CB-0A7F-4017-AD33-666B10CA6727}" destId="{C783A362-4F56-4422-B23C-1799C71A5667}" srcOrd="1" destOrd="0" presId="urn:microsoft.com/office/officeart/2008/layout/HorizontalMultiLevelHierarchy"/>
    <dgm:cxn modelId="{A3703CA4-C1C8-49EB-A2B7-68D760BA89DD}" type="presOf" srcId="{5A6311CB-0A7F-4017-AD33-666B10CA6727}" destId="{47FEE023-1A1D-4B85-A59B-6C1A2EA20C15}" srcOrd="0" destOrd="0" presId="urn:microsoft.com/office/officeart/2008/layout/HorizontalMultiLevelHierarchy"/>
    <dgm:cxn modelId="{AFED1365-9A96-479F-BFF3-0D6471095561}" type="presOf" srcId="{980E9C16-A76E-4416-A46E-D2E80524CBA2}" destId="{95FB0B6A-82E2-49A0-84C8-EF6168BE495D}" srcOrd="0" destOrd="0" presId="urn:microsoft.com/office/officeart/2008/layout/HorizontalMultiLevelHierarchy"/>
    <dgm:cxn modelId="{5C6D1537-1C9C-4DA7-ACC8-AF288C3FB878}" type="presOf" srcId="{45E39A56-40CC-4E96-9015-DA7B915A0C87}" destId="{4149323B-3026-48D2-9406-B1B2030D0A79}" srcOrd="0" destOrd="0" presId="urn:microsoft.com/office/officeart/2008/layout/HorizontalMultiLevelHierarchy"/>
    <dgm:cxn modelId="{8516ED7B-5ABA-4FEA-8A43-DA1F56B0C6C8}" type="presOf" srcId="{76042859-7BD1-43F8-91B4-9B7159021193}" destId="{A032B66E-986F-441B-9E05-57F38F87657D}"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1EB7E2AB-B64E-4E1E-B3CC-F89B0368C512}" type="presOf" srcId="{CE0711CA-AB88-42F3-9B58-9D9798B18A1F}" destId="{4DCC8F3E-F709-4B42-99CB-9E754E86A040}" srcOrd="0" destOrd="0" presId="urn:microsoft.com/office/officeart/2008/layout/HorizontalMultiLevelHierarchy"/>
    <dgm:cxn modelId="{1838873B-314F-404B-8423-8F631CD3DD32}" type="presOf" srcId="{135AEF2C-5110-4C4E-8844-0F140ACF302D}" destId="{C36D933B-DC2E-49DB-B383-FA9682E4DD3D}"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BFF11483-DFA7-40FE-A428-70F1B934397E}" type="presOf" srcId="{C7CE2D37-D75A-401F-9AC1-CFEFF8361B00}" destId="{76260727-C795-4CA5-BCD3-8B4DC0C82E2A}" srcOrd="1" destOrd="0" presId="urn:microsoft.com/office/officeart/2008/layout/HorizontalMultiLevelHierarchy"/>
    <dgm:cxn modelId="{C7F43DFF-5B54-4631-8740-115071779F3B}" type="presOf" srcId="{CE0711CA-AB88-42F3-9B58-9D9798B18A1F}" destId="{925884E4-ECEB-467E-BFE0-3FFC322DBD5B}" srcOrd="1" destOrd="0" presId="urn:microsoft.com/office/officeart/2008/layout/HorizontalMultiLevelHierarchy"/>
    <dgm:cxn modelId="{12C98821-3DD3-4CB8-8B66-886D8676D061}" type="presOf" srcId="{1C39AB6F-243F-410C-8C0A-F831AA0B0142}" destId="{EE9A99F2-3E14-4D11-917F-B58A06B280AB}"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A724CD7C-143F-48A9-B4D2-6BDE68A0B95D}" srcId="{36EF0EC0-60A4-4C1A-9356-01B0251FFD65}" destId="{BB5ED96F-427D-43EC-B451-2BF560A2541D}" srcOrd="2" destOrd="0" parTransId="{F34A9759-A1C7-4A33-B2A7-7B973735D614}" sibTransId="{4ABD601C-F62F-4820-BD14-2C8A189D0F56}"/>
    <dgm:cxn modelId="{DAB56BEF-4CA1-4120-BF1F-4BB0508ACC7F}" type="presOf" srcId="{0BCEE368-3431-44B9-BC39-8D043A9AFB6B}" destId="{74391852-20B6-4874-955D-801FF57834EE}" srcOrd="0" destOrd="0" presId="urn:microsoft.com/office/officeart/2008/layout/HorizontalMultiLevelHierarchy"/>
    <dgm:cxn modelId="{D704B172-F382-4158-A9ED-9F5C7C379DE3}" type="presOf" srcId="{F34A9759-A1C7-4A33-B2A7-7B973735D614}" destId="{D135C692-C0EC-4F6A-B102-4457BC7949B2}" srcOrd="1"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FEAAB772-BCCF-4F18-A79F-7A6895AEE6F9}" type="presOf" srcId="{C7CE2D37-D75A-401F-9AC1-CFEFF8361B00}" destId="{4B763022-987E-4813-B217-C6DBC14CE2C6}" srcOrd="0" destOrd="0" presId="urn:microsoft.com/office/officeart/2008/layout/HorizontalMultiLevelHierarchy"/>
    <dgm:cxn modelId="{41698114-93B7-4AC8-91FC-08EAC3EEC3FA}" type="presParOf" srcId="{A032B66E-986F-441B-9E05-57F38F87657D}" destId="{5D73B763-97F2-4FE2-8750-A25AF6D10FB0}" srcOrd="0" destOrd="0" presId="urn:microsoft.com/office/officeart/2008/layout/HorizontalMultiLevelHierarchy"/>
    <dgm:cxn modelId="{E8A2830F-3CF4-452A-8CE1-8DE561909D43}" type="presParOf" srcId="{5D73B763-97F2-4FE2-8750-A25AF6D10FB0}" destId="{D2007AEC-647D-47B0-B4C8-FF0881230684}" srcOrd="0" destOrd="0" presId="urn:microsoft.com/office/officeart/2008/layout/HorizontalMultiLevelHierarchy"/>
    <dgm:cxn modelId="{07C89A1A-719A-48A5-9188-ECDDF65BF896}" type="presParOf" srcId="{5D73B763-97F2-4FE2-8750-A25AF6D10FB0}" destId="{8E71E436-8ADE-40C4-88B0-22C302001D0D}" srcOrd="1" destOrd="0" presId="urn:microsoft.com/office/officeart/2008/layout/HorizontalMultiLevelHierarchy"/>
    <dgm:cxn modelId="{6FAE24DE-8DA8-41D8-B12E-0D0A9F8CCF2D}" type="presParOf" srcId="{8E71E436-8ADE-40C4-88B0-22C302001D0D}" destId="{4DCC8F3E-F709-4B42-99CB-9E754E86A040}" srcOrd="0" destOrd="0" presId="urn:microsoft.com/office/officeart/2008/layout/HorizontalMultiLevelHierarchy"/>
    <dgm:cxn modelId="{015EE049-9BEC-4646-B874-F1B380BB0DBE}" type="presParOf" srcId="{4DCC8F3E-F709-4B42-99CB-9E754E86A040}" destId="{925884E4-ECEB-467E-BFE0-3FFC322DBD5B}" srcOrd="0" destOrd="0" presId="urn:microsoft.com/office/officeart/2008/layout/HorizontalMultiLevelHierarchy"/>
    <dgm:cxn modelId="{11847E81-57B2-4AEA-AE6F-DF9CCEAF23F5}" type="presParOf" srcId="{8E71E436-8ADE-40C4-88B0-22C302001D0D}" destId="{68E97C6D-41E7-44CD-AD5C-C15A777C8E4D}" srcOrd="1" destOrd="0" presId="urn:microsoft.com/office/officeart/2008/layout/HorizontalMultiLevelHierarchy"/>
    <dgm:cxn modelId="{B04FA9A2-B503-4DA6-A748-0290D4866469}" type="presParOf" srcId="{68E97C6D-41E7-44CD-AD5C-C15A777C8E4D}" destId="{C36D933B-DC2E-49DB-B383-FA9682E4DD3D}" srcOrd="0" destOrd="0" presId="urn:microsoft.com/office/officeart/2008/layout/HorizontalMultiLevelHierarchy"/>
    <dgm:cxn modelId="{AE677D6F-E632-4884-80BD-A9F1D7C702E9}" type="presParOf" srcId="{68E97C6D-41E7-44CD-AD5C-C15A777C8E4D}" destId="{F8B0B9E3-1D37-4CEB-83C6-ACD6FE844456}" srcOrd="1" destOrd="0" presId="urn:microsoft.com/office/officeart/2008/layout/HorizontalMultiLevelHierarchy"/>
    <dgm:cxn modelId="{4088B722-060A-4DD1-AD4A-D4B37DD22BC2}" type="presParOf" srcId="{8E71E436-8ADE-40C4-88B0-22C302001D0D}" destId="{95FB0B6A-82E2-49A0-84C8-EF6168BE495D}" srcOrd="2" destOrd="0" presId="urn:microsoft.com/office/officeart/2008/layout/HorizontalMultiLevelHierarchy"/>
    <dgm:cxn modelId="{BEC0EC95-6C20-4AE6-BDBE-4865721097CE}" type="presParOf" srcId="{95FB0B6A-82E2-49A0-84C8-EF6168BE495D}" destId="{C40967AF-C170-466B-A4E4-8F5A191E2A7E}" srcOrd="0" destOrd="0" presId="urn:microsoft.com/office/officeart/2008/layout/HorizontalMultiLevelHierarchy"/>
    <dgm:cxn modelId="{3DC3306E-D2B4-4E1E-9A41-7042C21BFAEA}" type="presParOf" srcId="{8E71E436-8ADE-40C4-88B0-22C302001D0D}" destId="{ABC845B6-90E0-4267-B693-A4B89703EF22}" srcOrd="3" destOrd="0" presId="urn:microsoft.com/office/officeart/2008/layout/HorizontalMultiLevelHierarchy"/>
    <dgm:cxn modelId="{E4371E7B-4048-4B08-8A34-FD4FD4EF96AB}" type="presParOf" srcId="{ABC845B6-90E0-4267-B693-A4B89703EF22}" destId="{E7DD4E41-BC36-48D7-9C26-C49247D78B79}" srcOrd="0" destOrd="0" presId="urn:microsoft.com/office/officeart/2008/layout/HorizontalMultiLevelHierarchy"/>
    <dgm:cxn modelId="{93840679-0780-418F-A4F0-20EB96F57FD2}" type="presParOf" srcId="{ABC845B6-90E0-4267-B693-A4B89703EF22}" destId="{EF7E4693-EA42-492A-AF2F-561A4A9AE5EA}" srcOrd="1" destOrd="0" presId="urn:microsoft.com/office/officeart/2008/layout/HorizontalMultiLevelHierarchy"/>
    <dgm:cxn modelId="{668B1564-2A9A-424E-8C02-2FF68E22BE85}" type="presParOf" srcId="{8E71E436-8ADE-40C4-88B0-22C302001D0D}" destId="{1E5A2185-BA0C-4F91-AA10-F6CB1B0156FC}" srcOrd="4" destOrd="0" presId="urn:microsoft.com/office/officeart/2008/layout/HorizontalMultiLevelHierarchy"/>
    <dgm:cxn modelId="{1129BE14-9918-4FC6-ABB2-7157EDFD8D90}" type="presParOf" srcId="{1E5A2185-BA0C-4F91-AA10-F6CB1B0156FC}" destId="{D135C692-C0EC-4F6A-B102-4457BC7949B2}" srcOrd="0" destOrd="0" presId="urn:microsoft.com/office/officeart/2008/layout/HorizontalMultiLevelHierarchy"/>
    <dgm:cxn modelId="{0DF55CA5-B7AC-42A5-9D0A-6A65A0836477}" type="presParOf" srcId="{8E71E436-8ADE-40C4-88B0-22C302001D0D}" destId="{B232C524-1618-40BE-A55F-A33A10364233}" srcOrd="5" destOrd="0" presId="urn:microsoft.com/office/officeart/2008/layout/HorizontalMultiLevelHierarchy"/>
    <dgm:cxn modelId="{6E52C7AE-7346-4B83-B4C5-E3F3C07F9765}" type="presParOf" srcId="{B232C524-1618-40BE-A55F-A33A10364233}" destId="{A8CAA23B-DECC-4DE6-98E2-2C9D8BE5E59C}" srcOrd="0" destOrd="0" presId="urn:microsoft.com/office/officeart/2008/layout/HorizontalMultiLevelHierarchy"/>
    <dgm:cxn modelId="{55435ECF-E5F5-4E71-83E4-F9C22060EF33}" type="presParOf" srcId="{B232C524-1618-40BE-A55F-A33A10364233}" destId="{95A207FE-39EE-4B9A-A3B6-A47A594D5F54}" srcOrd="1" destOrd="0" presId="urn:microsoft.com/office/officeart/2008/layout/HorizontalMultiLevelHierarchy"/>
    <dgm:cxn modelId="{BC7A8ADC-72BB-466D-B7A5-205B279CC02B}" type="presParOf" srcId="{8E71E436-8ADE-40C4-88B0-22C302001D0D}" destId="{4B763022-987E-4813-B217-C6DBC14CE2C6}" srcOrd="6" destOrd="0" presId="urn:microsoft.com/office/officeart/2008/layout/HorizontalMultiLevelHierarchy"/>
    <dgm:cxn modelId="{23EF2EAA-4F32-4327-9040-035599723FB8}" type="presParOf" srcId="{4B763022-987E-4813-B217-C6DBC14CE2C6}" destId="{76260727-C795-4CA5-BCD3-8B4DC0C82E2A}" srcOrd="0" destOrd="0" presId="urn:microsoft.com/office/officeart/2008/layout/HorizontalMultiLevelHierarchy"/>
    <dgm:cxn modelId="{C2DA7C7D-D2C5-40A1-8BC0-D1432204FD46}" type="presParOf" srcId="{8E71E436-8ADE-40C4-88B0-22C302001D0D}" destId="{9B790912-C7F2-410E-A5B2-70FA999A4AB7}" srcOrd="7" destOrd="0" presId="urn:microsoft.com/office/officeart/2008/layout/HorizontalMultiLevelHierarchy"/>
    <dgm:cxn modelId="{A9016F0B-4D4C-4424-AB40-2354AE12FC72}" type="presParOf" srcId="{9B790912-C7F2-410E-A5B2-70FA999A4AB7}" destId="{EE9A99F2-3E14-4D11-917F-B58A06B280AB}" srcOrd="0" destOrd="0" presId="urn:microsoft.com/office/officeart/2008/layout/HorizontalMultiLevelHierarchy"/>
    <dgm:cxn modelId="{36B9F78B-0326-4EA4-82BB-2FAA4BF0C580}" type="presParOf" srcId="{9B790912-C7F2-410E-A5B2-70FA999A4AB7}" destId="{5FFD9AF4-0EDF-4E80-A6D9-8F78D09431A5}" srcOrd="1" destOrd="0" presId="urn:microsoft.com/office/officeart/2008/layout/HorizontalMultiLevelHierarchy"/>
    <dgm:cxn modelId="{58CD0B23-4CEB-4B83-A692-5FC15FC6A784}" type="presParOf" srcId="{8E71E436-8ADE-40C4-88B0-22C302001D0D}" destId="{47FEE023-1A1D-4B85-A59B-6C1A2EA20C15}" srcOrd="8" destOrd="0" presId="urn:microsoft.com/office/officeart/2008/layout/HorizontalMultiLevelHierarchy"/>
    <dgm:cxn modelId="{50CF616A-25B8-426B-848D-F1E0E697B806}" type="presParOf" srcId="{47FEE023-1A1D-4B85-A59B-6C1A2EA20C15}" destId="{C783A362-4F56-4422-B23C-1799C71A5667}" srcOrd="0" destOrd="0" presId="urn:microsoft.com/office/officeart/2008/layout/HorizontalMultiLevelHierarchy"/>
    <dgm:cxn modelId="{682F6E03-0C8A-4054-80BF-7FC5875C815D}" type="presParOf" srcId="{8E71E436-8ADE-40C4-88B0-22C302001D0D}" destId="{A81DE9A3-36C0-41C3-8BA6-7C284A3EE3BA}" srcOrd="9" destOrd="0" presId="urn:microsoft.com/office/officeart/2008/layout/HorizontalMultiLevelHierarchy"/>
    <dgm:cxn modelId="{2F57411E-629B-4DC8-A35C-13195917FB67}" type="presParOf" srcId="{A81DE9A3-36C0-41C3-8BA6-7C284A3EE3BA}" destId="{FE5079DA-EFC3-4922-A063-981745543C78}" srcOrd="0" destOrd="0" presId="urn:microsoft.com/office/officeart/2008/layout/HorizontalMultiLevelHierarchy"/>
    <dgm:cxn modelId="{C524CA21-4FF8-45AF-845E-94201484C5E1}" type="presParOf" srcId="{A81DE9A3-36C0-41C3-8BA6-7C284A3EE3BA}" destId="{E0998837-9FBB-4756-A0C3-EEDE7A58921E}" srcOrd="1" destOrd="0" presId="urn:microsoft.com/office/officeart/2008/layout/HorizontalMultiLevelHierarchy"/>
    <dgm:cxn modelId="{A6FD4DF9-EC79-47D9-BF6B-277ED0B0E06F}" type="presParOf" srcId="{8E71E436-8ADE-40C4-88B0-22C302001D0D}" destId="{D4F9D83C-9DCD-4181-B117-CB9FA91F3AE2}" srcOrd="10" destOrd="0" presId="urn:microsoft.com/office/officeart/2008/layout/HorizontalMultiLevelHierarchy"/>
    <dgm:cxn modelId="{E0A17328-7177-4765-A139-990D9EBCEBCB}" type="presParOf" srcId="{D4F9D83C-9DCD-4181-B117-CB9FA91F3AE2}" destId="{ECFF81C6-020D-4BA8-B313-602951EFCD15}" srcOrd="0" destOrd="0" presId="urn:microsoft.com/office/officeart/2008/layout/HorizontalMultiLevelHierarchy"/>
    <dgm:cxn modelId="{82F41C26-FF98-4FA5-B466-4B03E2966D73}" type="presParOf" srcId="{8E71E436-8ADE-40C4-88B0-22C302001D0D}" destId="{39F04734-AAA5-4F3C-9113-8F8567397E9A}" srcOrd="11" destOrd="0" presId="urn:microsoft.com/office/officeart/2008/layout/HorizontalMultiLevelHierarchy"/>
    <dgm:cxn modelId="{9DA261F2-CF8B-47E2-B6B1-DDCD6ED14226}" type="presParOf" srcId="{39F04734-AAA5-4F3C-9113-8F8567397E9A}" destId="{2024498F-F7CF-4062-9396-EF5F2D7129E6}" srcOrd="0" destOrd="0" presId="urn:microsoft.com/office/officeart/2008/layout/HorizontalMultiLevelHierarchy"/>
    <dgm:cxn modelId="{877B5A44-CC82-4C00-8DDB-3F3FAA0AB099}" type="presParOf" srcId="{39F04734-AAA5-4F3C-9113-8F8567397E9A}" destId="{7B9D1980-D6F6-4E7A-8CAB-87BE7F9E3409}" srcOrd="1" destOrd="0" presId="urn:microsoft.com/office/officeart/2008/layout/HorizontalMultiLevelHierarchy"/>
    <dgm:cxn modelId="{78AC1852-211A-4ED5-98D9-E6E37423889E}" type="presParOf" srcId="{8E71E436-8ADE-40C4-88B0-22C302001D0D}" destId="{74391852-20B6-4874-955D-801FF57834EE}" srcOrd="12" destOrd="0" presId="urn:microsoft.com/office/officeart/2008/layout/HorizontalMultiLevelHierarchy"/>
    <dgm:cxn modelId="{EDFC323A-0D08-436D-970E-E42DFE799FFE}" type="presParOf" srcId="{74391852-20B6-4874-955D-801FF57834EE}" destId="{3758A0D4-2C40-4658-B762-D5ED70FF1E54}" srcOrd="0" destOrd="0" presId="urn:microsoft.com/office/officeart/2008/layout/HorizontalMultiLevelHierarchy"/>
    <dgm:cxn modelId="{2EFB4DD6-D008-49F1-9862-83EFD2618695}" type="presParOf" srcId="{8E71E436-8ADE-40C4-88B0-22C302001D0D}" destId="{C697F1E5-33A7-4E04-864C-5CC402F5596B}" srcOrd="13" destOrd="0" presId="urn:microsoft.com/office/officeart/2008/layout/HorizontalMultiLevelHierarchy"/>
    <dgm:cxn modelId="{5DE81BB5-1661-45A7-8ECE-0232FE05BA72}" type="presParOf" srcId="{C697F1E5-33A7-4E04-864C-5CC402F5596B}" destId="{4149323B-3026-48D2-9406-B1B2030D0A79}" srcOrd="0" destOrd="0" presId="urn:microsoft.com/office/officeart/2008/layout/HorizontalMultiLevelHierarchy"/>
    <dgm:cxn modelId="{F1D85518-AC77-4425-AB8E-4F9047C53B6C}"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ysClr val="window" lastClr="FFFFFF"/>
              </a:solidFill>
              <a:latin typeface="微軟正黑體" pitchFamily="34" charset="-120"/>
              <a:ea typeface="微軟正黑體" pitchFamily="34" charset="-120"/>
              <a:cs typeface="+mn-cs"/>
            </a:rPr>
            <a:t>服務表現</a:t>
          </a:r>
          <a:endParaRPr lang="en-US" altLang="zh-TW" sz="2800" b="1" u="none" dirty="0">
            <a:solidFill>
              <a:sysClr val="window" lastClr="FFFFFF"/>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班級幹部：擔任班級幹部任滿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3</a:t>
          </a:r>
          <a:r>
            <a:rPr lang="zh-TW" altLang="en-US" sz="1800" b="1" u="none" dirty="0">
              <a:solidFill>
                <a:srgbClr val="000066"/>
              </a:solidFill>
              <a:latin typeface="微軟正黑體" pitchFamily="34" charset="-120"/>
              <a:ea typeface="微軟正黑體" pitchFamily="34" charset="-120"/>
              <a:cs typeface="+mn-cs"/>
            </a:rPr>
            <a:t>分。 </a:t>
          </a:r>
          <a:endParaRPr lang="zh-TW" altLang="en-US" sz="1800" b="1" dirty="0">
            <a:solidFill>
              <a:srgbClr val="000066"/>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8D848E2C-F3FF-41B2-9EA8-3FABC7112800}">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班級幹部之數量以</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人服務</a:t>
          </a:r>
          <a:r>
            <a:rPr lang="en-US" altLang="en-US" sz="1800" b="1" u="none" dirty="0">
              <a:solidFill>
                <a:srgbClr val="000066"/>
              </a:solidFill>
              <a:latin typeface="微軟正黑體" pitchFamily="34" charset="-120"/>
              <a:ea typeface="微軟正黑體" pitchFamily="34" charset="-120"/>
              <a:cs typeface="+mn-cs"/>
            </a:rPr>
            <a:t>3</a:t>
          </a:r>
          <a:r>
            <a:rPr lang="zh-TW" altLang="en-US" sz="1800" b="1" u="none" dirty="0">
              <a:solidFill>
                <a:srgbClr val="000066"/>
              </a:solidFill>
              <a:latin typeface="微軟正黑體" pitchFamily="34" charset="-120"/>
              <a:ea typeface="微軟正黑體" pitchFamily="34" charset="-120"/>
              <a:cs typeface="+mn-cs"/>
            </a:rPr>
            <a:t>人之比例計算為原則，最多為</a:t>
          </a:r>
          <a:r>
            <a:rPr lang="en-US" altLang="zh-TW" sz="1800" b="1" u="none" dirty="0">
              <a:solidFill>
                <a:srgbClr val="333399"/>
              </a:solidFill>
              <a:latin typeface="微軟正黑體" pitchFamily="34" charset="-120"/>
              <a:ea typeface="微軟正黑體" pitchFamily="34" charset="-120"/>
              <a:cs typeface="+mn-cs"/>
            </a:rPr>
            <a:t>10</a:t>
          </a:r>
          <a:r>
            <a:rPr lang="zh-TW" altLang="en-US" sz="1800" b="1" u="none" dirty="0">
              <a:solidFill>
                <a:srgbClr val="000066"/>
              </a:solidFill>
              <a:latin typeface="微軟正黑體" pitchFamily="34" charset="-120"/>
              <a:ea typeface="微軟正黑體" pitchFamily="34" charset="-120"/>
              <a:cs typeface="+mn-cs"/>
            </a:rPr>
            <a:t>個幹部。</a:t>
          </a:r>
          <a:r>
            <a:rPr lang="zh-TW" altLang="en-US" sz="1800" b="1" u="none" dirty="0">
              <a:solidFill>
                <a:srgbClr val="FF0000"/>
              </a:solidFill>
              <a:latin typeface="微軟正黑體" pitchFamily="34" charset="-120"/>
              <a:ea typeface="微軟正黑體" pitchFamily="34" charset="-120"/>
              <a:cs typeface="+mn-cs"/>
            </a:rPr>
            <a:t>幹部名稱</a:t>
          </a:r>
          <a:r>
            <a:rPr lang="zh-TW" altLang="en-US" sz="1800" b="1" u="none" dirty="0">
              <a:solidFill>
                <a:srgbClr val="000066"/>
              </a:solidFill>
              <a:latin typeface="微軟正黑體" pitchFamily="34" charset="-120"/>
              <a:ea typeface="微軟正黑體" pitchFamily="34" charset="-120"/>
              <a:cs typeface="+mn-cs"/>
            </a:rPr>
            <a:t>例如：班長、副班長、學藝股長、風紀股長、衛生股長、服務（總務或事務）股長、康樂（體育）股長、輔導股長等，</a:t>
          </a:r>
          <a:r>
            <a:rPr lang="zh-TW" altLang="en-US" sz="1800" b="1" u="none" dirty="0">
              <a:solidFill>
                <a:srgbClr val="FF0000"/>
              </a:solidFill>
              <a:latin typeface="微軟正黑體" pitchFamily="34" charset="-120"/>
              <a:ea typeface="微軟正黑體" pitchFamily="34" charset="-120"/>
              <a:cs typeface="+mn-cs"/>
            </a:rPr>
            <a:t>各校得自行訂定</a:t>
          </a:r>
          <a:r>
            <a:rPr lang="zh-TW" altLang="en-US" sz="1800" b="1" u="none" dirty="0">
              <a:solidFill>
                <a:srgbClr val="000066"/>
              </a:solidFill>
              <a:latin typeface="微軟正黑體" pitchFamily="34" charset="-120"/>
              <a:ea typeface="微軟正黑體" pitchFamily="34" charset="-120"/>
              <a:cs typeface="+mn-cs"/>
            </a:rPr>
            <a:t>。</a:t>
          </a:r>
        </a:p>
      </dgm:t>
    </dgm:pt>
    <dgm:pt modelId="{1FD618FE-B07E-4665-AF9F-7D694E87068D}" type="parTrans" cxnId="{F5DA1644-D756-4FEF-82FF-0786E38B0F4C}">
      <dgm:prSet/>
      <dgm:spPr/>
      <dgm:t>
        <a:bodyPr/>
        <a:lstStyle/>
        <a:p>
          <a:endParaRPr lang="zh-TW" altLang="en-US"/>
        </a:p>
      </dgm:t>
    </dgm:pt>
    <dgm:pt modelId="{29BC6749-727B-424D-99E7-739354E6F0DF}" type="sibTrans" cxnId="{F5DA1644-D756-4FEF-82FF-0786E38B0F4C}">
      <dgm:prSet/>
      <dgm:spPr/>
      <dgm:t>
        <a:bodyPr/>
        <a:lstStyle/>
        <a:p>
          <a:endParaRPr lang="zh-TW" altLang="en-US"/>
        </a:p>
      </dgm:t>
    </dgm:pt>
    <dgm:pt modelId="{2A9EB695-1FE8-4678-BFD2-D039EBCD76CF}">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特殊服務表現：每班</a:t>
          </a:r>
          <a:r>
            <a:rPr lang="en-US" altLang="en-US" sz="1800" b="1" u="none" dirty="0">
              <a:solidFill>
                <a:srgbClr val="000066"/>
              </a:solidFill>
              <a:latin typeface="微軟正黑體" pitchFamily="34" charset="-120"/>
              <a:ea typeface="微軟正黑體" pitchFamily="34" charset="-120"/>
              <a:cs typeface="+mn-cs"/>
            </a:rPr>
            <a:t>0~4</a:t>
          </a:r>
          <a:r>
            <a:rPr lang="zh-TW" altLang="en-US" sz="1800" b="1" u="none" dirty="0">
              <a:solidFill>
                <a:srgbClr val="000066"/>
              </a:solidFill>
              <a:latin typeface="微軟正黑體" pitchFamily="34" charset="-120"/>
              <a:ea typeface="微軟正黑體" pitchFamily="34" charset="-120"/>
              <a:cs typeface="+mn-cs"/>
            </a:rPr>
            <a:t>位，任滿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2</a:t>
          </a:r>
          <a:r>
            <a:rPr lang="zh-TW" altLang="en-US" sz="1800" b="1" u="none" dirty="0">
              <a:solidFill>
                <a:srgbClr val="000066"/>
              </a:solidFill>
              <a:latin typeface="微軟正黑體" pitchFamily="34" charset="-120"/>
              <a:ea typeface="微軟正黑體" pitchFamily="34" charset="-120"/>
              <a:cs typeface="+mn-cs"/>
            </a:rPr>
            <a:t>分。</a:t>
          </a:r>
        </a:p>
      </dgm:t>
    </dgm:pt>
    <dgm:pt modelId="{FDCD241A-2069-4FBA-8FF5-2A243AE466F9}" type="parTrans" cxnId="{2A64EBB8-2FD1-46E2-BA10-13F328B12D4A}">
      <dgm:prSet/>
      <dgm:spPr/>
      <dgm:t>
        <a:bodyPr/>
        <a:lstStyle/>
        <a:p>
          <a:endParaRPr lang="zh-TW" altLang="en-US"/>
        </a:p>
      </dgm:t>
    </dgm:pt>
    <dgm:pt modelId="{785CF402-AFEC-4565-B5F2-CE43E790EE79}" type="sibTrans" cxnId="{2A64EBB8-2FD1-46E2-BA10-13F328B12D4A}">
      <dgm:prSet/>
      <dgm:spPr/>
      <dgm:t>
        <a:bodyPr/>
        <a:lstStyle/>
        <a:p>
          <a:endParaRPr lang="zh-TW" altLang="en-US"/>
        </a:p>
      </dgm:t>
    </dgm:pt>
    <dgm:pt modelId="{DEA1F44B-257F-4EC1-98D6-E49C3500357B}">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社團社長：任滿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2</a:t>
          </a:r>
          <a:r>
            <a:rPr lang="zh-TW" altLang="en-US" sz="1800" b="1" u="none" dirty="0">
              <a:solidFill>
                <a:srgbClr val="000066"/>
              </a:solidFill>
              <a:latin typeface="微軟正黑體" pitchFamily="34" charset="-120"/>
              <a:ea typeface="微軟正黑體" pitchFamily="34" charset="-120"/>
              <a:cs typeface="+mn-cs"/>
            </a:rPr>
            <a:t>分。</a:t>
          </a:r>
        </a:p>
      </dgm:t>
    </dgm:pt>
    <dgm:pt modelId="{B028DD39-5919-4F47-A14E-1B1B7EF5BDE2}" type="parTrans" cxnId="{3E1F0815-D8CB-44AE-80FD-61651C9CC7BE}">
      <dgm:prSet/>
      <dgm:spPr/>
      <dgm:t>
        <a:bodyPr/>
        <a:lstStyle/>
        <a:p>
          <a:endParaRPr lang="zh-TW" altLang="en-US"/>
        </a:p>
      </dgm:t>
    </dgm:pt>
    <dgm:pt modelId="{0A713A0E-0EAD-4254-BB87-FF583C8F0179}" type="sibTrans" cxnId="{3E1F0815-D8CB-44AE-80FD-61651C9CC7BE}">
      <dgm:prSet/>
      <dgm:spPr/>
      <dgm:t>
        <a:bodyPr/>
        <a:lstStyle/>
        <a:p>
          <a:endParaRPr lang="zh-TW" altLang="en-US"/>
        </a:p>
      </dgm:t>
    </dgm:pt>
    <dgm:pt modelId="{1F2B4BAC-2D88-4309-AFA3-CE2204919396}">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endParaRPr lang="zh-TW" altLang="en-US" sz="1800" b="1" u="none" dirty="0">
            <a:solidFill>
              <a:srgbClr val="000066"/>
            </a:solidFill>
            <a:latin typeface="微軟正黑體" pitchFamily="34" charset="-120"/>
            <a:ea typeface="微軟正黑體" pitchFamily="34" charset="-120"/>
            <a:cs typeface="+mn-cs"/>
          </a:endParaRPr>
        </a:p>
      </dgm:t>
    </dgm:pt>
    <dgm:pt modelId="{642CCD1E-A5BB-466D-A356-43DA8ADE1B93}" type="parTrans" cxnId="{21BCBA3A-711D-4396-8880-F9348A1F7C3C}">
      <dgm:prSet/>
      <dgm:spPr/>
      <dgm:t>
        <a:bodyPr/>
        <a:lstStyle/>
        <a:p>
          <a:endParaRPr lang="zh-TW" altLang="en-US"/>
        </a:p>
      </dgm:t>
    </dgm:pt>
    <dgm:pt modelId="{613D317C-C291-486A-B642-9453DCEE93AE}" type="sibTrans" cxnId="{21BCBA3A-711D-4396-8880-F9348A1F7C3C}">
      <dgm:prSet/>
      <dgm:spPr/>
      <dgm:t>
        <a:bodyPr/>
        <a:lstStyle/>
        <a:p>
          <a:endParaRPr lang="zh-TW" altLang="en-US"/>
        </a:p>
      </dgm:t>
    </dgm:pt>
    <dgm:pt modelId="{6B17E9ED-22E4-446D-ABD5-71B2CF926AAD}">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班級幹部、社團社長及特殊服務表現由學校提供證明；非學校型態個人實驗教育參與特殊服務表現</a:t>
          </a:r>
          <a:r>
            <a:rPr lang="en-US" altLang="zh-TW"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名額外加</a:t>
          </a:r>
          <a:r>
            <a:rPr lang="en-US" altLang="en-US"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，由家長提供證明。</a:t>
          </a:r>
        </a:p>
      </dgm:t>
    </dgm:pt>
    <dgm:pt modelId="{9E153008-63FC-4D6F-857F-1F50A65BB684}" type="parTrans" cxnId="{90FF244A-EC28-4120-9E5D-B8A6A6A9BA65}">
      <dgm:prSet/>
      <dgm:spPr/>
      <dgm:t>
        <a:bodyPr/>
        <a:lstStyle/>
        <a:p>
          <a:endParaRPr lang="zh-TW" altLang="en-US"/>
        </a:p>
      </dgm:t>
    </dgm:pt>
    <dgm:pt modelId="{2D59A31F-6E36-49C0-98F7-413649DFDBD1}" type="sibTrans" cxnId="{90FF244A-EC28-4120-9E5D-B8A6A6A9BA65}">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ScaleY="115753" custLinFactNeighborX="-2936">
        <dgm:presLayoutVars>
          <dgm:bulletEnabled val="1"/>
        </dgm:presLayoutVars>
      </dgm:prSet>
      <dgm:spPr>
        <a:prstGeom prst="round2SameRect">
          <a:avLst/>
        </a:prstGeom>
      </dgm:spPr>
      <dgm:t>
        <a:bodyPr/>
        <a:lstStyle/>
        <a:p>
          <a:endParaRPr lang="zh-TW" altLang="en-US"/>
        </a:p>
      </dgm:t>
    </dgm:pt>
  </dgm:ptLst>
  <dgm:cxnLst>
    <dgm:cxn modelId="{2A64EBB8-2FD1-46E2-BA10-13F328B12D4A}" srcId="{F5B6D5AE-D4F3-4470-A131-76C5C217B970}" destId="{2A9EB695-1FE8-4678-BFD2-D039EBCD76CF}" srcOrd="3" destOrd="0" parTransId="{FDCD241A-2069-4FBA-8FF5-2A243AE466F9}" sibTransId="{785CF402-AFEC-4565-B5F2-CE43E790EE79}"/>
    <dgm:cxn modelId="{63F5F5E3-F86F-41A2-B4B6-655F7A8D032E}" type="presOf" srcId="{2844DD21-10DD-4016-9FF4-78F7C4C51D88}" destId="{C0ACAB9B-5EED-4CB5-BECD-8EA6561A796F}" srcOrd="0" destOrd="0" presId="urn:microsoft.com/office/officeart/2005/8/layout/vList5"/>
    <dgm:cxn modelId="{222117F1-CD7F-4961-80EC-AB2215671EB3}" type="presOf" srcId="{2A9EB695-1FE8-4678-BFD2-D039EBCD76CF}" destId="{C0ACAB9B-5EED-4CB5-BECD-8EA6561A796F}" srcOrd="0" destOrd="3"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F5DA1644-D756-4FEF-82FF-0786E38B0F4C}" srcId="{F5B6D5AE-D4F3-4470-A131-76C5C217B970}" destId="{8D848E2C-F3FF-41B2-9EA8-3FABC7112800}" srcOrd="1" destOrd="0" parTransId="{1FD618FE-B07E-4665-AF9F-7D694E87068D}" sibTransId="{29BC6749-727B-424D-99E7-739354E6F0DF}"/>
    <dgm:cxn modelId="{0E174675-A271-49B4-8B72-C30D27CD2234}" type="presOf" srcId="{6B17E9ED-22E4-446D-ABD5-71B2CF926AAD}" destId="{C0ACAB9B-5EED-4CB5-BECD-8EA6561A796F}" srcOrd="0" destOrd="4" presId="urn:microsoft.com/office/officeart/2005/8/layout/vList5"/>
    <dgm:cxn modelId="{85AA0B02-A6C3-49BF-9919-5E58068DFE79}" type="presOf" srcId="{8D848E2C-F3FF-41B2-9EA8-3FABC7112800}" destId="{C0ACAB9B-5EED-4CB5-BECD-8EA6561A796F}" srcOrd="0" destOrd="1" presId="urn:microsoft.com/office/officeart/2005/8/layout/vList5"/>
    <dgm:cxn modelId="{90FF244A-EC28-4120-9E5D-B8A6A6A9BA65}" srcId="{F5B6D5AE-D4F3-4470-A131-76C5C217B970}" destId="{6B17E9ED-22E4-446D-ABD5-71B2CF926AAD}" srcOrd="4" destOrd="0" parTransId="{9E153008-63FC-4D6F-857F-1F50A65BB684}" sibTransId="{2D59A31F-6E36-49C0-98F7-413649DFDBD1}"/>
    <dgm:cxn modelId="{1C3E53B0-5F61-4295-82C0-A1EDBAC3B2E0}" type="presOf" srcId="{C62CB6A8-347C-4C66-B848-0290A50CA0DA}" destId="{43DE773F-FF14-47B5-BB42-D7B3D33BC52E}" srcOrd="0" destOrd="0" presId="urn:microsoft.com/office/officeart/2005/8/layout/vList5"/>
    <dgm:cxn modelId="{A4792820-93CE-4CD6-8247-172EB807734E}" type="presOf" srcId="{1F2B4BAC-2D88-4309-AFA3-CE2204919396}" destId="{C0ACAB9B-5EED-4CB5-BECD-8EA6561A796F}" srcOrd="0" destOrd="5" presId="urn:microsoft.com/office/officeart/2005/8/layout/vList5"/>
    <dgm:cxn modelId="{21BCBA3A-711D-4396-8880-F9348A1F7C3C}" srcId="{F5B6D5AE-D4F3-4470-A131-76C5C217B970}" destId="{1F2B4BAC-2D88-4309-AFA3-CE2204919396}" srcOrd="5" destOrd="0" parTransId="{642CCD1E-A5BB-466D-A356-43DA8ADE1B93}" sibTransId="{613D317C-C291-486A-B642-9453DCEE93AE}"/>
    <dgm:cxn modelId="{F4213F72-A2A0-4468-A5C2-2585C9067DE3}" srcId="{F5B6D5AE-D4F3-4470-A131-76C5C217B970}" destId="{2844DD21-10DD-4016-9FF4-78F7C4C51D88}" srcOrd="0" destOrd="0" parTransId="{3CBBFEB9-A4BF-4679-AC44-9372B6C461D8}" sibTransId="{4CC58B6B-D323-4EB8-A2ED-3B8E0332B37B}"/>
    <dgm:cxn modelId="{3E1F0815-D8CB-44AE-80FD-61651C9CC7BE}" srcId="{F5B6D5AE-D4F3-4470-A131-76C5C217B970}" destId="{DEA1F44B-257F-4EC1-98D6-E49C3500357B}" srcOrd="2" destOrd="0" parTransId="{B028DD39-5919-4F47-A14E-1B1B7EF5BDE2}" sibTransId="{0A713A0E-0EAD-4254-BB87-FF583C8F0179}"/>
    <dgm:cxn modelId="{AF1537A0-5951-4C3B-9BEB-7102C32CB060}" type="presOf" srcId="{F5B6D5AE-D4F3-4470-A131-76C5C217B970}" destId="{86C6275C-E814-444B-B2D2-162DEBBE454D}" srcOrd="0" destOrd="0" presId="urn:microsoft.com/office/officeart/2005/8/layout/vList5"/>
    <dgm:cxn modelId="{D350A51A-0984-4E99-98CD-711C96CE1E10}" type="presOf" srcId="{DEA1F44B-257F-4EC1-98D6-E49C3500357B}" destId="{C0ACAB9B-5EED-4CB5-BECD-8EA6561A796F}" srcOrd="0" destOrd="2" presId="urn:microsoft.com/office/officeart/2005/8/layout/vList5"/>
    <dgm:cxn modelId="{3B468A43-CD0A-4E9C-831E-EA2685548F0C}" type="presParOf" srcId="{43DE773F-FF14-47B5-BB42-D7B3D33BC52E}" destId="{62972737-034A-43C1-8B53-F3CAFCF4B1DA}" srcOrd="0" destOrd="0" presId="urn:microsoft.com/office/officeart/2005/8/layout/vList5"/>
    <dgm:cxn modelId="{50C8620B-23BA-4E95-9CCD-DF116B84F034}" type="presParOf" srcId="{62972737-034A-43C1-8B53-F3CAFCF4B1DA}" destId="{86C6275C-E814-444B-B2D2-162DEBBE454D}" srcOrd="0" destOrd="0" presId="urn:microsoft.com/office/officeart/2005/8/layout/vList5"/>
    <dgm:cxn modelId="{8E784BF5-9265-4C1F-BFCC-5D84539F66F3}"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chemeClr val="bg1"/>
              </a:solidFill>
              <a:latin typeface="微軟正黑體" pitchFamily="34" charset="-120"/>
              <a:ea typeface="微軟正黑體" pitchFamily="34" charset="-120"/>
              <a:cs typeface="+mn-cs"/>
            </a:rPr>
            <a:t>獎懲紀錄</a:t>
          </a:r>
          <a:endParaRPr lang="en-US" altLang="zh-TW" sz="2800" b="1" u="none" dirty="0">
            <a:solidFill>
              <a:schemeClr val="bg1"/>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銷過或功過相抵後，無任何懲處紀錄者得</a:t>
          </a:r>
          <a:r>
            <a:rPr lang="en-US" sz="2400" b="1" u="none" dirty="0">
              <a:solidFill>
                <a:srgbClr val="333399"/>
              </a:solidFill>
              <a:latin typeface="微軟正黑體" panose="020B0604030504040204" pitchFamily="34" charset="-120"/>
              <a:ea typeface="微軟正黑體" panose="020B0604030504040204" pitchFamily="34" charset="-120"/>
            </a:rPr>
            <a:t>10</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AF191595-2BFD-42F7-B92F-983996C0CF16}">
      <dgm:prSet custT="1"/>
      <dgm:spPr/>
      <dgm:t>
        <a:bodyPr/>
        <a:lstStyle/>
        <a:p>
          <a:endParaRPr lang="zh-TW" altLang="en-US" sz="1600" b="1" u="none" dirty="0">
            <a:solidFill>
              <a:srgbClr val="000066"/>
            </a:solidFill>
            <a:latin typeface="微軟正黑體" pitchFamily="34" charset="-120"/>
            <a:ea typeface="微軟正黑體" pitchFamily="34" charset="-120"/>
            <a:cs typeface="+mn-cs"/>
          </a:endParaRPr>
        </a:p>
      </dgm:t>
    </dgm:pt>
    <dgm:pt modelId="{546AAA18-EF15-4C3C-95C4-24E6F008E2F7}" type="parTrans" cxnId="{0B48AF66-6DA9-4648-BD28-406E2546D6D2}">
      <dgm:prSet/>
      <dgm:spPr/>
      <dgm:t>
        <a:bodyPr/>
        <a:lstStyle/>
        <a:p>
          <a:endParaRPr lang="zh-TW" altLang="en-US"/>
        </a:p>
      </dgm:t>
    </dgm:pt>
    <dgm:pt modelId="{756A41B7-E037-49D6-A25F-E8A338AD3E0F}" type="sibTrans" cxnId="{0B48AF66-6DA9-4648-BD28-406E2546D6D2}">
      <dgm:prSet/>
      <dgm:spPr/>
      <dgm:t>
        <a:bodyPr/>
        <a:lstStyle/>
        <a:p>
          <a:endParaRPr lang="zh-TW" altLang="en-US"/>
        </a:p>
      </dgm:t>
    </dgm:pt>
    <dgm:pt modelId="{0DC0BF36-EC95-4A23-BBEA-6D09A5B70934}">
      <dgm:prSet custT="1"/>
      <dgm:spPr/>
      <dgm:t>
        <a:bodyPr/>
        <a:lstStyle/>
        <a:p>
          <a:r>
            <a:rPr lang="zh-TW" altLang="en-US" sz="2400" b="1" u="none" dirty="0">
              <a:solidFill>
                <a:srgbClr val="000066"/>
              </a:solidFill>
              <a:latin typeface="微軟正黑體" pitchFamily="34" charset="-120"/>
              <a:ea typeface="微軟正黑體" pitchFamily="34" charset="-120"/>
              <a:cs typeface="+mn-cs"/>
            </a:rPr>
            <a:t>記過紀錄包含大過、小過、警告。</a:t>
          </a:r>
        </a:p>
      </dgm:t>
    </dgm:pt>
    <dgm:pt modelId="{911AD001-77F3-43E6-8BE7-19270B40AC8A}" type="parTrans" cxnId="{5245F5C9-AFD2-448E-AE2A-089D2D7420FB}">
      <dgm:prSet/>
      <dgm:spPr/>
      <dgm:t>
        <a:bodyPr/>
        <a:lstStyle/>
        <a:p>
          <a:endParaRPr lang="zh-TW" altLang="en-US"/>
        </a:p>
      </dgm:t>
    </dgm:pt>
    <dgm:pt modelId="{A3E2B119-F891-42B0-A377-DA49EFF0FC35}" type="sibTrans" cxnId="{5245F5C9-AFD2-448E-AE2A-089D2D7420FB}">
      <dgm:prSet/>
      <dgm:spPr/>
      <dgm:t>
        <a:bodyPr/>
        <a:lstStyle/>
        <a:p>
          <a:endParaRPr lang="zh-TW" altLang="en-US"/>
        </a:p>
      </dgm:t>
    </dgm:pt>
    <dgm:pt modelId="{806EDCFF-8C2F-4678-9342-8E56804408E3}">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1</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7</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BF04989B-974F-455F-BCF0-36B4267E41FC}" type="parTrans" cxnId="{18558D6C-26DA-4522-8DF2-51A649A27D27}">
      <dgm:prSet/>
      <dgm:spPr/>
      <dgm:t>
        <a:bodyPr/>
        <a:lstStyle/>
        <a:p>
          <a:endParaRPr lang="zh-TW" altLang="en-US"/>
        </a:p>
      </dgm:t>
    </dgm:pt>
    <dgm:pt modelId="{C414B19E-2BC9-45B8-BD1A-A615CD0D5471}" type="sibTrans" cxnId="{18558D6C-26DA-4522-8DF2-51A649A27D27}">
      <dgm:prSet/>
      <dgm:spPr/>
      <dgm:t>
        <a:bodyPr/>
        <a:lstStyle/>
        <a:p>
          <a:endParaRPr lang="zh-TW" altLang="en-US"/>
        </a:p>
      </dgm:t>
    </dgm:pt>
    <dgm:pt modelId="{A177393C-B898-466C-9ADC-722A305A235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2</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4</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05BE04AC-243F-4610-88F7-DB97DC6A9986}" type="parTrans" cxnId="{B9F08A8B-B700-4632-A8C9-CC0C2CE3FDEC}">
      <dgm:prSet/>
      <dgm:spPr/>
      <dgm:t>
        <a:bodyPr/>
        <a:lstStyle/>
        <a:p>
          <a:endParaRPr lang="zh-TW" altLang="en-US"/>
        </a:p>
      </dgm:t>
    </dgm:pt>
    <dgm:pt modelId="{44CA9E81-FFF3-4606-B65E-1C89EF5BC737}" type="sibTrans" cxnId="{B9F08A8B-B700-4632-A8C9-CC0C2CE3FDEC}">
      <dgm:prSet/>
      <dgm:spPr/>
      <dgm:t>
        <a:bodyPr/>
        <a:lstStyle/>
        <a:p>
          <a:endParaRPr lang="zh-TW" altLang="en-US"/>
        </a:p>
      </dgm:t>
    </dgm:pt>
    <dgm:pt modelId="{E9CDC031-45C2-458C-ADF0-913E4FD90DC9}">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3</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1</a:t>
          </a:r>
          <a:r>
            <a:rPr lang="zh-TW" sz="2400" b="1" u="none" dirty="0">
              <a:solidFill>
                <a:srgbClr val="333399"/>
              </a:solidFill>
              <a:latin typeface="微軟正黑體" panose="020B0604030504040204" pitchFamily="34" charset="-120"/>
              <a:ea typeface="微軟正黑體" panose="020B0604030504040204" pitchFamily="34" charset="-120"/>
            </a:rPr>
            <a:t>分。</a:t>
          </a:r>
          <a:endParaRPr lang="zh-TW" altLang="en-US" sz="2400" b="1" u="none" dirty="0">
            <a:solidFill>
              <a:srgbClr val="333399"/>
            </a:solidFill>
            <a:latin typeface="微軟正黑體" pitchFamily="34" charset="-120"/>
            <a:ea typeface="微軟正黑體" pitchFamily="34" charset="-120"/>
            <a:cs typeface="+mn-cs"/>
          </a:endParaRPr>
        </a:p>
      </dgm:t>
    </dgm:pt>
    <dgm:pt modelId="{98C2C558-060C-48AD-8786-69B95D983B99}" type="parTrans" cxnId="{37AD460A-E1CE-4EDD-AD52-43CE4AAC4F6D}">
      <dgm:prSet/>
      <dgm:spPr/>
      <dgm:t>
        <a:bodyPr/>
        <a:lstStyle/>
        <a:p>
          <a:endParaRPr lang="zh-TW" altLang="en-US"/>
        </a:p>
      </dgm:t>
    </dgm:pt>
    <dgm:pt modelId="{32033DD0-D6E5-4429-8916-8C42338A38FD}" type="sibTrans" cxnId="{37AD460A-E1CE-4EDD-AD52-43CE4AAC4F6D}">
      <dgm:prSet/>
      <dgm:spPr/>
      <dgm:t>
        <a:bodyPr/>
        <a:lstStyle/>
        <a:p>
          <a:endParaRPr lang="zh-TW" altLang="en-US"/>
        </a:p>
      </dgm:t>
    </dgm:pt>
    <dgm:pt modelId="{D0C066E0-C56C-43F5-A689-7A51C867027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000066"/>
              </a:solidFill>
              <a:latin typeface="微軟正黑體" pitchFamily="34" charset="-120"/>
              <a:ea typeface="微軟正黑體" pitchFamily="34" charset="-120"/>
              <a:cs typeface="+mn-cs"/>
            </a:rPr>
            <a:t>採計至當年度</a:t>
          </a:r>
          <a:r>
            <a:rPr lang="en-US" sz="2400" b="1" u="none" dirty="0">
              <a:solidFill>
                <a:srgbClr val="000066"/>
              </a:solidFill>
              <a:latin typeface="微軟正黑體" pitchFamily="34" charset="-120"/>
              <a:ea typeface="微軟正黑體" pitchFamily="34" charset="-120"/>
              <a:cs typeface="+mn-cs"/>
            </a:rPr>
            <a:t>4</a:t>
          </a:r>
          <a:r>
            <a:rPr lang="zh-TW" sz="2400" b="1" u="none" dirty="0">
              <a:solidFill>
                <a:srgbClr val="000066"/>
              </a:solidFill>
              <a:latin typeface="微軟正黑體" pitchFamily="34" charset="-120"/>
              <a:ea typeface="微軟正黑體" pitchFamily="34" charset="-120"/>
              <a:cs typeface="+mn-cs"/>
            </a:rPr>
            <a:t>月</a:t>
          </a:r>
          <a:r>
            <a:rPr lang="en-US" sz="2400" b="1" u="none" dirty="0">
              <a:solidFill>
                <a:srgbClr val="FF0000"/>
              </a:solidFill>
              <a:latin typeface="微軟正黑體" pitchFamily="34" charset="-120"/>
              <a:ea typeface="微軟正黑體" pitchFamily="34" charset="-120"/>
              <a:cs typeface="+mn-cs"/>
            </a:rPr>
            <a:t>20</a:t>
          </a:r>
          <a:r>
            <a:rPr lang="zh-TW" sz="2400" b="1" u="none" dirty="0">
              <a:solidFill>
                <a:srgbClr val="000066"/>
              </a:solidFill>
              <a:latin typeface="微軟正黑體" pitchFamily="34" charset="-120"/>
              <a:ea typeface="微軟正黑體" pitchFamily="34" charset="-120"/>
              <a:cs typeface="+mn-cs"/>
            </a:rPr>
            <a:t>日前。</a:t>
          </a:r>
          <a:endParaRPr lang="zh-TW" altLang="en-US" sz="2400" b="1" u="none" dirty="0">
            <a:solidFill>
              <a:srgbClr val="000066"/>
            </a:solidFill>
            <a:latin typeface="微軟正黑體" pitchFamily="34" charset="-120"/>
            <a:ea typeface="微軟正黑體" pitchFamily="34" charset="-120"/>
            <a:cs typeface="+mn-cs"/>
          </a:endParaRPr>
        </a:p>
      </dgm:t>
    </dgm:pt>
    <dgm:pt modelId="{F312E3C2-1310-4379-9279-9DBFE3739EE4}" type="parTrans" cxnId="{09797382-2503-4A08-9AE2-482344438AFD}">
      <dgm:prSet/>
      <dgm:spPr/>
      <dgm:t>
        <a:bodyPr/>
        <a:lstStyle/>
        <a:p>
          <a:endParaRPr lang="zh-TW" altLang="en-US"/>
        </a:p>
      </dgm:t>
    </dgm:pt>
    <dgm:pt modelId="{2FE37211-346A-41D8-9E73-100888DA6310}" type="sibTrans" cxnId="{09797382-2503-4A08-9AE2-482344438AF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ScaleY="121143" custLinFactNeighborX="-2936">
        <dgm:presLayoutVars>
          <dgm:bulletEnabled val="1"/>
        </dgm:presLayoutVars>
      </dgm:prSet>
      <dgm:spPr>
        <a:prstGeom prst="round2SameRect">
          <a:avLst/>
        </a:prstGeom>
      </dgm:spPr>
      <dgm:t>
        <a:bodyPr/>
        <a:lstStyle/>
        <a:p>
          <a:endParaRPr lang="zh-TW" altLang="en-US"/>
        </a:p>
      </dgm:t>
    </dgm:pt>
  </dgm:ptLst>
  <dgm:cxnLst>
    <dgm:cxn modelId="{23977428-6B97-4492-AA22-E9F40233FE07}" type="presOf" srcId="{AF191595-2BFD-42F7-B92F-983996C0CF16}" destId="{C0ACAB9B-5EED-4CB5-BECD-8EA6561A796F}" srcOrd="0" destOrd="6" presId="urn:microsoft.com/office/officeart/2005/8/layout/vList5"/>
    <dgm:cxn modelId="{7306DB88-95BD-4E97-A2F7-19ABC1003CFB}" type="presOf" srcId="{C62CB6A8-347C-4C66-B848-0290A50CA0DA}" destId="{43DE773F-FF14-47B5-BB42-D7B3D33BC52E}" srcOrd="0" destOrd="0" presId="urn:microsoft.com/office/officeart/2005/8/layout/vList5"/>
    <dgm:cxn modelId="{D0059462-F192-4CEC-8D95-29A280737048}" type="presOf" srcId="{D0C066E0-C56C-43F5-A689-7A51C867027E}" destId="{C0ACAB9B-5EED-4CB5-BECD-8EA6561A796F}" srcOrd="0" destOrd="4" presId="urn:microsoft.com/office/officeart/2005/8/layout/vList5"/>
    <dgm:cxn modelId="{183B56E0-E06E-403C-83B9-A1A3FA6904E3}" type="presOf" srcId="{A177393C-B898-466C-9ADC-722A305A235E}" destId="{C0ACAB9B-5EED-4CB5-BECD-8EA6561A796F}" srcOrd="0" destOrd="2" presId="urn:microsoft.com/office/officeart/2005/8/layout/vList5"/>
    <dgm:cxn modelId="{C066D3E3-47EC-435D-A72A-85800178FE3D}" type="presOf" srcId="{0DC0BF36-EC95-4A23-BBEA-6D09A5B70934}" destId="{C0ACAB9B-5EED-4CB5-BECD-8EA6561A796F}" srcOrd="0" destOrd="5" presId="urn:microsoft.com/office/officeart/2005/8/layout/vList5"/>
    <dgm:cxn modelId="{09797382-2503-4A08-9AE2-482344438AFD}" srcId="{F5B6D5AE-D4F3-4470-A131-76C5C217B970}" destId="{D0C066E0-C56C-43F5-A689-7A51C867027E}" srcOrd="4" destOrd="0" parTransId="{F312E3C2-1310-4379-9279-9DBFE3739EE4}" sibTransId="{2FE37211-346A-41D8-9E73-100888DA6310}"/>
    <dgm:cxn modelId="{18558D6C-26DA-4522-8DF2-51A649A27D27}" srcId="{F5B6D5AE-D4F3-4470-A131-76C5C217B970}" destId="{806EDCFF-8C2F-4678-9342-8E56804408E3}" srcOrd="1" destOrd="0" parTransId="{BF04989B-974F-455F-BCF0-36B4267E41FC}" sibTransId="{C414B19E-2BC9-45B8-BD1A-A615CD0D5471}"/>
    <dgm:cxn modelId="{F4213F72-A2A0-4468-A5C2-2585C9067DE3}" srcId="{F5B6D5AE-D4F3-4470-A131-76C5C217B970}" destId="{2844DD21-10DD-4016-9FF4-78F7C4C51D88}" srcOrd="0" destOrd="0" parTransId="{3CBBFEB9-A4BF-4679-AC44-9372B6C461D8}" sibTransId="{4CC58B6B-D323-4EB8-A2ED-3B8E0332B37B}"/>
    <dgm:cxn modelId="{DC969A43-F25D-45DB-8480-06E41FF3E97B}" type="presOf" srcId="{E9CDC031-45C2-458C-ADF0-913E4FD90DC9}" destId="{C0ACAB9B-5EED-4CB5-BECD-8EA6561A796F}" srcOrd="0" destOrd="3" presId="urn:microsoft.com/office/officeart/2005/8/layout/vList5"/>
    <dgm:cxn modelId="{84DF0494-37A7-413E-9E58-001527DEC067}" type="presOf" srcId="{F5B6D5AE-D4F3-4470-A131-76C5C217B970}" destId="{86C6275C-E814-444B-B2D2-162DEBBE454D}" srcOrd="0" destOrd="0" presId="urn:microsoft.com/office/officeart/2005/8/layout/vList5"/>
    <dgm:cxn modelId="{5245F5C9-AFD2-448E-AE2A-089D2D7420FB}" srcId="{F5B6D5AE-D4F3-4470-A131-76C5C217B970}" destId="{0DC0BF36-EC95-4A23-BBEA-6D09A5B70934}" srcOrd="5" destOrd="0" parTransId="{911AD001-77F3-43E6-8BE7-19270B40AC8A}" sibTransId="{A3E2B119-F891-42B0-A377-DA49EFF0FC35}"/>
    <dgm:cxn modelId="{3973E406-16DC-4F57-B9EF-344BE51FEC7B}" type="presOf" srcId="{806EDCFF-8C2F-4678-9342-8E56804408E3}" destId="{C0ACAB9B-5EED-4CB5-BECD-8EA6561A796F}" srcOrd="0" destOrd="1" presId="urn:microsoft.com/office/officeart/2005/8/layout/vList5"/>
    <dgm:cxn modelId="{B9F08A8B-B700-4632-A8C9-CC0C2CE3FDEC}" srcId="{F5B6D5AE-D4F3-4470-A131-76C5C217B970}" destId="{A177393C-B898-466C-9ADC-722A305A235E}" srcOrd="2" destOrd="0" parTransId="{05BE04AC-243F-4610-88F7-DB97DC6A9986}" sibTransId="{44CA9E81-FFF3-4606-B65E-1C89EF5BC737}"/>
    <dgm:cxn modelId="{BC2FD9C2-E635-415A-AC1A-E0E09DAB079A}" srcId="{C62CB6A8-347C-4C66-B848-0290A50CA0DA}" destId="{F5B6D5AE-D4F3-4470-A131-76C5C217B970}" srcOrd="0" destOrd="0" parTransId="{5FA2A4AD-D9C8-4CFF-910F-0E774883977A}" sibTransId="{ED895410-8EB4-4341-8D0A-E21D0AC6C83E}"/>
    <dgm:cxn modelId="{37AD460A-E1CE-4EDD-AD52-43CE4AAC4F6D}" srcId="{F5B6D5AE-D4F3-4470-A131-76C5C217B970}" destId="{E9CDC031-45C2-458C-ADF0-913E4FD90DC9}" srcOrd="3" destOrd="0" parTransId="{98C2C558-060C-48AD-8786-69B95D983B99}" sibTransId="{32033DD0-D6E5-4429-8916-8C42338A38FD}"/>
    <dgm:cxn modelId="{1CAF302B-E634-4B83-9993-73CAABCD6E8A}" type="presOf" srcId="{2844DD21-10DD-4016-9FF4-78F7C4C51D88}" destId="{C0ACAB9B-5EED-4CB5-BECD-8EA6561A796F}" srcOrd="0" destOrd="0" presId="urn:microsoft.com/office/officeart/2005/8/layout/vList5"/>
    <dgm:cxn modelId="{0B48AF66-6DA9-4648-BD28-406E2546D6D2}" srcId="{F5B6D5AE-D4F3-4470-A131-76C5C217B970}" destId="{AF191595-2BFD-42F7-B92F-983996C0CF16}" srcOrd="6" destOrd="0" parTransId="{546AAA18-EF15-4C3C-95C4-24E6F008E2F7}" sibTransId="{756A41B7-E037-49D6-A25F-E8A338AD3E0F}"/>
    <dgm:cxn modelId="{5F09A69F-44FE-44F9-87E4-5B4505703D53}" type="presParOf" srcId="{43DE773F-FF14-47B5-BB42-D7B3D33BC52E}" destId="{62972737-034A-43C1-8B53-F3CAFCF4B1DA}" srcOrd="0" destOrd="0" presId="urn:microsoft.com/office/officeart/2005/8/layout/vList5"/>
    <dgm:cxn modelId="{0F1F8355-68D2-4649-8EF1-FB9C4F436353}" type="presParOf" srcId="{62972737-034A-43C1-8B53-F3CAFCF4B1DA}" destId="{86C6275C-E814-444B-B2D2-162DEBBE454D}" srcOrd="0" destOrd="0" presId="urn:microsoft.com/office/officeart/2005/8/layout/vList5"/>
    <dgm:cxn modelId="{05749250-D6AB-46B7-97A1-9B1DD23350A6}"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zh-TW" altLang="en-US"/>
        </a:p>
      </dgm:t>
    </dgm:pt>
    <dgm:pt modelId="{3ABC7923-6FCA-4F98-9577-45BB739CE8D7}">
      <dgm:prSet phldrT="[文字]" custT="1"/>
      <dgm:spPr>
        <a:xfrm>
          <a:off x="1328" y="1569"/>
          <a:ext cx="2178285" cy="3211569"/>
        </a:xfrm>
        <a:prstGeom prst="roundRect">
          <a:avLst/>
        </a:prstGeom>
        <a:solidFill>
          <a:srgbClr val="00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000" b="1" dirty="0">
              <a:solidFill>
                <a:sysClr val="window" lastClr="FFFFFF"/>
              </a:solidFill>
              <a:latin typeface="微軟正黑體" pitchFamily="34" charset="-120"/>
              <a:ea typeface="微軟正黑體" pitchFamily="34" charset="-120"/>
              <a:cs typeface="+mn-cs"/>
            </a:rPr>
            <a:t>競賽表現上限</a:t>
          </a:r>
          <a:r>
            <a:rPr lang="en-US" altLang="zh-TW" sz="3000" b="1" dirty="0">
              <a:solidFill>
                <a:sysClr val="window" lastClr="FFFFFF"/>
              </a:solidFill>
              <a:latin typeface="微軟正黑體" pitchFamily="34" charset="-120"/>
              <a:ea typeface="微軟正黑體" pitchFamily="34" charset="-120"/>
              <a:cs typeface="+mn-cs"/>
            </a:rPr>
            <a:t>10</a:t>
          </a:r>
          <a:r>
            <a:rPr lang="zh-TW" altLang="en-US" sz="3000" b="1" dirty="0">
              <a:solidFill>
                <a:sysClr val="window" lastClr="FFFFFF"/>
              </a:solidFill>
              <a:latin typeface="微軟正黑體" pitchFamily="34" charset="-120"/>
              <a:ea typeface="微軟正黑體" pitchFamily="34" charset="-120"/>
              <a:cs typeface="+mn-cs"/>
            </a:rPr>
            <a:t>分</a:t>
          </a:r>
        </a:p>
      </dgm:t>
    </dgm:pt>
    <dgm:pt modelId="{8546E344-C7C4-40E7-9A0B-D8AE105BB860}" type="parTrans" cxnId="{7094370B-3CA8-4F6D-9B2A-FFB3AA5AC778}">
      <dgm:prSet/>
      <dgm:spPr/>
      <dgm:t>
        <a:bodyPr/>
        <a:lstStyle/>
        <a:p>
          <a:endParaRPr lang="zh-TW" altLang="en-US" b="1">
            <a:latin typeface="微軟正黑體" pitchFamily="34" charset="-120"/>
            <a:ea typeface="微軟正黑體" pitchFamily="34" charset="-120"/>
          </a:endParaRPr>
        </a:p>
      </dgm:t>
    </dgm:pt>
    <dgm:pt modelId="{6707096F-B01F-4844-B579-92BA9C71C219}" type="sibTrans" cxnId="{7094370B-3CA8-4F6D-9B2A-FFB3AA5AC778}">
      <dgm:prSet/>
      <dgm:spPr/>
      <dgm:t>
        <a:bodyPr/>
        <a:lstStyle/>
        <a:p>
          <a:endParaRPr lang="zh-TW" altLang="en-US" b="1">
            <a:latin typeface="微軟正黑體" pitchFamily="34" charset="-120"/>
            <a:ea typeface="微軟正黑體" pitchFamily="34" charset="-120"/>
          </a:endParaRPr>
        </a:p>
      </dgm:t>
    </dgm:pt>
    <dgm:pt modelId="{79C4D88A-9FFE-4BCF-B30B-1C4C674C5ADF}">
      <dgm:prSet phldrT="[文字]" custT="1"/>
      <dgm:spPr>
        <a:xfrm rot="5400000">
          <a:off x="3771742" y="-1519814"/>
          <a:ext cx="2973630" cy="6254337"/>
        </a:xfrm>
        <a:prstGeom prst="round2SameRect">
          <a:avLst/>
        </a:prstGeo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個人賽：全縣性：第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含佳作</a:t>
          </a:r>
          <a:r>
            <a:rPr lang="en-US" altLang="en-US" sz="1400" b="1" dirty="0">
              <a:solidFill>
                <a:srgbClr val="663300"/>
              </a:solidFill>
              <a:latin typeface="微軟正黑體" pitchFamily="34" charset="-120"/>
              <a:ea typeface="微軟正黑體" pitchFamily="34" charset="-120"/>
              <a:cs typeface="+mn-cs"/>
            </a:rPr>
            <a:t>)0.5</a:t>
          </a:r>
          <a:r>
            <a:rPr lang="zh-TW" altLang="en-US" sz="1400" b="1" dirty="0">
              <a:solidFill>
                <a:srgbClr val="663300"/>
              </a:solidFill>
              <a:latin typeface="微軟正黑體" pitchFamily="34" charset="-120"/>
              <a:ea typeface="微軟正黑體" pitchFamily="34" charset="-120"/>
              <a:cs typeface="+mn-cs"/>
            </a:rPr>
            <a:t>分全國性：第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p>
      </dgm:t>
    </dgm:pt>
    <dgm:pt modelId="{911DFA8A-5B59-4449-BFA1-E620ECCA54B7}" type="parTrans" cxnId="{99C70435-F2E1-4AA0-82FF-8651D63BBBAF}">
      <dgm:prSet/>
      <dgm:spPr/>
      <dgm:t>
        <a:bodyPr/>
        <a:lstStyle/>
        <a:p>
          <a:endParaRPr lang="zh-TW" altLang="en-US" b="1">
            <a:latin typeface="微軟正黑體" pitchFamily="34" charset="-120"/>
            <a:ea typeface="微軟正黑體" pitchFamily="34" charset="-120"/>
          </a:endParaRPr>
        </a:p>
      </dgm:t>
    </dgm:pt>
    <dgm:pt modelId="{6EFBE08F-5E9E-4744-AD55-14CEE0DD6936}" type="sibTrans" cxnId="{99C70435-F2E1-4AA0-82FF-8651D63BBBAF}">
      <dgm:prSet/>
      <dgm:spPr/>
      <dgm:t>
        <a:bodyPr/>
        <a:lstStyle/>
        <a:p>
          <a:endParaRPr lang="zh-TW" altLang="en-US" b="1">
            <a:latin typeface="微軟正黑體" pitchFamily="34" charset="-120"/>
            <a:ea typeface="微軟正黑體" pitchFamily="34" charset="-120"/>
          </a:endParaRPr>
        </a:p>
      </dgm:t>
    </dgm:pt>
    <dgm:pt modelId="{73355DF1-ED76-4FEB-8B24-B79FA9152FD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團體賽：依個人賽積分計算。</a:t>
          </a:r>
        </a:p>
      </dgm:t>
    </dgm:pt>
    <dgm:pt modelId="{B0A28A37-0185-447D-87AD-672E7F130861}" type="parTrans" cxnId="{F6643276-6E40-430B-9F8C-2B96DAE88B6C}">
      <dgm:prSet/>
      <dgm:spPr/>
      <dgm:t>
        <a:bodyPr/>
        <a:lstStyle/>
        <a:p>
          <a:endParaRPr lang="zh-TW" altLang="en-US"/>
        </a:p>
      </dgm:t>
    </dgm:pt>
    <dgm:pt modelId="{F0027EA9-5F59-47F5-8036-A110818B4791}" type="sibTrans" cxnId="{F6643276-6E40-430B-9F8C-2B96DAE88B6C}">
      <dgm:prSet/>
      <dgm:spPr/>
      <dgm:t>
        <a:bodyPr/>
        <a:lstStyle/>
        <a:p>
          <a:endParaRPr lang="zh-TW" altLang="en-US"/>
        </a:p>
      </dgm:t>
    </dgm:pt>
    <dgm:pt modelId="{CF55E8A9-BFFD-4290-83EC-47B22F92870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成績比照：</a:t>
          </a:r>
        </a:p>
      </dgm:t>
    </dgm:pt>
    <dgm:pt modelId="{3D5C9F22-7794-4B85-84B6-F9FCA6695239}" type="parTrans" cxnId="{E6A262F6-D6EA-448E-8DB2-DE5381F0FFCB}">
      <dgm:prSet/>
      <dgm:spPr/>
      <dgm:t>
        <a:bodyPr/>
        <a:lstStyle/>
        <a:p>
          <a:endParaRPr lang="zh-TW" altLang="en-US"/>
        </a:p>
      </dgm:t>
    </dgm:pt>
    <dgm:pt modelId="{63AD8BD8-570F-4124-B3A7-66CC1C152DA9}" type="sibTrans" cxnId="{E6A262F6-D6EA-448E-8DB2-DE5381F0FFCB}">
      <dgm:prSet/>
      <dgm:spPr/>
      <dgm:t>
        <a:bodyPr/>
        <a:lstStyle/>
        <a:p>
          <a:endParaRPr lang="zh-TW" altLang="en-US"/>
        </a:p>
      </dgm:t>
    </dgm:pt>
    <dgm:pt modelId="{D4793A39-E1DA-4544-BE0C-EDFAF4E3AC56}">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）甲等：比照第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     </a:t>
          </a:r>
        </a:p>
      </dgm:t>
    </dgm:pt>
    <dgm:pt modelId="{04EC49B6-4291-4E0B-8A15-1E44788A266B}" type="parTrans" cxnId="{449F58BC-E950-4611-B13E-B44848770BD7}">
      <dgm:prSet/>
      <dgm:spPr/>
      <dgm:t>
        <a:bodyPr/>
        <a:lstStyle/>
        <a:p>
          <a:endParaRPr lang="zh-TW" altLang="en-US"/>
        </a:p>
      </dgm:t>
    </dgm:pt>
    <dgm:pt modelId="{2D27D572-B156-46C0-9637-9B257C162BE3}" type="sibTrans" cxnId="{449F58BC-E950-4611-B13E-B44848770BD7}">
      <dgm:prSet/>
      <dgm:spPr/>
      <dgm:t>
        <a:bodyPr/>
        <a:lstStyle/>
        <a:p>
          <a:endParaRPr lang="zh-TW" altLang="en-US"/>
        </a:p>
      </dgm:t>
    </dgm:pt>
    <dgm:pt modelId="{CB0EF59C-FA49-46BA-AB76-61D97BB50AA1}">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）全國佳作：比照第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2BC682C7-46D5-4D20-949F-1D00F78C605A}" type="parTrans" cxnId="{2EE877C5-FA70-4943-A61C-116C2E22C966}">
      <dgm:prSet/>
      <dgm:spPr/>
      <dgm:t>
        <a:bodyPr/>
        <a:lstStyle/>
        <a:p>
          <a:endParaRPr lang="zh-TW" altLang="en-US"/>
        </a:p>
      </dgm:t>
    </dgm:pt>
    <dgm:pt modelId="{E3EEA6B0-6537-4438-BC3D-C67BAA273B01}" type="sibTrans" cxnId="{2EE877C5-FA70-4943-A61C-116C2E22C966}">
      <dgm:prSet/>
      <dgm:spPr/>
      <dgm:t>
        <a:bodyPr/>
        <a:lstStyle/>
        <a:p>
          <a:endParaRPr lang="zh-TW" altLang="en-US"/>
        </a:p>
      </dgm:t>
    </dgm:pt>
    <dgm:pt modelId="{422F04C6-8F1B-4D5A-B1F4-F32D2CD44115}">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）全國入選：比照第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p>
      </dgm:t>
    </dgm:pt>
    <dgm:pt modelId="{008BD474-1907-45FA-BA5D-1D496090124C}" type="parTrans" cxnId="{D7AA6353-210D-438D-AB1F-B9C054B216C9}">
      <dgm:prSet/>
      <dgm:spPr/>
      <dgm:t>
        <a:bodyPr/>
        <a:lstStyle/>
        <a:p>
          <a:endParaRPr lang="zh-TW" altLang="en-US"/>
        </a:p>
      </dgm:t>
    </dgm:pt>
    <dgm:pt modelId="{69E05E20-996E-4872-9AEB-0ADE7ED2C41D}" type="sibTrans" cxnId="{D7AA6353-210D-438D-AB1F-B9C054B216C9}">
      <dgm:prSet/>
      <dgm:spPr/>
      <dgm:t>
        <a:bodyPr/>
        <a:lstStyle/>
        <a:p>
          <a:endParaRPr lang="zh-TW" altLang="en-US"/>
        </a:p>
      </dgm:t>
    </dgm:pt>
    <dgm:pt modelId="{0AA0BED3-1B5F-4B4C-B97F-A2747BD25C33}">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）給獎名次為金獎、銀獎、銅獎及佳作：依次比照第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9101620B-2FAE-45A9-86AB-130605F66335}" type="parTrans" cxnId="{9E32B9EB-6410-4693-927F-C0654249F589}">
      <dgm:prSet/>
      <dgm:spPr/>
      <dgm:t>
        <a:bodyPr/>
        <a:lstStyle/>
        <a:p>
          <a:endParaRPr lang="zh-TW" altLang="en-US"/>
        </a:p>
      </dgm:t>
    </dgm:pt>
    <dgm:pt modelId="{3AC5EC0F-3F4A-40CA-AA53-2A2814D223DF}" type="sibTrans" cxnId="{9E32B9EB-6410-4693-927F-C0654249F589}">
      <dgm:prSet/>
      <dgm:spPr/>
      <dgm:t>
        <a:bodyPr/>
        <a:lstStyle/>
        <a:p>
          <a:endParaRPr lang="zh-TW" altLang="en-US"/>
        </a:p>
      </dgm:t>
    </dgm:pt>
    <dgm:pt modelId="{4A5FCD1C-ED24-4313-8575-5A2082B05F4D}">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）給獎名次為白金獎、金獎、銀獎：依次比照第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p>
      </dgm:t>
    </dgm:pt>
    <dgm:pt modelId="{88EF28F1-61B0-4193-9E3A-60B96DA86AAB}" type="parTrans" cxnId="{468ABC56-B59D-41BA-9821-552FED2891D2}">
      <dgm:prSet/>
      <dgm:spPr/>
      <dgm:t>
        <a:bodyPr/>
        <a:lstStyle/>
        <a:p>
          <a:endParaRPr lang="zh-TW" altLang="en-US"/>
        </a:p>
      </dgm:t>
    </dgm:pt>
    <dgm:pt modelId="{23F49837-DACB-47E9-9AB1-EDA8642E76F9}" type="sibTrans" cxnId="{468ABC56-B59D-41BA-9821-552FED2891D2}">
      <dgm:prSet/>
      <dgm:spPr/>
      <dgm:t>
        <a:bodyPr/>
        <a:lstStyle/>
        <a:p>
          <a:endParaRPr lang="zh-TW" altLang="en-US"/>
        </a:p>
      </dgm:t>
    </dgm:pt>
    <dgm:pt modelId="{3854A0A5-AB28-4B26-9761-1F381859912B}">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）特別獎、最佳鄉土教材獎、最佳團隊合作獎、最佳創意獎：全縣性競賽比照佳作；全國性競賽比照第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1880C9D1-70AF-43F2-AF73-8B2B529FAF9F}" type="parTrans" cxnId="{395E6C84-EBD3-467C-9BD8-1EDE5FDCB000}">
      <dgm:prSet/>
      <dgm:spPr/>
      <dgm:t>
        <a:bodyPr/>
        <a:lstStyle/>
        <a:p>
          <a:endParaRPr lang="zh-TW" altLang="en-US"/>
        </a:p>
      </dgm:t>
    </dgm:pt>
    <dgm:pt modelId="{FDAAA1EA-149F-45D2-9CC3-9880018A1B82}" type="sibTrans" cxnId="{395E6C84-EBD3-467C-9BD8-1EDE5FDCB000}">
      <dgm:prSet/>
      <dgm:spPr/>
      <dgm:t>
        <a:bodyPr/>
        <a:lstStyle/>
        <a:p>
          <a:endParaRPr lang="zh-TW" altLang="en-US"/>
        </a:p>
      </dgm:t>
    </dgm:pt>
    <dgm:pt modelId="{48A06656-D96E-4D7B-9290-01109EAE6D59}">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）優等：比照第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          </a:t>
          </a:r>
        </a:p>
      </dgm:t>
    </dgm:pt>
    <dgm:pt modelId="{1C471E26-2E20-41C1-A87C-C61341CA3DA4}" type="sibTrans" cxnId="{FC070FCF-C02D-4C49-9A9F-E064A1026008}">
      <dgm:prSet/>
      <dgm:spPr/>
      <dgm:t>
        <a:bodyPr/>
        <a:lstStyle/>
        <a:p>
          <a:endParaRPr lang="zh-TW" altLang="en-US"/>
        </a:p>
      </dgm:t>
    </dgm:pt>
    <dgm:pt modelId="{7BD5275B-63A7-44CC-9927-AAFB6ADB666F}" type="parTrans" cxnId="{FC070FCF-C02D-4C49-9A9F-E064A1026008}">
      <dgm:prSet/>
      <dgm:spPr/>
      <dgm:t>
        <a:bodyPr/>
        <a:lstStyle/>
        <a:p>
          <a:endParaRPr lang="zh-TW" altLang="en-US"/>
        </a:p>
      </dgm:t>
    </dgm:pt>
    <dgm:pt modelId="{53D93D57-B8BF-4F81-9A80-F0EE8E5F79F8}">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）特優：比照第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      </a:t>
          </a:r>
        </a:p>
      </dgm:t>
    </dgm:pt>
    <dgm:pt modelId="{83F2F023-95ED-49AF-9305-7F912975DD09}" type="sibTrans" cxnId="{9C0D0623-6098-4B36-BAB6-F3CA2BC1DB7B}">
      <dgm:prSet/>
      <dgm:spPr/>
      <dgm:t>
        <a:bodyPr/>
        <a:lstStyle/>
        <a:p>
          <a:endParaRPr lang="zh-TW" altLang="en-US"/>
        </a:p>
      </dgm:t>
    </dgm:pt>
    <dgm:pt modelId="{B92B005B-690F-4F47-8449-9A521D7EFDBB}" type="parTrans" cxnId="{9C0D0623-6098-4B36-BAB6-F3CA2BC1DB7B}">
      <dgm:prSet/>
      <dgm:spPr/>
      <dgm:t>
        <a:bodyPr/>
        <a:lstStyle/>
        <a:p>
          <a:endParaRPr lang="zh-TW" altLang="en-US"/>
        </a:p>
      </dgm:t>
    </dgm:pt>
    <dgm:pt modelId="{C4A311B2-F8F5-43D7-8B3D-2A19AE79D20F}">
      <dgm:prSet phldrT="[文字]" custT="1"/>
      <dgm:spPr>
        <a:xfrm rot="5400000">
          <a:off x="3771742" y="-1519814"/>
          <a:ext cx="2973630" cy="6254337"/>
        </a:xfr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國際性：第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10</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9</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p>
      </dgm:t>
    </dgm:pt>
    <dgm:pt modelId="{CCC2841E-63D3-415F-A096-4CB965345CE6}" type="parTrans" cxnId="{98CE179D-B183-4D22-95BE-87248FB47F4A}">
      <dgm:prSet/>
      <dgm:spPr/>
      <dgm:t>
        <a:bodyPr/>
        <a:lstStyle/>
        <a:p>
          <a:endParaRPr lang="zh-TW" altLang="en-US"/>
        </a:p>
      </dgm:t>
    </dgm:pt>
    <dgm:pt modelId="{486B1ABC-24B4-4BED-B982-3FBCBCB9EE70}" type="sibTrans" cxnId="{98CE179D-B183-4D22-95BE-87248FB47F4A}">
      <dgm:prSet/>
      <dgm:spPr/>
      <dgm:t>
        <a:bodyPr/>
        <a:lstStyle/>
        <a:p>
          <a:endParaRPr lang="zh-TW" altLang="en-US"/>
        </a:p>
      </dgm:t>
    </dgm:pt>
    <dgm:pt modelId="{38F7E3C6-4596-43E3-983D-C1C881E1D49E}">
      <dgm:prSet custT="1"/>
      <dgm:spPr/>
      <dgm:t>
        <a:bodyPr/>
        <a:lstStyle/>
        <a:p>
          <a:pPr>
            <a:spcAft>
              <a:spcPts val="0"/>
            </a:spcAft>
          </a:pPr>
          <a:r>
            <a:rPr lang="zh-TW" altLang="en-US" sz="1800" b="1" dirty="0">
              <a:solidFill>
                <a:schemeClr val="tx1"/>
              </a:solidFill>
              <a:latin typeface="微軟正黑體" pitchFamily="34" charset="-120"/>
              <a:ea typeface="微軟正黑體" pitchFamily="34" charset="-120"/>
              <a:cs typeface="+mn-cs"/>
            </a:rPr>
            <a:t>採計之競賽名稱，請詳閱簡章之競賽表現成績計分方式一覽表，非本表所列之競賽概不採計。</a:t>
          </a:r>
        </a:p>
      </dgm:t>
    </dgm:pt>
    <dgm:pt modelId="{FD4EAB6A-4D35-4207-AD8F-BC071E2F20DD}" type="parTrans" cxnId="{0E1D63A3-170F-49D3-927F-3CED633A7F8C}">
      <dgm:prSet/>
      <dgm:spPr/>
      <dgm:t>
        <a:bodyPr/>
        <a:lstStyle/>
        <a:p>
          <a:endParaRPr lang="zh-TW" altLang="en-US"/>
        </a:p>
      </dgm:t>
    </dgm:pt>
    <dgm:pt modelId="{245D1F33-78A4-413C-A321-85B080568D48}" type="sibTrans" cxnId="{0E1D63A3-170F-49D3-927F-3CED633A7F8C}">
      <dgm:prSet/>
      <dgm:spPr/>
      <dgm:t>
        <a:bodyPr/>
        <a:lstStyle/>
        <a:p>
          <a:endParaRPr lang="zh-TW" altLang="en-US"/>
        </a:p>
      </dgm:t>
    </dgm:pt>
    <dgm:pt modelId="{8826CEFD-41A0-4E14-A6C9-F8746A107E65}">
      <dgm:prSet custT="1"/>
      <dgm:spPr/>
      <dgm:t>
        <a:bodyPr/>
        <a:lstStyle/>
        <a:p>
          <a:pPr>
            <a:spcAft>
              <a:spcPts val="0"/>
            </a:spcAft>
          </a:pPr>
          <a:r>
            <a:rPr lang="zh-TW" sz="1800" b="1" dirty="0">
              <a:latin typeface="微軟正黑體" panose="020B0604030504040204" pitchFamily="34" charset="-120"/>
              <a:ea typeface="微軟正黑體" panose="020B0604030504040204" pitchFamily="34" charset="-120"/>
            </a:rPr>
            <a:t>採計至當年度</a:t>
          </a:r>
          <a:r>
            <a:rPr lang="en-US" sz="1800" b="1" dirty="0">
              <a:latin typeface="微軟正黑體" panose="020B0604030504040204" pitchFamily="34" charset="-120"/>
              <a:ea typeface="微軟正黑體" panose="020B0604030504040204" pitchFamily="34" charset="-120"/>
            </a:rPr>
            <a:t>4</a:t>
          </a:r>
          <a:r>
            <a:rPr lang="zh-TW" sz="1800" b="1" dirty="0">
              <a:latin typeface="微軟正黑體" panose="020B0604030504040204" pitchFamily="34" charset="-120"/>
              <a:ea typeface="微軟正黑體" panose="020B0604030504040204" pitchFamily="34" charset="-120"/>
            </a:rPr>
            <a:t>月</a:t>
          </a:r>
          <a:r>
            <a:rPr lang="en-US" sz="1800" b="1" u="none" dirty="0">
              <a:solidFill>
                <a:srgbClr val="FF0000"/>
              </a:solidFill>
              <a:latin typeface="微軟正黑體" panose="020B0604030504040204" pitchFamily="34" charset="-120"/>
              <a:ea typeface="微軟正黑體" panose="020B0604030504040204" pitchFamily="34" charset="-120"/>
            </a:rPr>
            <a:t>20</a:t>
          </a:r>
          <a:r>
            <a:rPr lang="zh-TW" sz="1800" b="1" dirty="0">
              <a:latin typeface="微軟正黑體" panose="020B0604030504040204" pitchFamily="34" charset="-120"/>
              <a:ea typeface="微軟正黑體" panose="020B0604030504040204" pitchFamily="34" charset="-120"/>
            </a:rPr>
            <a:t>日前</a:t>
          </a:r>
          <a:endParaRPr lang="zh-TW" altLang="en-US" sz="1800" b="1" dirty="0">
            <a:solidFill>
              <a:srgbClr val="FF0000"/>
            </a:solidFill>
            <a:latin typeface="微軟正黑體" pitchFamily="34" charset="-120"/>
            <a:ea typeface="微軟正黑體" pitchFamily="34" charset="-120"/>
            <a:cs typeface="+mn-cs"/>
          </a:endParaRPr>
        </a:p>
      </dgm:t>
    </dgm:pt>
    <dgm:pt modelId="{7F7425A8-5437-48A8-8ACC-8E9D7F053DA4}" type="parTrans" cxnId="{3A440DAD-536D-4DF9-B934-732CA5F6C36D}">
      <dgm:prSet/>
      <dgm:spPr/>
      <dgm:t>
        <a:bodyPr/>
        <a:lstStyle/>
        <a:p>
          <a:endParaRPr lang="zh-TW" altLang="en-US"/>
        </a:p>
      </dgm:t>
    </dgm:pt>
    <dgm:pt modelId="{BF8BC94C-FC4C-400C-B877-B437BF220EE8}" type="sibTrans" cxnId="{3A440DAD-536D-4DF9-B934-732CA5F6C36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93189CC9-2870-4B0C-BC14-BE0844B1A5B8}" type="pres">
      <dgm:prSet presAssocID="{3ABC7923-6FCA-4F98-9577-45BB739CE8D7}" presName="linNode" presStyleCnt="0"/>
      <dgm:spPr/>
    </dgm:pt>
    <dgm:pt modelId="{325212F6-3176-4964-B4B0-3C6D23FCF7F2}" type="pres">
      <dgm:prSet presAssocID="{3ABC7923-6FCA-4F98-9577-45BB739CE8D7}" presName="parentText" presStyleLbl="node1" presStyleIdx="0" presStyleCnt="1" custScaleX="133068" custScaleY="100098">
        <dgm:presLayoutVars>
          <dgm:chMax val="1"/>
          <dgm:bulletEnabled val="1"/>
        </dgm:presLayoutVars>
      </dgm:prSet>
      <dgm:spPr/>
      <dgm:t>
        <a:bodyPr/>
        <a:lstStyle/>
        <a:p>
          <a:endParaRPr lang="zh-TW" altLang="en-US"/>
        </a:p>
      </dgm:t>
    </dgm:pt>
    <dgm:pt modelId="{C725CA07-542D-43A3-B31D-F7D44A53874C}" type="pres">
      <dgm:prSet presAssocID="{3ABC7923-6FCA-4F98-9577-45BB739CE8D7}" presName="descendantText" presStyleLbl="alignAccFollowNode1" presStyleIdx="0" presStyleCnt="1" custScaleX="799451" custScaleY="125245" custLinFactNeighborX="-2946">
        <dgm:presLayoutVars>
          <dgm:bulletEnabled val="1"/>
        </dgm:presLayoutVars>
      </dgm:prSet>
      <dgm:spPr>
        <a:prstGeom prst="round2SameRect">
          <a:avLst/>
        </a:prstGeom>
      </dgm:spPr>
      <dgm:t>
        <a:bodyPr/>
        <a:lstStyle/>
        <a:p>
          <a:endParaRPr lang="zh-TW" altLang="en-US"/>
        </a:p>
      </dgm:t>
    </dgm:pt>
  </dgm:ptLst>
  <dgm:cxnLst>
    <dgm:cxn modelId="{361583B6-FCC3-4E8B-802C-F6E15A6E2B95}" type="presOf" srcId="{3ABC7923-6FCA-4F98-9577-45BB739CE8D7}" destId="{325212F6-3176-4964-B4B0-3C6D23FCF7F2}" srcOrd="0" destOrd="0" presId="urn:microsoft.com/office/officeart/2005/8/layout/vList5"/>
    <dgm:cxn modelId="{2EE877C5-FA70-4943-A61C-116C2E22C966}" srcId="{3ABC7923-6FCA-4F98-9577-45BB739CE8D7}" destId="{CB0EF59C-FA49-46BA-AB76-61D97BB50AA1}" srcOrd="7" destOrd="0" parTransId="{2BC682C7-46D5-4D20-949F-1D00F78C605A}" sibTransId="{E3EEA6B0-6537-4438-BC3D-C67BAA273B01}"/>
    <dgm:cxn modelId="{468ABC56-B59D-41BA-9821-552FED2891D2}" srcId="{3ABC7923-6FCA-4F98-9577-45BB739CE8D7}" destId="{4A5FCD1C-ED24-4313-8575-5A2082B05F4D}" srcOrd="10" destOrd="0" parTransId="{88EF28F1-61B0-4193-9E3A-60B96DA86AAB}" sibTransId="{23F49837-DACB-47E9-9AB1-EDA8642E76F9}"/>
    <dgm:cxn modelId="{98F05A8B-3F17-4E83-8BE6-CBD240A78B0B}" type="presOf" srcId="{4A5FCD1C-ED24-4313-8575-5A2082B05F4D}" destId="{C725CA07-542D-43A3-B31D-F7D44A53874C}" srcOrd="0" destOrd="10" presId="urn:microsoft.com/office/officeart/2005/8/layout/vList5"/>
    <dgm:cxn modelId="{99C70435-F2E1-4AA0-82FF-8651D63BBBAF}" srcId="{3ABC7923-6FCA-4F98-9577-45BB739CE8D7}" destId="{79C4D88A-9FFE-4BCF-B30B-1C4C674C5ADF}" srcOrd="0" destOrd="0" parTransId="{911DFA8A-5B59-4449-BFA1-E620ECCA54B7}" sibTransId="{6EFBE08F-5E9E-4744-AD55-14CEE0DD6936}"/>
    <dgm:cxn modelId="{9E32B9EB-6410-4693-927F-C0654249F589}" srcId="{3ABC7923-6FCA-4F98-9577-45BB739CE8D7}" destId="{0AA0BED3-1B5F-4B4C-B97F-A2747BD25C33}" srcOrd="9" destOrd="0" parTransId="{9101620B-2FAE-45A9-86AB-130605F66335}" sibTransId="{3AC5EC0F-3F4A-40CA-AA53-2A2814D223DF}"/>
    <dgm:cxn modelId="{D7AA6353-210D-438D-AB1F-B9C054B216C9}" srcId="{3ABC7923-6FCA-4F98-9577-45BB739CE8D7}" destId="{422F04C6-8F1B-4D5A-B1F4-F32D2CD44115}" srcOrd="8" destOrd="0" parTransId="{008BD474-1907-45FA-BA5D-1D496090124C}" sibTransId="{69E05E20-996E-4872-9AEB-0ADE7ED2C41D}"/>
    <dgm:cxn modelId="{34177587-AFA5-4D38-A116-7B004C2FCF9C}" type="presOf" srcId="{73355DF1-ED76-4FEB-8B24-B79FA9152FDB}" destId="{C725CA07-542D-43A3-B31D-F7D44A53874C}" srcOrd="0" destOrd="2" presId="urn:microsoft.com/office/officeart/2005/8/layout/vList5"/>
    <dgm:cxn modelId="{395E6C84-EBD3-467C-9BD8-1EDE5FDCB000}" srcId="{3ABC7923-6FCA-4F98-9577-45BB739CE8D7}" destId="{3854A0A5-AB28-4B26-9761-1F381859912B}" srcOrd="11" destOrd="0" parTransId="{1880C9D1-70AF-43F2-AF73-8B2B529FAF9F}" sibTransId="{FDAAA1EA-149F-45D2-9CC3-9880018A1B82}"/>
    <dgm:cxn modelId="{454385AB-C27E-457E-A684-45947D35B112}" type="presOf" srcId="{79C4D88A-9FFE-4BCF-B30B-1C4C674C5ADF}" destId="{C725CA07-542D-43A3-B31D-F7D44A53874C}" srcOrd="0" destOrd="0" presId="urn:microsoft.com/office/officeart/2005/8/layout/vList5"/>
    <dgm:cxn modelId="{EC4F4C39-6603-4AF0-84CF-3A9896493F9A}" type="presOf" srcId="{CF55E8A9-BFFD-4290-83EC-47B22F92870B}" destId="{C725CA07-542D-43A3-B31D-F7D44A53874C}" srcOrd="0" destOrd="3" presId="urn:microsoft.com/office/officeart/2005/8/layout/vList5"/>
    <dgm:cxn modelId="{0E1D63A3-170F-49D3-927F-3CED633A7F8C}" srcId="{3ABC7923-6FCA-4F98-9577-45BB739CE8D7}" destId="{38F7E3C6-4596-43E3-983D-C1C881E1D49E}" srcOrd="12" destOrd="0" parTransId="{FD4EAB6A-4D35-4207-AD8F-BC071E2F20DD}" sibTransId="{245D1F33-78A4-413C-A321-85B080568D48}"/>
    <dgm:cxn modelId="{449F58BC-E950-4611-B13E-B44848770BD7}" srcId="{3ABC7923-6FCA-4F98-9577-45BB739CE8D7}" destId="{D4793A39-E1DA-4544-BE0C-EDFAF4E3AC56}" srcOrd="6" destOrd="0" parTransId="{04EC49B6-4291-4E0B-8A15-1E44788A266B}" sibTransId="{2D27D572-B156-46C0-9637-9B257C162BE3}"/>
    <dgm:cxn modelId="{858F134C-BE67-40FB-89BD-2303D99DC0F1}" type="presOf" srcId="{C62CB6A8-347C-4C66-B848-0290A50CA0DA}" destId="{43DE773F-FF14-47B5-BB42-D7B3D33BC52E}" srcOrd="0" destOrd="0" presId="urn:microsoft.com/office/officeart/2005/8/layout/vList5"/>
    <dgm:cxn modelId="{E6A262F6-D6EA-448E-8DB2-DE5381F0FFCB}" srcId="{3ABC7923-6FCA-4F98-9577-45BB739CE8D7}" destId="{CF55E8A9-BFFD-4290-83EC-47B22F92870B}" srcOrd="3" destOrd="0" parTransId="{3D5C9F22-7794-4B85-84B6-F9FCA6695239}" sibTransId="{63AD8BD8-570F-4124-B3A7-66CC1C152DA9}"/>
    <dgm:cxn modelId="{98CE179D-B183-4D22-95BE-87248FB47F4A}" srcId="{3ABC7923-6FCA-4F98-9577-45BB739CE8D7}" destId="{C4A311B2-F8F5-43D7-8B3D-2A19AE79D20F}" srcOrd="1" destOrd="0" parTransId="{CCC2841E-63D3-415F-A096-4CB965345CE6}" sibTransId="{486B1ABC-24B4-4BED-B982-3FBCBCB9EE70}"/>
    <dgm:cxn modelId="{582C4428-2E71-439B-8DA3-037B7060CA5A}" type="presOf" srcId="{8826CEFD-41A0-4E14-A6C9-F8746A107E65}" destId="{C725CA07-542D-43A3-B31D-F7D44A53874C}" srcOrd="0" destOrd="13" presId="urn:microsoft.com/office/officeart/2005/8/layout/vList5"/>
    <dgm:cxn modelId="{604D820C-0E67-4FC8-BF36-040FD7256416}" type="presOf" srcId="{0AA0BED3-1B5F-4B4C-B97F-A2747BD25C33}" destId="{C725CA07-542D-43A3-B31D-F7D44A53874C}" srcOrd="0" destOrd="9" presId="urn:microsoft.com/office/officeart/2005/8/layout/vList5"/>
    <dgm:cxn modelId="{13F724A4-5CAD-4DE8-BA48-E921E23F2AA6}" type="presOf" srcId="{422F04C6-8F1B-4D5A-B1F4-F32D2CD44115}" destId="{C725CA07-542D-43A3-B31D-F7D44A53874C}" srcOrd="0" destOrd="8" presId="urn:microsoft.com/office/officeart/2005/8/layout/vList5"/>
    <dgm:cxn modelId="{8DEA58B2-A403-4F03-9999-07ADEFCED4E9}" type="presOf" srcId="{CB0EF59C-FA49-46BA-AB76-61D97BB50AA1}" destId="{C725CA07-542D-43A3-B31D-F7D44A53874C}" srcOrd="0" destOrd="7" presId="urn:microsoft.com/office/officeart/2005/8/layout/vList5"/>
    <dgm:cxn modelId="{C01B325C-4C68-41EE-AC46-A5966EDB96BC}" type="presOf" srcId="{C4A311B2-F8F5-43D7-8B3D-2A19AE79D20F}" destId="{C725CA07-542D-43A3-B31D-F7D44A53874C}" srcOrd="0" destOrd="1" presId="urn:microsoft.com/office/officeart/2005/8/layout/vList5"/>
    <dgm:cxn modelId="{7094370B-3CA8-4F6D-9B2A-FFB3AA5AC778}" srcId="{C62CB6A8-347C-4C66-B848-0290A50CA0DA}" destId="{3ABC7923-6FCA-4F98-9577-45BB739CE8D7}" srcOrd="0" destOrd="0" parTransId="{8546E344-C7C4-40E7-9A0B-D8AE105BB860}" sibTransId="{6707096F-B01F-4844-B579-92BA9C71C219}"/>
    <dgm:cxn modelId="{EBDCF53A-C06F-4B30-8E51-1935FE307312}" type="presOf" srcId="{3854A0A5-AB28-4B26-9761-1F381859912B}" destId="{C725CA07-542D-43A3-B31D-F7D44A53874C}" srcOrd="0" destOrd="11" presId="urn:microsoft.com/office/officeart/2005/8/layout/vList5"/>
    <dgm:cxn modelId="{50857DD8-D920-4D17-B853-F713E0E1D509}" type="presOf" srcId="{38F7E3C6-4596-43E3-983D-C1C881E1D49E}" destId="{C725CA07-542D-43A3-B31D-F7D44A53874C}" srcOrd="0" destOrd="12" presId="urn:microsoft.com/office/officeart/2005/8/layout/vList5"/>
    <dgm:cxn modelId="{9C0D0623-6098-4B36-BAB6-F3CA2BC1DB7B}" srcId="{3ABC7923-6FCA-4F98-9577-45BB739CE8D7}" destId="{53D93D57-B8BF-4F81-9A80-F0EE8E5F79F8}" srcOrd="4" destOrd="0" parTransId="{B92B005B-690F-4F47-8449-9A521D7EFDBB}" sibTransId="{83F2F023-95ED-49AF-9305-7F912975DD09}"/>
    <dgm:cxn modelId="{8CE0A574-064C-47F7-BB2A-D583801A3632}" type="presOf" srcId="{53D93D57-B8BF-4F81-9A80-F0EE8E5F79F8}" destId="{C725CA07-542D-43A3-B31D-F7D44A53874C}" srcOrd="0" destOrd="4" presId="urn:microsoft.com/office/officeart/2005/8/layout/vList5"/>
    <dgm:cxn modelId="{EDBE6885-DD0D-44A4-9E45-7E622C661394}" type="presOf" srcId="{48A06656-D96E-4D7B-9290-01109EAE6D59}" destId="{C725CA07-542D-43A3-B31D-F7D44A53874C}" srcOrd="0" destOrd="5" presId="urn:microsoft.com/office/officeart/2005/8/layout/vList5"/>
    <dgm:cxn modelId="{FC070FCF-C02D-4C49-9A9F-E064A1026008}" srcId="{3ABC7923-6FCA-4F98-9577-45BB739CE8D7}" destId="{48A06656-D96E-4D7B-9290-01109EAE6D59}" srcOrd="5" destOrd="0" parTransId="{7BD5275B-63A7-44CC-9927-AAFB6ADB666F}" sibTransId="{1C471E26-2E20-41C1-A87C-C61341CA3DA4}"/>
    <dgm:cxn modelId="{9370E5EB-42CF-4B17-AD46-00721417691D}" type="presOf" srcId="{D4793A39-E1DA-4544-BE0C-EDFAF4E3AC56}" destId="{C725CA07-542D-43A3-B31D-F7D44A53874C}" srcOrd="0" destOrd="6" presId="urn:microsoft.com/office/officeart/2005/8/layout/vList5"/>
    <dgm:cxn modelId="{F6643276-6E40-430B-9F8C-2B96DAE88B6C}" srcId="{3ABC7923-6FCA-4F98-9577-45BB739CE8D7}" destId="{73355DF1-ED76-4FEB-8B24-B79FA9152FDB}" srcOrd="2" destOrd="0" parTransId="{B0A28A37-0185-447D-87AD-672E7F130861}" sibTransId="{F0027EA9-5F59-47F5-8036-A110818B4791}"/>
    <dgm:cxn modelId="{3A440DAD-536D-4DF9-B934-732CA5F6C36D}" srcId="{3ABC7923-6FCA-4F98-9577-45BB739CE8D7}" destId="{8826CEFD-41A0-4E14-A6C9-F8746A107E65}" srcOrd="13" destOrd="0" parTransId="{7F7425A8-5437-48A8-8ACC-8E9D7F053DA4}" sibTransId="{BF8BC94C-FC4C-400C-B877-B437BF220EE8}"/>
    <dgm:cxn modelId="{1DFC0170-E114-47E4-8C43-8290CEE612E7}" type="presParOf" srcId="{43DE773F-FF14-47B5-BB42-D7B3D33BC52E}" destId="{93189CC9-2870-4B0C-BC14-BE0844B1A5B8}" srcOrd="0" destOrd="0" presId="urn:microsoft.com/office/officeart/2005/8/layout/vList5"/>
    <dgm:cxn modelId="{FEB2CFEB-D3C5-4D47-BB01-89EBB5FFE6D8}" type="presParOf" srcId="{93189CC9-2870-4B0C-BC14-BE0844B1A5B8}" destId="{325212F6-3176-4964-B4B0-3C6D23FCF7F2}" srcOrd="0" destOrd="0" presId="urn:microsoft.com/office/officeart/2005/8/layout/vList5"/>
    <dgm:cxn modelId="{D90003C8-F6AF-4152-8B20-5D6F41822B91}" type="presParOf" srcId="{93189CC9-2870-4B0C-BC14-BE0844B1A5B8}" destId="{C725CA07-542D-43A3-B31D-F7D44A53874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2" csCatId="colorful" phldr="1"/>
      <dgm:spPr/>
      <dgm:t>
        <a:bodyPr/>
        <a:lstStyle/>
        <a:p>
          <a:endParaRPr lang="zh-TW" altLang="en-US"/>
        </a:p>
      </dgm:t>
    </dgm:pt>
    <dgm:pt modelId="{7D24F22E-FC71-496D-A6A5-D63A894EFBB3}">
      <dgm:prSet phldrT="[文字]" custT="1"/>
      <dgm:spPr>
        <a:xfrm>
          <a:off x="1194" y="2032"/>
          <a:ext cx="1960551" cy="2079178"/>
        </a:xfrm>
        <a:prstGeom prst="roundRect">
          <a:avLst/>
        </a:prstGeom>
        <a:solidFill>
          <a:srgbClr val="F79646">
            <a:lumMod val="75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體適能</a:t>
          </a:r>
          <a:endParaRPr lang="en-US" altLang="zh-TW" sz="2800" b="1" u="none" dirty="0">
            <a:solidFill>
              <a:sysClr val="window" lastClr="FFFFFF"/>
            </a:solidFill>
            <a:latin typeface="微軟正黑體" pitchFamily="34" charset="-120"/>
            <a:ea typeface="微軟正黑體" pitchFamily="34" charset="-120"/>
            <a:cs typeface="+mn-cs"/>
          </a:endParaRPr>
        </a:p>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0C80427D-800B-4E85-A9C7-40BBF4C78C81}" type="parTrans" cxnId="{99852167-2CD2-4FC1-BC0B-0DC22758C352}">
      <dgm:prSet/>
      <dgm:spPr/>
      <dgm:t>
        <a:bodyPr/>
        <a:lstStyle/>
        <a:p>
          <a:endParaRPr lang="zh-TW" altLang="en-US" b="1">
            <a:latin typeface="微軟正黑體" pitchFamily="34" charset="-120"/>
            <a:ea typeface="微軟正黑體" pitchFamily="34" charset="-120"/>
          </a:endParaRPr>
        </a:p>
      </dgm:t>
    </dgm:pt>
    <dgm:pt modelId="{92B603F3-9348-4F41-9CD5-09C504B6A649}" type="sibTrans" cxnId="{99852167-2CD2-4FC1-BC0B-0DC22758C352}">
      <dgm:prSet/>
      <dgm:spPr/>
      <dgm:t>
        <a:bodyPr/>
        <a:lstStyle/>
        <a:p>
          <a:endParaRPr lang="zh-TW" altLang="en-US" b="1">
            <a:latin typeface="微軟正黑體" pitchFamily="34" charset="-120"/>
            <a:ea typeface="微軟正黑體" pitchFamily="34" charset="-120"/>
          </a:endParaRPr>
        </a:p>
      </dgm:t>
    </dgm:pt>
    <dgm:pt modelId="{F8BD9B43-7647-4087-90EA-2EFE2DCB60D8}">
      <dgm:prSet phldrT="[文字]" custT="1"/>
      <dgm:spPr>
        <a:xfrm rot="5400000">
          <a:off x="4071035" y="-1979540"/>
          <a:ext cx="1663342" cy="6040292"/>
        </a:xfrm>
        <a:prstGeom prst="round2SameRect">
          <a:avLst/>
        </a:prstGeom>
        <a:solidFill>
          <a:srgbClr val="F79646">
            <a:lumMod val="40000"/>
            <a:lumOff val="60000"/>
            <a:alpha val="90000"/>
          </a:srgbClr>
        </a:solidFill>
        <a:ln w="9525" cap="flat" cmpd="sng" algn="ctr">
          <a:solidFill>
            <a:srgbClr val="C0504D">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70000"/>
            </a:lnSpc>
            <a:spcAft>
              <a:spcPts val="0"/>
            </a:spcAft>
          </a:pPr>
          <a:r>
            <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rPr>
            <a:t>含肌耐力、柔軟度、瞬發力、心肺耐力</a:t>
          </a:r>
        </a:p>
      </dgm:t>
    </dgm:pt>
    <dgm:pt modelId="{75101160-105D-4BC5-9BFE-BA07FF30F65E}" type="sibTrans" cxnId="{E896A0B2-53F9-44EE-A900-E7B5453078B2}">
      <dgm:prSet/>
      <dgm:spPr/>
      <dgm:t>
        <a:bodyPr/>
        <a:lstStyle/>
        <a:p>
          <a:endParaRPr lang="zh-TW" altLang="en-US" b="1">
            <a:latin typeface="微軟正黑體" pitchFamily="34" charset="-120"/>
            <a:ea typeface="微軟正黑體" pitchFamily="34" charset="-120"/>
          </a:endParaRPr>
        </a:p>
      </dgm:t>
    </dgm:pt>
    <dgm:pt modelId="{009013A6-1BD5-4F85-82E5-2673314172F4}" type="parTrans" cxnId="{E896A0B2-53F9-44EE-A900-E7B5453078B2}">
      <dgm:prSet/>
      <dgm:spPr/>
      <dgm:t>
        <a:bodyPr/>
        <a:lstStyle/>
        <a:p>
          <a:endParaRPr lang="zh-TW" altLang="en-US" b="1">
            <a:latin typeface="微軟正黑體" pitchFamily="34" charset="-120"/>
            <a:ea typeface="微軟正黑體" pitchFamily="34" charset="-120"/>
          </a:endParaRPr>
        </a:p>
      </dgm:t>
    </dgm:pt>
    <dgm:pt modelId="{300385B8-1497-4D7D-9404-DEA3DABFC32F}">
      <dgm:prSet custT="1"/>
      <dgm:spPr/>
      <dgm:t>
        <a:bodyPr/>
        <a:lstStyle/>
        <a:p>
          <a:r>
            <a:rPr lang="zh-TW" sz="1600" b="1" u="none" dirty="0">
              <a:solidFill>
                <a:schemeClr val="tx1"/>
              </a:solidFill>
              <a:latin typeface="微軟正黑體" panose="020B0604030504040204" pitchFamily="34" charset="-120"/>
              <a:ea typeface="微軟正黑體" panose="020B0604030504040204" pitchFamily="34" charset="-120"/>
            </a:rPr>
            <a:t>體適能之成績可經由各校依教育部體適能檢測標準進行檢測或至合格體適能檢測站進行檢測。</a:t>
          </a:r>
          <a:endParaRPr lang="zh-TW" altLang="en-US" sz="1600" b="1" u="none" dirty="0">
            <a:solidFill>
              <a:schemeClr val="tx1"/>
            </a:solidFill>
            <a:latin typeface="微軟正黑體" pitchFamily="34" charset="-120"/>
            <a:ea typeface="微軟正黑體" pitchFamily="34" charset="-120"/>
            <a:cs typeface="+mn-cs"/>
          </a:endParaRPr>
        </a:p>
      </dgm:t>
    </dgm:pt>
    <dgm:pt modelId="{D6FA448A-ED92-473A-AF34-257656BBA101}" type="parTrans" cxnId="{9A563B41-2CA3-43B6-86FF-5E1B4595088E}">
      <dgm:prSet/>
      <dgm:spPr/>
      <dgm:t>
        <a:bodyPr/>
        <a:lstStyle/>
        <a:p>
          <a:endParaRPr lang="zh-TW" altLang="en-US"/>
        </a:p>
      </dgm:t>
    </dgm:pt>
    <dgm:pt modelId="{335EAC99-5CAD-4E9A-BCF5-50A5984CB4C5}" type="sibTrans" cxnId="{9A563B41-2CA3-43B6-86FF-5E1B4595088E}">
      <dgm:prSet/>
      <dgm:spPr/>
      <dgm:t>
        <a:bodyPr/>
        <a:lstStyle/>
        <a:p>
          <a:endParaRPr lang="zh-TW" altLang="en-US"/>
        </a:p>
      </dgm:t>
    </dgm:pt>
    <dgm:pt modelId="{24AC9408-BC11-46FC-AF10-8A2354C12029}">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一項成績達教育部公布之最新門檻標準者，得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2</a:t>
          </a:r>
          <a:r>
            <a:rPr lang="zh-TW" sz="1900" b="1" u="none" dirty="0">
              <a:solidFill>
                <a:schemeClr val="tx1"/>
              </a:solidFill>
              <a:latin typeface="微軟正黑體" panose="020B0604030504040204" pitchFamily="34" charset="-120"/>
              <a:ea typeface="微軟正黑體" panose="020B0604030504040204" pitchFamily="34" charset="-120"/>
            </a:rPr>
            <a:t>分。</a:t>
          </a:r>
          <a:endParaRPr lang="zh-TW" altLang="en-US" sz="1900" b="1" u="none" dirty="0">
            <a:solidFill>
              <a:schemeClr val="tx1"/>
            </a:solidFill>
            <a:latin typeface="微軟正黑體" pitchFamily="34" charset="-120"/>
            <a:ea typeface="微軟正黑體" pitchFamily="34" charset="-120"/>
            <a:cs typeface="+mn-cs"/>
          </a:endParaRPr>
        </a:p>
      </dgm:t>
    </dgm:pt>
    <dgm:pt modelId="{AB515105-694D-464A-969F-8A466AFE29D7}" type="parTrans" cxnId="{33076857-2C38-4F93-A10B-69A6D13D7C3E}">
      <dgm:prSet/>
      <dgm:spPr/>
      <dgm:t>
        <a:bodyPr/>
        <a:lstStyle/>
        <a:p>
          <a:endParaRPr lang="zh-TW" altLang="en-US"/>
        </a:p>
      </dgm:t>
    </dgm:pt>
    <dgm:pt modelId="{D3C6C451-B63C-427A-B832-DD3C15E11298}" type="sibTrans" cxnId="{33076857-2C38-4F93-A10B-69A6D13D7C3E}">
      <dgm:prSet/>
      <dgm:spPr/>
      <dgm:t>
        <a:bodyPr/>
        <a:lstStyle/>
        <a:p>
          <a:endParaRPr lang="zh-TW" altLang="en-US"/>
        </a:p>
      </dgm:t>
    </dgm:pt>
    <dgm:pt modelId="{22B8BBE5-77A7-4F51-B21D-6591EA84F423}">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二項成績達教育部公布之最新門檻標準者，得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4</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EB72BB52-BF26-4253-9A4B-FBDCEE6A736F}" type="parTrans" cxnId="{C8278378-DD17-40BD-83D2-9C5F8317F6A1}">
      <dgm:prSet/>
      <dgm:spPr/>
      <dgm:t>
        <a:bodyPr/>
        <a:lstStyle/>
        <a:p>
          <a:endParaRPr lang="zh-TW" altLang="en-US"/>
        </a:p>
      </dgm:t>
    </dgm:pt>
    <dgm:pt modelId="{40D40F75-5677-418E-B189-2C2E62C57475}" type="sibTrans" cxnId="{C8278378-DD17-40BD-83D2-9C5F8317F6A1}">
      <dgm:prSet/>
      <dgm:spPr/>
      <dgm:t>
        <a:bodyPr/>
        <a:lstStyle/>
        <a:p>
          <a:endParaRPr lang="zh-TW" altLang="en-US"/>
        </a:p>
      </dgm:t>
    </dgm:pt>
    <dgm:pt modelId="{37949C00-A493-4678-9767-A3E8B7A8B48E}">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三項成績達教育部公布之最新門檻標準者，得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6</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AA576515-4AAB-4B55-BFB7-5A00D34031E3}" type="parTrans" cxnId="{60ECB574-DA9B-45F1-BF59-04194CEF0DCA}">
      <dgm:prSet/>
      <dgm:spPr/>
      <dgm:t>
        <a:bodyPr/>
        <a:lstStyle/>
        <a:p>
          <a:endParaRPr lang="zh-TW" altLang="en-US"/>
        </a:p>
      </dgm:t>
    </dgm:pt>
    <dgm:pt modelId="{35E584E9-27FF-4E4B-91C9-B240CE2A7A6C}" type="sibTrans" cxnId="{60ECB574-DA9B-45F1-BF59-04194CEF0DCA}">
      <dgm:prSet/>
      <dgm:spPr/>
      <dgm:t>
        <a:bodyPr/>
        <a:lstStyle/>
        <a:p>
          <a:endParaRPr lang="zh-TW" altLang="en-US"/>
        </a:p>
      </dgm:t>
    </dgm:pt>
    <dgm:pt modelId="{2D58CF63-C700-4C19-B4B9-035425D62454}">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四項成績達教育部公布之最新門檻標準者，得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8</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0271C8F8-9423-4D98-82BC-ABA61CB036E9}" type="parTrans" cxnId="{C309D2DB-8D61-4548-92D8-3006A9644BD9}">
      <dgm:prSet/>
      <dgm:spPr/>
      <dgm:t>
        <a:bodyPr/>
        <a:lstStyle/>
        <a:p>
          <a:endParaRPr lang="zh-TW" altLang="en-US"/>
        </a:p>
      </dgm:t>
    </dgm:pt>
    <dgm:pt modelId="{A0137346-83EA-44AA-90A1-CF3C5937E5A1}" type="sibTrans" cxnId="{C309D2DB-8D61-4548-92D8-3006A9644BD9}">
      <dgm:prSet/>
      <dgm:spPr/>
      <dgm:t>
        <a:bodyPr/>
        <a:lstStyle/>
        <a:p>
          <a:endParaRPr lang="zh-TW" altLang="en-US"/>
        </a:p>
      </dgm:t>
    </dgm:pt>
    <dgm:pt modelId="{6D1F51E1-ED72-494C-85A3-79A6928418B9}">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完成四項檢測者，再得</a:t>
          </a:r>
          <a:r>
            <a:rPr lang="en-US" sz="1900" b="1" u="none" dirty="0">
              <a:solidFill>
                <a:schemeClr val="tx1"/>
              </a:solidFill>
              <a:latin typeface="微軟正黑體" panose="020B0604030504040204" pitchFamily="34" charset="-120"/>
              <a:ea typeface="微軟正黑體" panose="020B0604030504040204" pitchFamily="34" charset="-120"/>
            </a:rPr>
            <a:t>2</a:t>
          </a:r>
          <a:r>
            <a:rPr lang="zh-TW" sz="1900" b="1" u="none" dirty="0">
              <a:solidFill>
                <a:schemeClr val="tx1"/>
              </a:solidFill>
              <a:latin typeface="微軟正黑體" panose="020B0604030504040204" pitchFamily="34" charset="-120"/>
              <a:ea typeface="微軟正黑體" panose="020B0604030504040204" pitchFamily="34" charset="-120"/>
            </a:rPr>
            <a:t>分。</a:t>
          </a:r>
          <a:endParaRPr lang="zh-TW" altLang="en-US" sz="1900" b="1" u="none" dirty="0">
            <a:solidFill>
              <a:schemeClr val="tx1"/>
            </a:solidFill>
            <a:latin typeface="微軟正黑體" panose="020B0604030504040204" pitchFamily="34" charset="-120"/>
            <a:ea typeface="微軟正黑體" panose="020B0604030504040204" pitchFamily="34" charset="-120"/>
          </a:endParaRPr>
        </a:p>
      </dgm:t>
    </dgm:pt>
    <dgm:pt modelId="{B4FE8FCC-E8E3-4B90-AA42-BB972F9C8624}" type="parTrans" cxnId="{996A5022-0BCA-45FF-9720-5926B7C72738}">
      <dgm:prSet/>
      <dgm:spPr/>
      <dgm:t>
        <a:bodyPr/>
        <a:lstStyle/>
        <a:p>
          <a:endParaRPr lang="zh-TW" altLang="en-US"/>
        </a:p>
      </dgm:t>
    </dgm:pt>
    <dgm:pt modelId="{973EF8A3-4E43-4211-B125-AF3B3717B99C}" type="sibTrans" cxnId="{996A5022-0BCA-45FF-9720-5926B7C72738}">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FAD23C77-19A1-4385-8BC2-B2017D60604F}" type="pres">
      <dgm:prSet presAssocID="{7D24F22E-FC71-496D-A6A5-D63A894EFBB3}" presName="linNode" presStyleCnt="0"/>
      <dgm:spPr/>
    </dgm:pt>
    <dgm:pt modelId="{2399A95D-0C20-42F1-A0E6-5C6C217F5327}" type="pres">
      <dgm:prSet presAssocID="{7D24F22E-FC71-496D-A6A5-D63A894EFBB3}" presName="parentText" presStyleLbl="node1" presStyleIdx="0" presStyleCnt="1" custScaleX="126803" custScaleY="100098" custLinFactNeighborX="-4487" custLinFactNeighborY="-49">
        <dgm:presLayoutVars>
          <dgm:chMax val="1"/>
          <dgm:bulletEnabled val="1"/>
        </dgm:presLayoutVars>
      </dgm:prSet>
      <dgm:spPr/>
      <dgm:t>
        <a:bodyPr/>
        <a:lstStyle/>
        <a:p>
          <a:endParaRPr lang="zh-TW" altLang="en-US"/>
        </a:p>
      </dgm:t>
    </dgm:pt>
    <dgm:pt modelId="{F172DAF1-019A-4370-AE2A-A73C40FC660A}" type="pres">
      <dgm:prSet presAssocID="{7D24F22E-FC71-496D-A6A5-D63A894EFBB3}" presName="descendantText" presStyleLbl="alignAccFollowNode1" presStyleIdx="0" presStyleCnt="1" custScaleX="223328" custScaleY="125122" custLinFactNeighborX="-3819" custLinFactNeighborY="0">
        <dgm:presLayoutVars>
          <dgm:bulletEnabled val="1"/>
        </dgm:presLayoutVars>
      </dgm:prSet>
      <dgm:spPr>
        <a:prstGeom prst="round2SameRect">
          <a:avLst/>
        </a:prstGeom>
      </dgm:spPr>
      <dgm:t>
        <a:bodyPr/>
        <a:lstStyle/>
        <a:p>
          <a:endParaRPr lang="zh-TW" altLang="en-US"/>
        </a:p>
      </dgm:t>
    </dgm:pt>
  </dgm:ptLst>
  <dgm:cxnLst>
    <dgm:cxn modelId="{99852167-2CD2-4FC1-BC0B-0DC22758C352}" srcId="{C62CB6A8-347C-4C66-B848-0290A50CA0DA}" destId="{7D24F22E-FC71-496D-A6A5-D63A894EFBB3}" srcOrd="0" destOrd="0" parTransId="{0C80427D-800B-4E85-A9C7-40BBF4C78C81}" sibTransId="{92B603F3-9348-4F41-9CD5-09C504B6A649}"/>
    <dgm:cxn modelId="{C8278378-DD17-40BD-83D2-9C5F8317F6A1}" srcId="{7D24F22E-FC71-496D-A6A5-D63A894EFBB3}" destId="{22B8BBE5-77A7-4F51-B21D-6591EA84F423}" srcOrd="3" destOrd="0" parTransId="{EB72BB52-BF26-4253-9A4B-FBDCEE6A736F}" sibTransId="{40D40F75-5677-418E-B189-2C2E62C57475}"/>
    <dgm:cxn modelId="{8428B8F3-6809-474B-B24E-57B1F1F61C0F}" type="presOf" srcId="{2D58CF63-C700-4C19-B4B9-035425D62454}" destId="{F172DAF1-019A-4370-AE2A-A73C40FC660A}" srcOrd="0" destOrd="5" presId="urn:microsoft.com/office/officeart/2005/8/layout/vList5"/>
    <dgm:cxn modelId="{2A0C1426-B5E4-46B7-BB78-9012A6B5C875}" type="presOf" srcId="{6D1F51E1-ED72-494C-85A3-79A6928418B9}" destId="{F172DAF1-019A-4370-AE2A-A73C40FC660A}" srcOrd="0" destOrd="6" presId="urn:microsoft.com/office/officeart/2005/8/layout/vList5"/>
    <dgm:cxn modelId="{184A56A6-42BD-4F6C-A8C3-95D60758E8E9}" type="presOf" srcId="{24AC9408-BC11-46FC-AF10-8A2354C12029}" destId="{F172DAF1-019A-4370-AE2A-A73C40FC660A}" srcOrd="0" destOrd="2" presId="urn:microsoft.com/office/officeart/2005/8/layout/vList5"/>
    <dgm:cxn modelId="{33076857-2C38-4F93-A10B-69A6D13D7C3E}" srcId="{7D24F22E-FC71-496D-A6A5-D63A894EFBB3}" destId="{24AC9408-BC11-46FC-AF10-8A2354C12029}" srcOrd="2" destOrd="0" parTransId="{AB515105-694D-464A-969F-8A466AFE29D7}" sibTransId="{D3C6C451-B63C-427A-B832-DD3C15E11298}"/>
    <dgm:cxn modelId="{996A5022-0BCA-45FF-9720-5926B7C72738}" srcId="{7D24F22E-FC71-496D-A6A5-D63A894EFBB3}" destId="{6D1F51E1-ED72-494C-85A3-79A6928418B9}" srcOrd="6" destOrd="0" parTransId="{B4FE8FCC-E8E3-4B90-AA42-BB972F9C8624}" sibTransId="{973EF8A3-4E43-4211-B125-AF3B3717B99C}"/>
    <dgm:cxn modelId="{9A563B41-2CA3-43B6-86FF-5E1B4595088E}" srcId="{7D24F22E-FC71-496D-A6A5-D63A894EFBB3}" destId="{300385B8-1497-4D7D-9404-DEA3DABFC32F}" srcOrd="1" destOrd="0" parTransId="{D6FA448A-ED92-473A-AF34-257656BBA101}" sibTransId="{335EAC99-5CAD-4E9A-BCF5-50A5984CB4C5}"/>
    <dgm:cxn modelId="{60ECB574-DA9B-45F1-BF59-04194CEF0DCA}" srcId="{7D24F22E-FC71-496D-A6A5-D63A894EFBB3}" destId="{37949C00-A493-4678-9767-A3E8B7A8B48E}" srcOrd="4" destOrd="0" parTransId="{AA576515-4AAB-4B55-BFB7-5A00D34031E3}" sibTransId="{35E584E9-27FF-4E4B-91C9-B240CE2A7A6C}"/>
    <dgm:cxn modelId="{7E9DF45F-3F2B-41E9-8E60-00DCF5872C88}" type="presOf" srcId="{F8BD9B43-7647-4087-90EA-2EFE2DCB60D8}" destId="{F172DAF1-019A-4370-AE2A-A73C40FC660A}" srcOrd="0" destOrd="0" presId="urn:microsoft.com/office/officeart/2005/8/layout/vList5"/>
    <dgm:cxn modelId="{219FACD7-C5A1-4BA1-B008-0E4F2DDAE3F6}" type="presOf" srcId="{300385B8-1497-4D7D-9404-DEA3DABFC32F}" destId="{F172DAF1-019A-4370-AE2A-A73C40FC660A}" srcOrd="0" destOrd="1" presId="urn:microsoft.com/office/officeart/2005/8/layout/vList5"/>
    <dgm:cxn modelId="{C309D2DB-8D61-4548-92D8-3006A9644BD9}" srcId="{7D24F22E-FC71-496D-A6A5-D63A894EFBB3}" destId="{2D58CF63-C700-4C19-B4B9-035425D62454}" srcOrd="5" destOrd="0" parTransId="{0271C8F8-9423-4D98-82BC-ABA61CB036E9}" sibTransId="{A0137346-83EA-44AA-90A1-CF3C5937E5A1}"/>
    <dgm:cxn modelId="{E709BB1B-14CD-4353-92A5-5A913F71EBF2}" type="presOf" srcId="{7D24F22E-FC71-496D-A6A5-D63A894EFBB3}" destId="{2399A95D-0C20-42F1-A0E6-5C6C217F5327}" srcOrd="0" destOrd="0" presId="urn:microsoft.com/office/officeart/2005/8/layout/vList5"/>
    <dgm:cxn modelId="{E896A0B2-53F9-44EE-A900-E7B5453078B2}" srcId="{7D24F22E-FC71-496D-A6A5-D63A894EFBB3}" destId="{F8BD9B43-7647-4087-90EA-2EFE2DCB60D8}" srcOrd="0" destOrd="0" parTransId="{009013A6-1BD5-4F85-82E5-2673314172F4}" sibTransId="{75101160-105D-4BC5-9BFE-BA07FF30F65E}"/>
    <dgm:cxn modelId="{A08A4686-C02C-454D-AFC7-ED0673D26D34}" type="presOf" srcId="{22B8BBE5-77A7-4F51-B21D-6591EA84F423}" destId="{F172DAF1-019A-4370-AE2A-A73C40FC660A}" srcOrd="0" destOrd="3" presId="urn:microsoft.com/office/officeart/2005/8/layout/vList5"/>
    <dgm:cxn modelId="{A1E06213-9245-41AC-B7BC-D3114EF04854}" type="presOf" srcId="{C62CB6A8-347C-4C66-B848-0290A50CA0DA}" destId="{43DE773F-FF14-47B5-BB42-D7B3D33BC52E}" srcOrd="0" destOrd="0" presId="urn:microsoft.com/office/officeart/2005/8/layout/vList5"/>
    <dgm:cxn modelId="{9E75E568-353B-4D34-9431-4BC56AEF4B5E}" type="presOf" srcId="{37949C00-A493-4678-9767-A3E8B7A8B48E}" destId="{F172DAF1-019A-4370-AE2A-A73C40FC660A}" srcOrd="0" destOrd="4" presId="urn:microsoft.com/office/officeart/2005/8/layout/vList5"/>
    <dgm:cxn modelId="{B185C26B-C878-4AEB-B55C-1B990310BD52}" type="presParOf" srcId="{43DE773F-FF14-47B5-BB42-D7B3D33BC52E}" destId="{FAD23C77-19A1-4385-8BC2-B2017D60604F}" srcOrd="0" destOrd="0" presId="urn:microsoft.com/office/officeart/2005/8/layout/vList5"/>
    <dgm:cxn modelId="{046212C9-D1A9-4B6E-94DA-91FA92F43384}" type="presParOf" srcId="{FAD23C77-19A1-4385-8BC2-B2017D60604F}" destId="{2399A95D-0C20-42F1-A0E6-5C6C217F5327}" srcOrd="0" destOrd="0" presId="urn:microsoft.com/office/officeart/2005/8/layout/vList5"/>
    <dgm:cxn modelId="{AF02B1D3-F552-4F7E-895A-3D9FDBCA135E}" type="presParOf" srcId="{FAD23C77-19A1-4385-8BC2-B2017D60604F}" destId="{F172DAF1-019A-4370-AE2A-A73C40FC660A}" srcOrd="1" destOrd="0" presId="urn:microsoft.com/office/officeart/2005/8/layout/vList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C537ED8-5726-47C4-8FC4-63083F01098E}" type="doc">
      <dgm:prSet loTypeId="urn:microsoft.com/office/officeart/2005/8/layout/hList1" loCatId="list" qsTypeId="urn:microsoft.com/office/officeart/2005/8/quickstyle/3d1" qsCatId="3D" csTypeId="urn:microsoft.com/office/officeart/2005/8/colors/accent1_2" csCatId="accent1" phldr="1"/>
      <dgm:spPr/>
      <dgm:t>
        <a:bodyPr/>
        <a:lstStyle/>
        <a:p>
          <a:endParaRPr lang="zh-TW" altLang="en-US"/>
        </a:p>
      </dgm:t>
    </dgm:pt>
    <dgm:pt modelId="{312500B9-38B7-431B-BFF5-CF44288EE040}">
      <dgm:prSet phldrT="[文字]" custT="1"/>
      <dgm:spPr>
        <a:xfrm>
          <a:off x="0" y="0"/>
          <a:ext cx="7704856" cy="1440000"/>
        </a:xfrm>
        <a:solidFill>
          <a:srgbClr val="FFC000"/>
        </a:solidFill>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3200" b="1" dirty="0">
              <a:solidFill>
                <a:srgbClr val="002060"/>
              </a:solidFill>
              <a:latin typeface="微軟正黑體" pitchFamily="34" charset="-120"/>
              <a:ea typeface="微軟正黑體" pitchFamily="34" charset="-120"/>
              <a:cs typeface="+mn-cs"/>
            </a:rPr>
            <a:t>檢測項目：</a:t>
          </a:r>
          <a:r>
            <a:rPr lang="en-US" altLang="zh-TW" sz="3200" b="1" dirty="0">
              <a:solidFill>
                <a:srgbClr val="002060"/>
              </a:solidFill>
              <a:latin typeface="微軟正黑體" pitchFamily="34" charset="-120"/>
              <a:ea typeface="微軟正黑體" pitchFamily="34" charset="-120"/>
              <a:cs typeface="+mn-cs"/>
            </a:rPr>
            <a:t>(</a:t>
          </a:r>
          <a:r>
            <a:rPr lang="zh-TW" altLang="en-US" sz="3200" b="1" dirty="0">
              <a:solidFill>
                <a:srgbClr val="002060"/>
              </a:solidFill>
              <a:latin typeface="微軟正黑體" pitchFamily="34" charset="-120"/>
              <a:ea typeface="微軟正黑體" pitchFamily="34" charset="-120"/>
              <a:cs typeface="+mn-cs"/>
            </a:rPr>
            <a:t>以</a:t>
          </a:r>
          <a:r>
            <a:rPr lang="en-US" altLang="zh-TW" sz="3200" b="1" dirty="0">
              <a:solidFill>
                <a:srgbClr val="002060"/>
              </a:solidFill>
              <a:latin typeface="微軟正黑體" pitchFamily="34" charset="-120"/>
              <a:ea typeface="微軟正黑體" pitchFamily="34" charset="-120"/>
              <a:cs typeface="+mn-cs"/>
            </a:rPr>
            <a:t>14</a:t>
          </a:r>
          <a:r>
            <a:rPr lang="zh-TW" altLang="en-US" sz="3200" b="1" dirty="0">
              <a:solidFill>
                <a:srgbClr val="002060"/>
              </a:solidFill>
              <a:latin typeface="微軟正黑體" pitchFamily="34" charset="-120"/>
              <a:ea typeface="微軟正黑體" pitchFamily="34" charset="-120"/>
              <a:cs typeface="+mn-cs"/>
            </a:rPr>
            <a:t>歲女生為例</a:t>
          </a:r>
          <a:r>
            <a:rPr lang="en-US" altLang="zh-TW" sz="3200" b="1" dirty="0">
              <a:solidFill>
                <a:srgbClr val="002060"/>
              </a:solidFill>
              <a:latin typeface="微軟正黑體" pitchFamily="34" charset="-120"/>
              <a:ea typeface="微軟正黑體" pitchFamily="34" charset="-120"/>
              <a:cs typeface="+mn-cs"/>
            </a:rPr>
            <a:t>)</a:t>
          </a:r>
          <a:endParaRPr lang="zh-TW" altLang="en-US" sz="3200" b="1" dirty="0">
            <a:solidFill>
              <a:sysClr val="window" lastClr="FFFFFF"/>
            </a:solidFill>
            <a:latin typeface="微軟正黑體" pitchFamily="34" charset="-120"/>
            <a:ea typeface="微軟正黑體" pitchFamily="34" charset="-120"/>
            <a:cs typeface="+mn-cs"/>
          </a:endParaRPr>
        </a:p>
      </dgm:t>
    </dgm:pt>
    <dgm:pt modelId="{506E7C15-6D9B-4AD2-B4A1-80C96EB6D81F}" type="parTrans" cxnId="{1CB60DD1-917E-4680-97C1-37D527BCBA2D}">
      <dgm:prSet/>
      <dgm:spPr/>
      <dgm:t>
        <a:bodyPr/>
        <a:lstStyle/>
        <a:p>
          <a:endParaRPr lang="zh-TW" altLang="en-US" sz="3200" b="1">
            <a:latin typeface="微軟正黑體" pitchFamily="34" charset="-120"/>
            <a:ea typeface="微軟正黑體" pitchFamily="34" charset="-120"/>
          </a:endParaRPr>
        </a:p>
      </dgm:t>
    </dgm:pt>
    <dgm:pt modelId="{007869D1-1044-4AF6-B959-62528DBC6709}" type="sibTrans" cxnId="{1CB60DD1-917E-4680-97C1-37D527BCBA2D}">
      <dgm:prSet/>
      <dgm:spPr/>
      <dgm:t>
        <a:bodyPr/>
        <a:lstStyle/>
        <a:p>
          <a:endParaRPr lang="zh-TW" altLang="en-US" sz="3200" b="1">
            <a:latin typeface="微軟正黑體" pitchFamily="34" charset="-120"/>
            <a:ea typeface="微軟正黑體" pitchFamily="34" charset="-120"/>
          </a:endParaRPr>
        </a:p>
      </dgm:t>
    </dgm:pt>
    <dgm:pt modelId="{BE111D29-0EB8-4272-A9A5-F3BA2A888848}">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肌耐力：</a:t>
          </a:r>
          <a:r>
            <a:rPr lang="zh-TW" altLang="zh-TW" sz="2000" b="1" dirty="0">
              <a:solidFill>
                <a:srgbClr val="C00000"/>
              </a:solidFill>
              <a:latin typeface="微軟正黑體" pitchFamily="34" charset="-120"/>
              <a:ea typeface="微軟正黑體" pitchFamily="34" charset="-120"/>
              <a:cs typeface="+mn-cs"/>
            </a:rPr>
            <a:t>一分鐘屈膝仰臥起坐</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22</a:t>
          </a:r>
          <a:r>
            <a:rPr lang="zh-TW" altLang="zh-TW" sz="2000" b="1" dirty="0">
              <a:solidFill>
                <a:srgbClr val="0070C0"/>
              </a:solidFill>
              <a:latin typeface="微軟正黑體" pitchFamily="34" charset="-120"/>
              <a:ea typeface="微軟正黑體" pitchFamily="34" charset="-120"/>
              <a:cs typeface="+mn-cs"/>
            </a:rPr>
            <a:t>次</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2DE7B03F-C929-49BD-96BB-AA8DC423BA31}" type="parTrans" cxnId="{276ECCDD-5378-47C1-83D0-7FE68879DC2B}">
      <dgm:prSet/>
      <dgm:spPr/>
      <dgm:t>
        <a:bodyPr/>
        <a:lstStyle/>
        <a:p>
          <a:endParaRPr lang="zh-TW" altLang="en-US" sz="3200" b="1">
            <a:latin typeface="微軟正黑體" pitchFamily="34" charset="-120"/>
            <a:ea typeface="微軟正黑體" pitchFamily="34" charset="-120"/>
          </a:endParaRPr>
        </a:p>
      </dgm:t>
    </dgm:pt>
    <dgm:pt modelId="{9896F305-9D5A-4152-96C8-56D5476057BA}" type="sibTrans" cxnId="{276ECCDD-5378-47C1-83D0-7FE68879DC2B}">
      <dgm:prSet/>
      <dgm:spPr/>
      <dgm:t>
        <a:bodyPr/>
        <a:lstStyle/>
        <a:p>
          <a:endParaRPr lang="zh-TW" altLang="en-US" sz="3200" b="1">
            <a:latin typeface="微軟正黑體" pitchFamily="34" charset="-120"/>
            <a:ea typeface="微軟正黑體" pitchFamily="34" charset="-120"/>
          </a:endParaRPr>
        </a:p>
      </dgm:t>
    </dgm:pt>
    <dgm:pt modelId="{A35579C4-E499-453C-93AB-3E45A3D1B52C}">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柔軟度：</a:t>
          </a:r>
          <a:r>
            <a:rPr lang="zh-TW" altLang="zh-TW" sz="2000" b="1" dirty="0">
              <a:solidFill>
                <a:srgbClr val="C00000"/>
              </a:solidFill>
              <a:latin typeface="微軟正黑體" pitchFamily="34" charset="-120"/>
              <a:ea typeface="微軟正黑體" pitchFamily="34" charset="-120"/>
              <a:cs typeface="+mn-cs"/>
            </a:rPr>
            <a:t>坐姿體前彎</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23</a:t>
          </a:r>
          <a:r>
            <a:rPr lang="zh-TW" altLang="zh-TW" sz="2000" b="1" dirty="0">
              <a:solidFill>
                <a:srgbClr val="0070C0"/>
              </a:solidFill>
              <a:latin typeface="微軟正黑體" pitchFamily="34" charset="-120"/>
              <a:ea typeface="微軟正黑體" pitchFamily="34" charset="-120"/>
              <a:cs typeface="+mn-cs"/>
            </a:rPr>
            <a:t>公分</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844F8432-2177-458C-BF3F-AD40BD07734F}" type="parTrans" cxnId="{BD2D31FE-0091-4BAA-BF5B-9A0007196A77}">
      <dgm:prSet/>
      <dgm:spPr/>
      <dgm:t>
        <a:bodyPr/>
        <a:lstStyle/>
        <a:p>
          <a:endParaRPr lang="zh-TW" altLang="en-US" sz="3200" b="1">
            <a:latin typeface="微軟正黑體" pitchFamily="34" charset="-120"/>
            <a:ea typeface="微軟正黑體" pitchFamily="34" charset="-120"/>
          </a:endParaRPr>
        </a:p>
      </dgm:t>
    </dgm:pt>
    <dgm:pt modelId="{78DDEF33-A245-48B2-B812-5D1177194193}" type="sibTrans" cxnId="{BD2D31FE-0091-4BAA-BF5B-9A0007196A77}">
      <dgm:prSet/>
      <dgm:spPr/>
      <dgm:t>
        <a:bodyPr/>
        <a:lstStyle/>
        <a:p>
          <a:endParaRPr lang="zh-TW" altLang="en-US" sz="3200" b="1">
            <a:latin typeface="微軟正黑體" pitchFamily="34" charset="-120"/>
            <a:ea typeface="微軟正黑體" pitchFamily="34" charset="-120"/>
          </a:endParaRPr>
        </a:p>
      </dgm:t>
    </dgm:pt>
    <dgm:pt modelId="{676E8091-AFAC-4E8B-A117-9A4A76FF5164}">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瞬發力：</a:t>
          </a:r>
          <a:r>
            <a:rPr lang="zh-TW" altLang="zh-TW" sz="2000" b="1" dirty="0">
              <a:solidFill>
                <a:srgbClr val="C00000"/>
              </a:solidFill>
              <a:latin typeface="微軟正黑體" pitchFamily="34" charset="-120"/>
              <a:ea typeface="微軟正黑體" pitchFamily="34" charset="-120"/>
              <a:cs typeface="+mn-cs"/>
            </a:rPr>
            <a:t>立定跳遠</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122</a:t>
          </a:r>
          <a:r>
            <a:rPr lang="zh-TW" altLang="en-US" sz="2000" b="1" dirty="0">
              <a:solidFill>
                <a:srgbClr val="0070C0"/>
              </a:solidFill>
              <a:latin typeface="微軟正黑體" pitchFamily="34" charset="-120"/>
              <a:ea typeface="微軟正黑體" pitchFamily="34" charset="-120"/>
              <a:cs typeface="+mn-cs"/>
            </a:rPr>
            <a:t>公</a:t>
          </a:r>
          <a:r>
            <a:rPr lang="zh-TW" altLang="zh-TW" sz="2000" b="1" dirty="0">
              <a:solidFill>
                <a:srgbClr val="0070C0"/>
              </a:solidFill>
              <a:latin typeface="微軟正黑體" pitchFamily="34" charset="-120"/>
              <a:ea typeface="微軟正黑體" pitchFamily="34" charset="-120"/>
              <a:cs typeface="+mn-cs"/>
            </a:rPr>
            <a:t>分</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AEDC85DF-D4E7-4F16-9912-13F3D5AF0A5D}" type="parTrans" cxnId="{329E259D-AFBC-4F7A-86B6-FAC7B98275C7}">
      <dgm:prSet/>
      <dgm:spPr/>
      <dgm:t>
        <a:bodyPr/>
        <a:lstStyle/>
        <a:p>
          <a:endParaRPr lang="zh-TW" altLang="en-US" sz="3200" b="1">
            <a:latin typeface="微軟正黑體" pitchFamily="34" charset="-120"/>
            <a:ea typeface="微軟正黑體" pitchFamily="34" charset="-120"/>
          </a:endParaRPr>
        </a:p>
      </dgm:t>
    </dgm:pt>
    <dgm:pt modelId="{6BB25121-4A09-4563-8713-9C042A0AD93D}" type="sibTrans" cxnId="{329E259D-AFBC-4F7A-86B6-FAC7B98275C7}">
      <dgm:prSet/>
      <dgm:spPr/>
      <dgm:t>
        <a:bodyPr/>
        <a:lstStyle/>
        <a:p>
          <a:endParaRPr lang="zh-TW" altLang="en-US" sz="3200" b="1">
            <a:latin typeface="微軟正黑體" pitchFamily="34" charset="-120"/>
            <a:ea typeface="微軟正黑體" pitchFamily="34" charset="-120"/>
          </a:endParaRPr>
        </a:p>
      </dgm:t>
    </dgm:pt>
    <dgm:pt modelId="{C37FB5DA-BAA0-4D89-A6ED-4EDDD1CDADA2}">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心肺耐力：</a:t>
          </a:r>
          <a:r>
            <a:rPr lang="en-US" altLang="zh-TW" sz="2000" b="1" dirty="0">
              <a:solidFill>
                <a:srgbClr val="0070C0"/>
              </a:solidFill>
              <a:latin typeface="微軟正黑體" pitchFamily="34" charset="-120"/>
              <a:ea typeface="微軟正黑體" pitchFamily="34" charset="-120"/>
              <a:cs typeface="+mn-cs"/>
            </a:rPr>
            <a:t>800(</a:t>
          </a:r>
          <a:r>
            <a:rPr lang="zh-TW" altLang="zh-TW" sz="2000" b="1" dirty="0">
              <a:solidFill>
                <a:srgbClr val="0070C0"/>
              </a:solidFill>
              <a:latin typeface="微軟正黑體" pitchFamily="34" charset="-120"/>
              <a:ea typeface="微軟正黑體" pitchFamily="34" charset="-120"/>
              <a:cs typeface="+mn-cs"/>
            </a:rPr>
            <a:t>女</a:t>
          </a:r>
          <a:r>
            <a:rPr lang="en-US" altLang="zh-TW" sz="2000" b="1" dirty="0">
              <a:solidFill>
                <a:srgbClr val="0070C0"/>
              </a:solidFill>
              <a:latin typeface="微軟正黑體" pitchFamily="34" charset="-120"/>
              <a:ea typeface="微軟正黑體" pitchFamily="34" charset="-120"/>
              <a:cs typeface="+mn-cs"/>
            </a:rPr>
            <a:t>)/</a:t>
          </a:r>
          <a:r>
            <a:rPr lang="en-US" altLang="zh-TW" sz="2000" b="1" dirty="0">
              <a:solidFill>
                <a:srgbClr val="00B050"/>
              </a:solidFill>
              <a:latin typeface="微軟正黑體" pitchFamily="34" charset="-120"/>
              <a:ea typeface="微軟正黑體" pitchFamily="34" charset="-120"/>
              <a:cs typeface="+mn-cs"/>
            </a:rPr>
            <a:t>1600(</a:t>
          </a:r>
          <a:r>
            <a:rPr lang="zh-TW" altLang="zh-TW" sz="2000" b="1" dirty="0">
              <a:solidFill>
                <a:srgbClr val="00B050"/>
              </a:solidFill>
              <a:latin typeface="微軟正黑體" pitchFamily="34" charset="-120"/>
              <a:ea typeface="微軟正黑體" pitchFamily="34" charset="-120"/>
              <a:cs typeface="+mn-cs"/>
            </a:rPr>
            <a:t>男</a:t>
          </a:r>
          <a:r>
            <a:rPr lang="en-US" altLang="zh-TW" sz="2000" b="1" dirty="0">
              <a:solidFill>
                <a:srgbClr val="00B050"/>
              </a:solidFill>
              <a:latin typeface="微軟正黑體" pitchFamily="34" charset="-120"/>
              <a:ea typeface="微軟正黑體" pitchFamily="34" charset="-120"/>
              <a:cs typeface="+mn-cs"/>
            </a:rPr>
            <a:t>)</a:t>
          </a:r>
          <a:r>
            <a:rPr lang="zh-TW" altLang="zh-TW" sz="2000" b="1" dirty="0">
              <a:solidFill>
                <a:srgbClr val="0070C0"/>
              </a:solidFill>
              <a:latin typeface="微軟正黑體" pitchFamily="34" charset="-120"/>
              <a:ea typeface="微軟正黑體" pitchFamily="34" charset="-120"/>
              <a:cs typeface="+mn-cs"/>
            </a:rPr>
            <a:t>公尺</a:t>
          </a:r>
          <a:r>
            <a:rPr lang="zh-TW" altLang="zh-TW" sz="2000" b="1" dirty="0">
              <a:solidFill>
                <a:srgbClr val="C00000"/>
              </a:solidFill>
              <a:latin typeface="微軟正黑體" pitchFamily="34" charset="-120"/>
              <a:ea typeface="微軟正黑體" pitchFamily="34" charset="-120"/>
              <a:cs typeface="+mn-cs"/>
            </a:rPr>
            <a:t>跑走</a:t>
          </a:r>
          <a:r>
            <a:rPr lang="zh-TW" altLang="en-US" sz="2000" b="1" dirty="0">
              <a:solidFill>
                <a:srgbClr val="0070C0"/>
              </a:solidFill>
              <a:latin typeface="微軟正黑體" pitchFamily="34" charset="-120"/>
              <a:ea typeface="微軟正黑體" pitchFamily="34" charset="-120"/>
              <a:cs typeface="+mn-cs"/>
            </a:rPr>
            <a:t>低於</a:t>
          </a:r>
          <a:r>
            <a:rPr lang="en-US" altLang="zh-TW" sz="2000" b="1" dirty="0">
              <a:solidFill>
                <a:srgbClr val="0070C0"/>
              </a:solidFill>
              <a:latin typeface="微軟正黑體" pitchFamily="34" charset="-120"/>
              <a:ea typeface="微軟正黑體" pitchFamily="34" charset="-120"/>
              <a:cs typeface="+mn-cs"/>
            </a:rPr>
            <a:t>323/</a:t>
          </a:r>
          <a:r>
            <a:rPr lang="en-US" altLang="zh-TW" sz="2000" b="1" dirty="0">
              <a:solidFill>
                <a:srgbClr val="00B050"/>
              </a:solidFill>
              <a:latin typeface="微軟正黑體" pitchFamily="34" charset="-120"/>
              <a:ea typeface="微軟正黑體" pitchFamily="34" charset="-120"/>
              <a:cs typeface="+mn-cs"/>
            </a:rPr>
            <a:t>659</a:t>
          </a:r>
          <a:r>
            <a:rPr lang="zh-TW" altLang="zh-TW" sz="2000" b="1" dirty="0">
              <a:solidFill>
                <a:srgbClr val="0070C0"/>
              </a:solidFill>
              <a:latin typeface="微軟正黑體" pitchFamily="34" charset="-120"/>
              <a:ea typeface="微軟正黑體" pitchFamily="34" charset="-120"/>
              <a:cs typeface="+mn-cs"/>
            </a:rPr>
            <a:t>秒</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B236516D-D262-4DBA-BFD8-09A79F15279E}" type="parTrans" cxnId="{3B78D38C-C19A-4EEC-93BE-417C8E82A8D7}">
      <dgm:prSet/>
      <dgm:spPr/>
      <dgm:t>
        <a:bodyPr/>
        <a:lstStyle/>
        <a:p>
          <a:endParaRPr lang="zh-TW" altLang="en-US" sz="3200" b="1">
            <a:latin typeface="微軟正黑體" pitchFamily="34" charset="-120"/>
            <a:ea typeface="微軟正黑體" pitchFamily="34" charset="-120"/>
          </a:endParaRPr>
        </a:p>
      </dgm:t>
    </dgm:pt>
    <dgm:pt modelId="{BB5968B6-5113-486B-9D5C-4228C1EE674E}" type="sibTrans" cxnId="{3B78D38C-C19A-4EEC-93BE-417C8E82A8D7}">
      <dgm:prSet/>
      <dgm:spPr/>
      <dgm:t>
        <a:bodyPr/>
        <a:lstStyle/>
        <a:p>
          <a:endParaRPr lang="zh-TW" altLang="en-US" sz="3200" b="1">
            <a:latin typeface="微軟正黑體" pitchFamily="34" charset="-120"/>
            <a:ea typeface="微軟正黑體" pitchFamily="34" charset="-120"/>
          </a:endParaRPr>
        </a:p>
      </dgm:t>
    </dgm:pt>
    <dgm:pt modelId="{2BD83D5A-0605-4252-9BFC-ACDA816AAEC0}">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sz="1800" b="1" u="none" dirty="0">
              <a:solidFill>
                <a:schemeClr val="tx1"/>
              </a:solidFill>
              <a:latin typeface="微軟正黑體" panose="020B0604030504040204" pitchFamily="34" charset="-120"/>
              <a:ea typeface="微軟正黑體" panose="020B0604030504040204" pitchFamily="34" charset="-120"/>
            </a:rPr>
            <a:t>檢測成績以門檻方式計分：惟經</a:t>
          </a:r>
          <a:r>
            <a:rPr lang="zh-TW" altLang="en-US" sz="1800" b="1" u="none" dirty="0">
              <a:solidFill>
                <a:schemeClr val="tx1"/>
              </a:solidFill>
              <a:latin typeface="微軟正黑體" panose="020B0604030504040204" pitchFamily="34" charset="-120"/>
              <a:ea typeface="微軟正黑體" panose="020B0604030504040204" pitchFamily="34" charset="-120"/>
            </a:rPr>
            <a:t>公立醫院或教學醫院</a:t>
          </a:r>
          <a:r>
            <a:rPr lang="en-US" altLang="zh-TW" sz="1800" b="1" u="none" dirty="0">
              <a:solidFill>
                <a:schemeClr val="tx1"/>
              </a:solidFill>
              <a:latin typeface="微軟正黑體" panose="020B0604030504040204" pitchFamily="34" charset="-120"/>
              <a:ea typeface="微軟正黑體" panose="020B0604030504040204" pitchFamily="34" charset="-120"/>
            </a:rPr>
            <a:t>(</a:t>
          </a:r>
          <a:r>
            <a:rPr lang="zh-TW" altLang="en-US" sz="1800" b="1" u="none" dirty="0">
              <a:solidFill>
                <a:schemeClr val="tx1"/>
              </a:solidFill>
              <a:latin typeface="微軟正黑體" panose="020B0604030504040204" pitchFamily="34" charset="-120"/>
              <a:ea typeface="微軟正黑體" panose="020B0604030504040204" pitchFamily="34" charset="-120"/>
            </a:rPr>
            <a:t>含醫學中心、區域醫院</a:t>
          </a:r>
          <a:r>
            <a:rPr lang="en-US" altLang="zh-TW" sz="1800" b="1" u="none" dirty="0">
              <a:solidFill>
                <a:schemeClr val="tx1"/>
              </a:solidFill>
              <a:latin typeface="微軟正黑體" panose="020B0604030504040204" pitchFamily="34" charset="-120"/>
              <a:ea typeface="微軟正黑體" panose="020B0604030504040204" pitchFamily="34" charset="-120"/>
            </a:rPr>
            <a:t>)</a:t>
          </a:r>
          <a:r>
            <a:rPr lang="zh-TW" sz="1800" b="1" u="none" dirty="0">
              <a:solidFill>
                <a:schemeClr val="tx1"/>
              </a:solidFill>
              <a:latin typeface="微軟正黑體" panose="020B0604030504040204" pitchFamily="34" charset="-120"/>
              <a:ea typeface="微軟正黑體" panose="020B0604030504040204" pitchFamily="34" charset="-120"/>
            </a:rPr>
            <a:t>認定無法完成四項檢測者得擇項檢測，比照一般生給分標準，一項達標者，得</a:t>
          </a:r>
          <a:r>
            <a:rPr lang="en-US" sz="1800" b="1" u="none" dirty="0">
              <a:solidFill>
                <a:schemeClr val="tx1"/>
              </a:solidFill>
              <a:latin typeface="微軟正黑體" panose="020B0604030504040204" pitchFamily="34" charset="-120"/>
              <a:ea typeface="微軟正黑體" panose="020B0604030504040204" pitchFamily="34" charset="-120"/>
            </a:rPr>
            <a:t>2</a:t>
          </a:r>
          <a:r>
            <a:rPr lang="zh-TW" sz="1800" b="1" u="none" dirty="0">
              <a:solidFill>
                <a:schemeClr val="tx1"/>
              </a:solidFill>
              <a:latin typeface="微軟正黑體" panose="020B0604030504040204" pitchFamily="34" charset="-120"/>
              <a:ea typeface="微軟正黑體" panose="020B0604030504040204" pitchFamily="34" charset="-120"/>
            </a:rPr>
            <a:t>分；任二項達標者，得</a:t>
          </a:r>
          <a:r>
            <a:rPr lang="en-US" sz="1800" b="1" u="none" dirty="0">
              <a:solidFill>
                <a:schemeClr val="tx1"/>
              </a:solidFill>
              <a:latin typeface="微軟正黑體" panose="020B0604030504040204" pitchFamily="34" charset="-120"/>
              <a:ea typeface="微軟正黑體" panose="020B0604030504040204" pitchFamily="34" charset="-120"/>
            </a:rPr>
            <a:t>4</a:t>
          </a:r>
          <a:r>
            <a:rPr lang="zh-TW" sz="1800" b="1" u="none" dirty="0">
              <a:solidFill>
                <a:schemeClr val="tx1"/>
              </a:solidFill>
              <a:latin typeface="微軟正黑體" panose="020B0604030504040204" pitchFamily="34" charset="-120"/>
              <a:ea typeface="微軟正黑體" panose="020B0604030504040204" pitchFamily="34" charset="-120"/>
            </a:rPr>
            <a:t>分；任三項達標者，得</a:t>
          </a:r>
          <a:r>
            <a:rPr lang="en-US" sz="1800" b="1" u="none" dirty="0">
              <a:solidFill>
                <a:schemeClr val="tx1"/>
              </a:solidFill>
              <a:latin typeface="微軟正黑體" panose="020B0604030504040204" pitchFamily="34" charset="-120"/>
              <a:ea typeface="微軟正黑體" panose="020B0604030504040204" pitchFamily="34" charset="-120"/>
            </a:rPr>
            <a:t>6</a:t>
          </a:r>
          <a:r>
            <a:rPr lang="zh-TW" sz="1800" b="1" u="none" dirty="0">
              <a:solidFill>
                <a:schemeClr val="tx1"/>
              </a:solidFill>
              <a:latin typeface="微軟正黑體" panose="020B0604030504040204" pitchFamily="34" charset="-120"/>
              <a:ea typeface="微軟正黑體" panose="020B0604030504040204" pitchFamily="34" charset="-120"/>
            </a:rPr>
            <a:t>分；凡完成得檢測項目者，再得</a:t>
          </a:r>
          <a:r>
            <a:rPr lang="en-US" sz="1800" b="1" u="none" dirty="0">
              <a:solidFill>
                <a:schemeClr val="tx1"/>
              </a:solidFill>
              <a:latin typeface="微軟正黑體" panose="020B0604030504040204" pitchFamily="34" charset="-120"/>
              <a:ea typeface="微軟正黑體" panose="020B0604030504040204" pitchFamily="34" charset="-120"/>
            </a:rPr>
            <a:t>2</a:t>
          </a:r>
          <a:r>
            <a:rPr lang="zh-TW" sz="1800" b="1" u="none" dirty="0">
              <a:solidFill>
                <a:schemeClr val="tx1"/>
              </a:solidFill>
              <a:latin typeface="微軟正黑體" panose="020B0604030504040204" pitchFamily="34" charset="-120"/>
              <a:ea typeface="微軟正黑體" panose="020B0604030504040204" pitchFamily="34" charset="-120"/>
            </a:rPr>
            <a:t>分。</a:t>
          </a:r>
          <a:endParaRPr lang="zh-TW" altLang="en-US" sz="1800" b="1" u="none" dirty="0">
            <a:solidFill>
              <a:schemeClr val="tx1"/>
            </a:solidFill>
            <a:latin typeface="微軟正黑體" pitchFamily="34" charset="-120"/>
            <a:ea typeface="微軟正黑體" pitchFamily="34" charset="-120"/>
            <a:cs typeface="+mn-cs"/>
          </a:endParaRPr>
        </a:p>
      </dgm:t>
    </dgm:pt>
    <dgm:pt modelId="{47F0B8BC-AB78-4872-BBD5-FA178E6B84AA}" type="parTrans" cxnId="{BFAE13FE-FD21-44FF-9728-919E402FC665}">
      <dgm:prSet/>
      <dgm:spPr/>
      <dgm:t>
        <a:bodyPr/>
        <a:lstStyle/>
        <a:p>
          <a:endParaRPr lang="zh-TW" altLang="en-US"/>
        </a:p>
      </dgm:t>
    </dgm:pt>
    <dgm:pt modelId="{865055E0-F02B-4F1B-8CD0-911E347A7FC3}" type="sibTrans" cxnId="{BFAE13FE-FD21-44FF-9728-919E402FC665}">
      <dgm:prSet/>
      <dgm:spPr/>
      <dgm:t>
        <a:bodyPr/>
        <a:lstStyle/>
        <a:p>
          <a:endParaRPr lang="zh-TW" altLang="en-US"/>
        </a:p>
      </dgm:t>
    </dgm:pt>
    <dgm:pt modelId="{4C4B38B6-8C98-4736-B964-AE7078C4E021}" type="pres">
      <dgm:prSet presAssocID="{8C537ED8-5726-47C4-8FC4-63083F01098E}" presName="Name0" presStyleCnt="0">
        <dgm:presLayoutVars>
          <dgm:dir/>
          <dgm:animLvl val="lvl"/>
          <dgm:resizeHandles val="exact"/>
        </dgm:presLayoutVars>
      </dgm:prSet>
      <dgm:spPr/>
      <dgm:t>
        <a:bodyPr/>
        <a:lstStyle/>
        <a:p>
          <a:endParaRPr lang="zh-TW" altLang="en-US"/>
        </a:p>
      </dgm:t>
    </dgm:pt>
    <dgm:pt modelId="{E5ADAD27-8194-4E64-B82B-71ECC6C8100B}" type="pres">
      <dgm:prSet presAssocID="{312500B9-38B7-431B-BFF5-CF44288EE040}" presName="composite" presStyleCnt="0"/>
      <dgm:spPr/>
    </dgm:pt>
    <dgm:pt modelId="{DB45520C-50BC-4337-9292-206C5CA9F170}" type="pres">
      <dgm:prSet presAssocID="{312500B9-38B7-431B-BFF5-CF44288EE040}" presName="parTx" presStyleLbl="alignNode1" presStyleIdx="0" presStyleCnt="1" custScaleY="100000" custLinFactNeighborX="-49" custLinFactNeighborY="-88191">
        <dgm:presLayoutVars>
          <dgm:chMax val="0"/>
          <dgm:chPref val="0"/>
          <dgm:bulletEnabled val="1"/>
        </dgm:presLayoutVars>
      </dgm:prSet>
      <dgm:spPr>
        <a:prstGeom prst="rect">
          <a:avLst/>
        </a:prstGeom>
      </dgm:spPr>
      <dgm:t>
        <a:bodyPr/>
        <a:lstStyle/>
        <a:p>
          <a:endParaRPr lang="zh-TW" altLang="en-US"/>
        </a:p>
      </dgm:t>
    </dgm:pt>
    <dgm:pt modelId="{B6F4E633-BC5B-4332-A59C-96854875758B}" type="pres">
      <dgm:prSet presAssocID="{312500B9-38B7-431B-BFF5-CF44288EE040}" presName="desTx" presStyleLbl="alignAccFollowNode1" presStyleIdx="0" presStyleCnt="1" custScaleY="100000" custLinFactNeighborY="31204">
        <dgm:presLayoutVars>
          <dgm:bulletEnabled val="1"/>
        </dgm:presLayoutVars>
      </dgm:prSet>
      <dgm:spPr>
        <a:prstGeom prst="rect">
          <a:avLst/>
        </a:prstGeom>
      </dgm:spPr>
      <dgm:t>
        <a:bodyPr/>
        <a:lstStyle/>
        <a:p>
          <a:endParaRPr lang="zh-TW" altLang="en-US"/>
        </a:p>
      </dgm:t>
    </dgm:pt>
  </dgm:ptLst>
  <dgm:cxnLst>
    <dgm:cxn modelId="{1221F3EB-F8EC-4567-A96B-3F7368241431}" type="presOf" srcId="{BE111D29-0EB8-4272-A9A5-F3BA2A888848}" destId="{B6F4E633-BC5B-4332-A59C-96854875758B}" srcOrd="0" destOrd="0" presId="urn:microsoft.com/office/officeart/2005/8/layout/hList1"/>
    <dgm:cxn modelId="{08C239B3-57E6-43B1-875D-942FF3D4B938}" type="presOf" srcId="{C37FB5DA-BAA0-4D89-A6ED-4EDDD1CDADA2}" destId="{B6F4E633-BC5B-4332-A59C-96854875758B}" srcOrd="0" destOrd="3" presId="urn:microsoft.com/office/officeart/2005/8/layout/hList1"/>
    <dgm:cxn modelId="{894D1A33-BD98-4484-8978-23F6319864D2}" type="presOf" srcId="{8C537ED8-5726-47C4-8FC4-63083F01098E}" destId="{4C4B38B6-8C98-4736-B964-AE7078C4E021}" srcOrd="0" destOrd="0" presId="urn:microsoft.com/office/officeart/2005/8/layout/hList1"/>
    <dgm:cxn modelId="{276ECCDD-5378-47C1-83D0-7FE68879DC2B}" srcId="{312500B9-38B7-431B-BFF5-CF44288EE040}" destId="{BE111D29-0EB8-4272-A9A5-F3BA2A888848}" srcOrd="0" destOrd="0" parTransId="{2DE7B03F-C929-49BD-96BB-AA8DC423BA31}" sibTransId="{9896F305-9D5A-4152-96C8-56D5476057BA}"/>
    <dgm:cxn modelId="{1CB60DD1-917E-4680-97C1-37D527BCBA2D}" srcId="{8C537ED8-5726-47C4-8FC4-63083F01098E}" destId="{312500B9-38B7-431B-BFF5-CF44288EE040}" srcOrd="0" destOrd="0" parTransId="{506E7C15-6D9B-4AD2-B4A1-80C96EB6D81F}" sibTransId="{007869D1-1044-4AF6-B959-62528DBC6709}"/>
    <dgm:cxn modelId="{BFAE13FE-FD21-44FF-9728-919E402FC665}" srcId="{312500B9-38B7-431B-BFF5-CF44288EE040}" destId="{2BD83D5A-0605-4252-9BFC-ACDA816AAEC0}" srcOrd="4" destOrd="0" parTransId="{47F0B8BC-AB78-4872-BBD5-FA178E6B84AA}" sibTransId="{865055E0-F02B-4F1B-8CD0-911E347A7FC3}"/>
    <dgm:cxn modelId="{36C448DB-7258-415E-B87F-821822D6A885}" type="presOf" srcId="{2BD83D5A-0605-4252-9BFC-ACDA816AAEC0}" destId="{B6F4E633-BC5B-4332-A59C-96854875758B}" srcOrd="0" destOrd="4" presId="urn:microsoft.com/office/officeart/2005/8/layout/hList1"/>
    <dgm:cxn modelId="{A6BB1561-EFE8-401E-A719-10A9DF20E210}" type="presOf" srcId="{312500B9-38B7-431B-BFF5-CF44288EE040}" destId="{DB45520C-50BC-4337-9292-206C5CA9F170}" srcOrd="0" destOrd="0" presId="urn:microsoft.com/office/officeart/2005/8/layout/hList1"/>
    <dgm:cxn modelId="{BD2D31FE-0091-4BAA-BF5B-9A0007196A77}" srcId="{312500B9-38B7-431B-BFF5-CF44288EE040}" destId="{A35579C4-E499-453C-93AB-3E45A3D1B52C}" srcOrd="1" destOrd="0" parTransId="{844F8432-2177-458C-BF3F-AD40BD07734F}" sibTransId="{78DDEF33-A245-48B2-B812-5D1177194193}"/>
    <dgm:cxn modelId="{3B78D38C-C19A-4EEC-93BE-417C8E82A8D7}" srcId="{312500B9-38B7-431B-BFF5-CF44288EE040}" destId="{C37FB5DA-BAA0-4D89-A6ED-4EDDD1CDADA2}" srcOrd="3" destOrd="0" parTransId="{B236516D-D262-4DBA-BFD8-09A79F15279E}" sibTransId="{BB5968B6-5113-486B-9D5C-4228C1EE674E}"/>
    <dgm:cxn modelId="{02053643-2C25-4130-AE87-1737062EF633}" type="presOf" srcId="{A35579C4-E499-453C-93AB-3E45A3D1B52C}" destId="{B6F4E633-BC5B-4332-A59C-96854875758B}" srcOrd="0" destOrd="1" presId="urn:microsoft.com/office/officeart/2005/8/layout/hList1"/>
    <dgm:cxn modelId="{329E259D-AFBC-4F7A-86B6-FAC7B98275C7}" srcId="{312500B9-38B7-431B-BFF5-CF44288EE040}" destId="{676E8091-AFAC-4E8B-A117-9A4A76FF5164}" srcOrd="2" destOrd="0" parTransId="{AEDC85DF-D4E7-4F16-9912-13F3D5AF0A5D}" sibTransId="{6BB25121-4A09-4563-8713-9C042A0AD93D}"/>
    <dgm:cxn modelId="{BDB55D67-0720-45AB-8976-C14D67F933ED}" type="presOf" srcId="{676E8091-AFAC-4E8B-A117-9A4A76FF5164}" destId="{B6F4E633-BC5B-4332-A59C-96854875758B}" srcOrd="0" destOrd="2" presId="urn:microsoft.com/office/officeart/2005/8/layout/hList1"/>
    <dgm:cxn modelId="{E5409780-7468-4DFC-8497-B34D283FE7D8}" type="presParOf" srcId="{4C4B38B6-8C98-4736-B964-AE7078C4E021}" destId="{E5ADAD27-8194-4E64-B82B-71ECC6C8100B}" srcOrd="0" destOrd="0" presId="urn:microsoft.com/office/officeart/2005/8/layout/hList1"/>
    <dgm:cxn modelId="{BF44FD28-362F-4C30-83E6-FC91D6B453CF}" type="presParOf" srcId="{E5ADAD27-8194-4E64-B82B-71ECC6C8100B}" destId="{DB45520C-50BC-4337-9292-206C5CA9F170}" srcOrd="0" destOrd="0" presId="urn:microsoft.com/office/officeart/2005/8/layout/hList1"/>
    <dgm:cxn modelId="{9E7FCBFE-CA85-4965-94D4-70E81F1D1C7A}" type="presParOf" srcId="{E5ADAD27-8194-4E64-B82B-71ECC6C8100B}" destId="{B6F4E633-BC5B-4332-A59C-96854875758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1" csCatId="colorful" phldr="1"/>
      <dgm:spPr/>
      <dgm:t>
        <a:bodyPr/>
        <a:lstStyle/>
        <a:p>
          <a:endParaRPr lang="zh-TW" altLang="en-US"/>
        </a:p>
      </dgm:t>
    </dgm:pt>
    <dgm:pt modelId="{F5B6D5AE-D4F3-4470-A131-76C5C217B970}">
      <dgm:prSet phldrT="[文字]" custT="1"/>
      <dgm:spPr>
        <a:xfrm>
          <a:off x="83" y="2138756"/>
          <a:ext cx="2013593" cy="2036861"/>
        </a:xfrm>
        <a:scene3d>
          <a:camera prst="orthographicFront"/>
          <a:lightRig rig="flat" dir="t"/>
        </a:scene3d>
        <a:sp3d prstMaterial="plastic">
          <a:bevelT w="120900" h="88900"/>
          <a:bevelB w="88900" h="31750" prst="angle"/>
        </a:sp3d>
      </dgm:spPr>
      <dgm:t>
        <a:bodyPr/>
        <a:lstStyle/>
        <a:p>
          <a:r>
            <a:rPr lang="zh-TW" altLang="en-US" sz="2800" b="1" u="none">
              <a:latin typeface="微軟正黑體" pitchFamily="34" charset="-120"/>
              <a:ea typeface="微軟正黑體" pitchFamily="34" charset="-120"/>
              <a:cs typeface="+mn-cs"/>
            </a:rPr>
            <a:t>本土語言認證</a:t>
          </a:r>
          <a:endParaRPr lang="en-US" altLang="zh-TW" sz="2800" b="1" u="none">
            <a:latin typeface="微軟正黑體" pitchFamily="34" charset="-120"/>
            <a:ea typeface="微軟正黑體" pitchFamily="34" charset="-120"/>
            <a:cs typeface="+mn-cs"/>
          </a:endParaRPr>
        </a:p>
        <a:p>
          <a:r>
            <a:rPr lang="zh-TW" altLang="en-US" sz="2800" b="1" u="none">
              <a:latin typeface="微軟正黑體" pitchFamily="34" charset="-120"/>
              <a:ea typeface="微軟正黑體" pitchFamily="34" charset="-120"/>
              <a:cs typeface="+mn-cs"/>
            </a:rPr>
            <a:t>上限</a:t>
          </a:r>
          <a:r>
            <a:rPr lang="en-US" altLang="zh-TW" sz="2800" b="1" u="none">
              <a:latin typeface="微軟正黑體" pitchFamily="34" charset="-120"/>
              <a:ea typeface="微軟正黑體" pitchFamily="34" charset="-120"/>
              <a:cs typeface="+mn-cs"/>
            </a:rPr>
            <a:t>2</a:t>
          </a:r>
          <a:r>
            <a:rPr lang="zh-TW" altLang="en-US" sz="2800" b="1" u="none">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cene3d>
          <a:camera prst="orthographicFront"/>
          <a:lightRig rig="flat" dir="t"/>
        </a:scene3d>
        <a:sp3d extrusionH="12700" prstMaterial="plastic">
          <a:bevelT w="50800" h="50800"/>
        </a:sp3d>
      </dgm:spPr>
      <dgm:t>
        <a:bodyPr/>
        <a:lstStyle/>
        <a:p>
          <a:r>
            <a:rPr lang="zh-TW" altLang="en-US" sz="1800" b="1" u="none" dirty="0">
              <a:latin typeface="微軟正黑體" pitchFamily="34" charset="-120"/>
              <a:ea typeface="微軟正黑體" pitchFamily="34" charset="-120"/>
              <a:cs typeface="+mn-cs"/>
            </a:rPr>
            <a:t>通過原住民族語或客語或閩南語初級以上</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已認證得</a:t>
          </a:r>
          <a:r>
            <a:rPr lang="en-US" altLang="en-US" sz="1800" b="1" u="none" dirty="0">
              <a:latin typeface="微軟正黑體" pitchFamily="34" charset="-120"/>
              <a:ea typeface="微軟正黑體" pitchFamily="34" charset="-120"/>
              <a:cs typeface="+mn-cs"/>
            </a:rPr>
            <a:t>2</a:t>
          </a:r>
          <a:r>
            <a:rPr lang="zh-TW" altLang="en-US" sz="1800" b="1" u="none" dirty="0">
              <a:latin typeface="微軟正黑體" pitchFamily="34" charset="-120"/>
              <a:ea typeface="微軟正黑體" pitchFamily="34" charset="-120"/>
              <a:cs typeface="+mn-cs"/>
            </a:rPr>
            <a:t>分；未認證得</a:t>
          </a:r>
          <a:r>
            <a:rPr lang="en-US" altLang="en-US" sz="1800" b="1" u="none" dirty="0">
              <a:latin typeface="微軟正黑體" pitchFamily="34" charset="-120"/>
              <a:ea typeface="微軟正黑體" pitchFamily="34" charset="-120"/>
              <a:cs typeface="+mn-cs"/>
            </a:rPr>
            <a:t>0</a:t>
          </a:r>
          <a:r>
            <a:rPr lang="zh-TW" altLang="en-US" sz="1800" b="1" u="none" dirty="0">
              <a:latin typeface="微軟正黑體" pitchFamily="34" charset="-120"/>
              <a:ea typeface="微軟正黑體" pitchFamily="34" charset="-120"/>
              <a:cs typeface="+mn-cs"/>
            </a:rPr>
            <a:t>分。</a:t>
          </a:r>
          <a:endParaRPr lang="zh-TW" altLang="en-US" sz="1800" b="1" dirty="0">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D650AFB1-B081-422E-8385-D3A195EF10A5}">
      <dgm:prSet custT="1"/>
      <dgm:spPr/>
      <dgm:t>
        <a:bodyPr/>
        <a:lstStyle/>
        <a:p>
          <a:r>
            <a:rPr lang="zh-TW" altLang="en-US" sz="1800" b="1" u="none" dirty="0">
              <a:solidFill>
                <a:schemeClr val="tx1"/>
              </a:solidFill>
              <a:latin typeface="微軟正黑體" pitchFamily="34" charset="-120"/>
              <a:ea typeface="微軟正黑體" pitchFamily="34" charset="-120"/>
              <a:cs typeface="+mn-cs"/>
            </a:rPr>
            <a:t>本土語言認證採認主管機關核發之證書</a:t>
          </a:r>
          <a:r>
            <a:rPr lang="zh-TW" altLang="en-US" sz="1800" b="1" u="none" dirty="0">
              <a:latin typeface="微軟正黑體" pitchFamily="34" charset="-120"/>
              <a:ea typeface="微軟正黑體" pitchFamily="34" charset="-120"/>
              <a:cs typeface="+mn-cs"/>
            </a:rPr>
            <a:t>：原住民族語為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原住民族語言能力認證測驗合格證書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客家委員會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教育部</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閩南語語言能力認證考試合格證書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，非上列證書不予採計。</a:t>
          </a:r>
        </a:p>
      </dgm:t>
    </dgm:pt>
    <dgm:pt modelId="{A13BF5B9-61CF-434C-90D5-0016719A6CE4}" type="parTrans" cxnId="{E86BA487-CA9E-4714-97BC-55A264DA1DDB}">
      <dgm:prSet/>
      <dgm:spPr/>
      <dgm:t>
        <a:bodyPr/>
        <a:lstStyle/>
        <a:p>
          <a:endParaRPr lang="zh-TW" altLang="en-US"/>
        </a:p>
      </dgm:t>
    </dgm:pt>
    <dgm:pt modelId="{A21A0EC4-2E68-4395-AA5B-B9F001F81474}" type="sibTrans" cxnId="{E86BA487-CA9E-4714-97BC-55A264DA1DDB}">
      <dgm:prSet/>
      <dgm:spPr/>
      <dgm:t>
        <a:bodyPr/>
        <a:lstStyle/>
        <a:p>
          <a:endParaRPr lang="zh-TW" altLang="en-US"/>
        </a:p>
      </dgm:t>
    </dgm:pt>
    <dgm:pt modelId="{25CA11F4-F9D2-43EA-A69E-9DA8A48E4F5E}">
      <dgm:prSet custT="1"/>
      <dgm:spPr/>
      <dgm:t>
        <a:bodyPr/>
        <a:lstStyle/>
        <a:p>
          <a:r>
            <a:rPr lang="zh-TW" altLang="en-US" sz="1800" b="1" u="none" dirty="0">
              <a:solidFill>
                <a:schemeClr val="tx1"/>
              </a:solidFill>
              <a:latin typeface="微軟正黑體" pitchFamily="34" charset="-120"/>
              <a:ea typeface="微軟正黑體" pitchFamily="34" charset="-120"/>
              <a:cs typeface="+mn-cs"/>
            </a:rPr>
            <a:t>採計至當年度</a:t>
          </a:r>
          <a:r>
            <a:rPr lang="en-US" altLang="en-US" sz="1800" b="1" u="none" dirty="0">
              <a:solidFill>
                <a:schemeClr val="tx1"/>
              </a:solidFill>
              <a:latin typeface="微軟正黑體" pitchFamily="34" charset="-120"/>
              <a:ea typeface="微軟正黑體" pitchFamily="34" charset="-120"/>
              <a:cs typeface="+mn-cs"/>
            </a:rPr>
            <a:t>4</a:t>
          </a:r>
          <a:r>
            <a:rPr lang="zh-TW" altLang="en-US" sz="1800" b="1" u="none" dirty="0">
              <a:solidFill>
                <a:schemeClr val="tx1"/>
              </a:solidFill>
              <a:latin typeface="微軟正黑體" pitchFamily="34" charset="-120"/>
              <a:ea typeface="微軟正黑體" pitchFamily="34" charset="-120"/>
              <a:cs typeface="+mn-cs"/>
            </a:rPr>
            <a:t>月</a:t>
          </a:r>
          <a:r>
            <a:rPr lang="en-US" altLang="zh-TW" sz="1800" b="1" u="none" dirty="0">
              <a:solidFill>
                <a:srgbClr val="FF0000"/>
              </a:solidFill>
              <a:latin typeface="微軟正黑體" pitchFamily="34" charset="-120"/>
              <a:ea typeface="微軟正黑體" pitchFamily="34" charset="-120"/>
              <a:cs typeface="+mn-cs"/>
            </a:rPr>
            <a:t>20</a:t>
          </a:r>
          <a:r>
            <a:rPr lang="zh-TW" altLang="en-US" sz="1800" b="1" u="none" dirty="0">
              <a:solidFill>
                <a:schemeClr val="tx1"/>
              </a:solidFill>
              <a:latin typeface="微軟正黑體" pitchFamily="34" charset="-120"/>
              <a:ea typeface="微軟正黑體" pitchFamily="34" charset="-120"/>
              <a:cs typeface="+mn-cs"/>
            </a:rPr>
            <a:t>日前，提出之檢定資料如非國中教育階段取得者，亦予採計。</a:t>
          </a:r>
        </a:p>
      </dgm:t>
    </dgm:pt>
    <dgm:pt modelId="{41785B33-E164-461B-9B64-521F818B5DF5}" type="parTrans" cxnId="{1B62C9FC-7F1F-4BE9-8B5E-27048492A12A}">
      <dgm:prSet/>
      <dgm:spPr/>
      <dgm:t>
        <a:bodyPr/>
        <a:lstStyle/>
        <a:p>
          <a:endParaRPr lang="zh-TW" altLang="en-US"/>
        </a:p>
      </dgm:t>
    </dgm:pt>
    <dgm:pt modelId="{359FCBE4-3605-4C94-BF81-E5A55E9E6F00}" type="sibTrans" cxnId="{1B62C9FC-7F1F-4BE9-8B5E-27048492A12A}">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LinFactNeighborX="-2936">
        <dgm:presLayoutVars>
          <dgm:bulletEnabled val="1"/>
        </dgm:presLayoutVars>
      </dgm:prSet>
      <dgm:spPr>
        <a:prstGeom prst="round2SameRect">
          <a:avLst/>
        </a:prstGeom>
      </dgm:spPr>
      <dgm:t>
        <a:bodyPr/>
        <a:lstStyle/>
        <a:p>
          <a:endParaRPr lang="zh-TW" altLang="en-US"/>
        </a:p>
      </dgm:t>
    </dgm:pt>
  </dgm:ptLst>
  <dgm:cxnLst>
    <dgm:cxn modelId="{3DEA2DEA-5F26-4AD7-A16E-E322E868BAE8}" type="presOf" srcId="{F5B6D5AE-D4F3-4470-A131-76C5C217B970}" destId="{86C6275C-E814-444B-B2D2-162DEBBE454D}" srcOrd="0" destOrd="0" presId="urn:microsoft.com/office/officeart/2005/8/layout/vList5"/>
    <dgm:cxn modelId="{1B62C9FC-7F1F-4BE9-8B5E-27048492A12A}" srcId="{F5B6D5AE-D4F3-4470-A131-76C5C217B970}" destId="{25CA11F4-F9D2-43EA-A69E-9DA8A48E4F5E}" srcOrd="2" destOrd="0" parTransId="{41785B33-E164-461B-9B64-521F818B5DF5}" sibTransId="{359FCBE4-3605-4C94-BF81-E5A55E9E6F00}"/>
    <dgm:cxn modelId="{CBEA3535-6943-4C53-9E8B-1E573B337CD3}" type="presOf" srcId="{C62CB6A8-347C-4C66-B848-0290A50CA0DA}" destId="{43DE773F-FF14-47B5-BB42-D7B3D33BC52E}" srcOrd="0" destOrd="0"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25C34C3C-A73C-4313-B621-28BB0194F2D0}" type="presOf" srcId="{2844DD21-10DD-4016-9FF4-78F7C4C51D88}" destId="{C0ACAB9B-5EED-4CB5-BECD-8EA6561A796F}" srcOrd="0" destOrd="0" presId="urn:microsoft.com/office/officeart/2005/8/layout/vList5"/>
    <dgm:cxn modelId="{E0CCEF0D-AE7D-481A-AD7D-AEF47A646E46}" type="presOf" srcId="{25CA11F4-F9D2-43EA-A69E-9DA8A48E4F5E}" destId="{C0ACAB9B-5EED-4CB5-BECD-8EA6561A796F}" srcOrd="0" destOrd="2" presId="urn:microsoft.com/office/officeart/2005/8/layout/vList5"/>
    <dgm:cxn modelId="{E86BA487-CA9E-4714-97BC-55A264DA1DDB}" srcId="{F5B6D5AE-D4F3-4470-A131-76C5C217B970}" destId="{D650AFB1-B081-422E-8385-D3A195EF10A5}" srcOrd="1" destOrd="0" parTransId="{A13BF5B9-61CF-434C-90D5-0016719A6CE4}" sibTransId="{A21A0EC4-2E68-4395-AA5B-B9F001F81474}"/>
    <dgm:cxn modelId="{F4213F72-A2A0-4468-A5C2-2585C9067DE3}" srcId="{F5B6D5AE-D4F3-4470-A131-76C5C217B970}" destId="{2844DD21-10DD-4016-9FF4-78F7C4C51D88}" srcOrd="0" destOrd="0" parTransId="{3CBBFEB9-A4BF-4679-AC44-9372B6C461D8}" sibTransId="{4CC58B6B-D323-4EB8-A2ED-3B8E0332B37B}"/>
    <dgm:cxn modelId="{1402AFBF-12AA-457C-9A47-E89209B4E0B0}" type="presOf" srcId="{D650AFB1-B081-422E-8385-D3A195EF10A5}" destId="{C0ACAB9B-5EED-4CB5-BECD-8EA6561A796F}" srcOrd="0" destOrd="1" presId="urn:microsoft.com/office/officeart/2005/8/layout/vList5"/>
    <dgm:cxn modelId="{67CE66C7-1766-494F-89B5-60A6CBC501C4}" type="presParOf" srcId="{43DE773F-FF14-47B5-BB42-D7B3D33BC52E}" destId="{62972737-034A-43C1-8B53-F3CAFCF4B1DA}" srcOrd="0" destOrd="0" presId="urn:microsoft.com/office/officeart/2005/8/layout/vList5"/>
    <dgm:cxn modelId="{1E8B00B5-0964-4E9B-9C1A-847CA4BC9A78}" type="presParOf" srcId="{62972737-034A-43C1-8B53-F3CAFCF4B1DA}" destId="{86C6275C-E814-444B-B2D2-162DEBBE454D}" srcOrd="0" destOrd="0" presId="urn:microsoft.com/office/officeart/2005/8/layout/vList5"/>
    <dgm:cxn modelId="{C6E132B5-AEDD-4C23-8689-299CCAA74EC9}"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7D8DDF3F-2E03-4B6B-A41A-03C19BFD5DD9}" type="presOf" srcId="{0BCEE368-3431-44B9-BC39-8D043A9AFB6B}" destId="{74391852-20B6-4874-955D-801FF57834EE}" srcOrd="0" destOrd="0" presId="urn:microsoft.com/office/officeart/2008/layout/HorizontalMultiLevelHierarchy"/>
    <dgm:cxn modelId="{FDF99B81-E3CC-4AA3-AC29-FCC8CD3B3B7E}" type="presOf" srcId="{F34A9759-A1C7-4A33-B2A7-7B973735D614}" destId="{1E5A2185-BA0C-4F91-AA10-F6CB1B0156FC}" srcOrd="0" destOrd="0" presId="urn:microsoft.com/office/officeart/2008/layout/HorizontalMultiLevelHierarchy"/>
    <dgm:cxn modelId="{7F8EFD46-300F-4D16-9B66-865F5BC89B45}" type="presOf" srcId="{CE0711CA-AB88-42F3-9B58-9D9798B18A1F}" destId="{4DCC8F3E-F709-4B42-99CB-9E754E86A040}"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554B10A6-7AAF-42FD-A0DD-B769FCC19C7D}" type="presOf" srcId="{45E39A56-40CC-4E96-9015-DA7B915A0C87}" destId="{4149323B-3026-48D2-9406-B1B2030D0A79}" srcOrd="0" destOrd="0" presId="urn:microsoft.com/office/officeart/2008/layout/HorizontalMultiLevelHierarchy"/>
    <dgm:cxn modelId="{114FBE1E-092D-41B4-A4B2-4EB629F555C4}" type="presOf" srcId="{C7CE2D37-D75A-401F-9AC1-CFEFF8361B00}" destId="{4B763022-987E-4813-B217-C6DBC14CE2C6}" srcOrd="0" destOrd="0" presId="urn:microsoft.com/office/officeart/2008/layout/HorizontalMultiLevelHierarchy"/>
    <dgm:cxn modelId="{7E2B0CC5-4072-4DE6-BFC7-C165F2167610}" type="presOf" srcId="{980E9C16-A76E-4416-A46E-D2E80524CBA2}" destId="{95FB0B6A-82E2-49A0-84C8-EF6168BE495D}" srcOrd="0" destOrd="0" presId="urn:microsoft.com/office/officeart/2008/layout/HorizontalMultiLevelHierarchy"/>
    <dgm:cxn modelId="{42E1A282-DE48-46D5-9ADF-E60174F9D24A}" type="presOf" srcId="{39EC5172-4BC3-4BA1-952B-BAC716F7257E}" destId="{FE5079DA-EFC3-4922-A063-981745543C78}" srcOrd="0" destOrd="0" presId="urn:microsoft.com/office/officeart/2008/layout/HorizontalMultiLevelHierarchy"/>
    <dgm:cxn modelId="{78489D25-6351-4316-A6E3-CCA515D84269}" type="presOf" srcId="{2C4F72F7-6691-4BDA-A6E5-6FBEA6CDBC29}" destId="{2024498F-F7CF-4062-9396-EF5F2D7129E6}" srcOrd="0" destOrd="0" presId="urn:microsoft.com/office/officeart/2008/layout/HorizontalMultiLevelHierarchy"/>
    <dgm:cxn modelId="{2C3FB038-D179-48B8-9B07-0D7045A1B611}" type="presOf" srcId="{5A6311CB-0A7F-4017-AD33-666B10CA6727}" destId="{C783A362-4F56-4422-B23C-1799C71A5667}" srcOrd="1" destOrd="0" presId="urn:microsoft.com/office/officeart/2008/layout/HorizontalMultiLevelHierarchy"/>
    <dgm:cxn modelId="{49333E15-9D80-4CDD-839B-F3CCADF9EE37}" type="presOf" srcId="{66707873-FE4E-4F02-A241-93CC8F117438}" destId="{E7DD4E41-BC36-48D7-9C26-C49247D78B79}" srcOrd="0" destOrd="0" presId="urn:microsoft.com/office/officeart/2008/layout/HorizontalMultiLevelHierarchy"/>
    <dgm:cxn modelId="{7A2C08BC-6546-4CDE-A3CF-3CCA24B84252}" type="presOf" srcId="{C7CE2D37-D75A-401F-9AC1-CFEFF8361B00}" destId="{76260727-C795-4CA5-BCD3-8B4DC0C82E2A}"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14059885-84DD-4F1E-9ED5-F996EEE8ACA8}" srcId="{76042859-7BD1-43F8-91B4-9B7159021193}" destId="{36EF0EC0-60A4-4C1A-9356-01B0251FFD65}" srcOrd="0" destOrd="0" parTransId="{63B15F2D-0DE7-49B5-BA24-46DB5A1E0C74}" sibTransId="{3586689E-4824-4357-B5C5-C6CBA22C5BE4}"/>
    <dgm:cxn modelId="{38794407-47A5-4CB4-9A60-FD72F5CBE3CB}" type="presOf" srcId="{F34A9759-A1C7-4A33-B2A7-7B973735D614}" destId="{D135C692-C0EC-4F6A-B102-4457BC7949B2}" srcOrd="1" destOrd="0" presId="urn:microsoft.com/office/officeart/2008/layout/HorizontalMultiLevelHierarchy"/>
    <dgm:cxn modelId="{450C34D3-4658-4695-816B-F89178BDEDD6}" type="presOf" srcId="{36EF0EC0-60A4-4C1A-9356-01B0251FFD65}" destId="{D2007AEC-647D-47B0-B4C8-FF0881230684}" srcOrd="0" destOrd="0" presId="urn:microsoft.com/office/officeart/2008/layout/HorizontalMultiLevelHierarchy"/>
    <dgm:cxn modelId="{97C5A71C-3EA7-46E5-A4A3-1C976A4ABD99}" type="presOf" srcId="{CE0711CA-AB88-42F3-9B58-9D9798B18A1F}" destId="{925884E4-ECEB-467E-BFE0-3FFC322DBD5B}"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93E1C1EB-BD58-46C5-BD51-9C169F1C12E1}" type="presOf" srcId="{980E9C16-A76E-4416-A46E-D2E80524CBA2}" destId="{C40967AF-C170-466B-A4E4-8F5A191E2A7E}" srcOrd="1" destOrd="0" presId="urn:microsoft.com/office/officeart/2008/layout/HorizontalMultiLevelHierarchy"/>
    <dgm:cxn modelId="{CA80C0E2-974D-4465-9E47-CCD73FF0EFFC}" type="presOf" srcId="{423E522E-F39B-4288-92D4-75938BD88936}" destId="{D4F9D83C-9DCD-4181-B117-CB9FA91F3AE2}" srcOrd="0" destOrd="0" presId="urn:microsoft.com/office/officeart/2008/layout/HorizontalMultiLevelHierarchy"/>
    <dgm:cxn modelId="{B101D2DC-CF8E-4AC7-B2A7-7BA2E94C72C9}" type="presOf" srcId="{76042859-7BD1-43F8-91B4-9B7159021193}" destId="{A032B66E-986F-441B-9E05-57F38F87657D}"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FF386CFA-D7BF-43D6-B5CA-1827FEE8869E}" type="presOf" srcId="{423E522E-F39B-4288-92D4-75938BD88936}" destId="{ECFF81C6-020D-4BA8-B313-602951EFCD15}" srcOrd="1" destOrd="0" presId="urn:microsoft.com/office/officeart/2008/layout/HorizontalMultiLevelHierarchy"/>
    <dgm:cxn modelId="{DFAF4DCC-0972-4605-83BD-A8BCDDBE7470}" type="presOf" srcId="{5A6311CB-0A7F-4017-AD33-666B10CA6727}" destId="{47FEE023-1A1D-4B85-A59B-6C1A2EA20C15}" srcOrd="0" destOrd="0" presId="urn:microsoft.com/office/officeart/2008/layout/HorizontalMultiLevelHierarchy"/>
    <dgm:cxn modelId="{0C07D77E-B2FC-4445-931A-B9DC1355385C}" type="presOf" srcId="{0BCEE368-3431-44B9-BC39-8D043A9AFB6B}" destId="{3758A0D4-2C40-4658-B762-D5ED70FF1E54}" srcOrd="1" destOrd="0" presId="urn:microsoft.com/office/officeart/2008/layout/HorizontalMultiLevelHierarchy"/>
    <dgm:cxn modelId="{54194C29-026D-4CAE-AE33-39C92A0B09FC}" type="presOf" srcId="{1C39AB6F-243F-410C-8C0A-F831AA0B0142}" destId="{EE9A99F2-3E14-4D11-917F-B58A06B280AB}"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56C5C890-2905-466A-B514-FCAB36A28C26}" type="presOf" srcId="{BB5ED96F-427D-43EC-B451-2BF560A2541D}" destId="{A8CAA23B-DECC-4DE6-98E2-2C9D8BE5E59C}" srcOrd="0" destOrd="0" presId="urn:microsoft.com/office/officeart/2008/layout/HorizontalMultiLevelHierarchy"/>
    <dgm:cxn modelId="{A4F1C289-B730-45C3-BBC0-E0540BEB7773}" type="presOf" srcId="{135AEF2C-5110-4C4E-8844-0F140ACF302D}" destId="{C36D933B-DC2E-49DB-B383-FA9682E4DD3D}" srcOrd="0" destOrd="0" presId="urn:microsoft.com/office/officeart/2008/layout/HorizontalMultiLevelHierarchy"/>
    <dgm:cxn modelId="{CD93336E-97FF-450A-B207-D5E7B07C4275}" type="presParOf" srcId="{A032B66E-986F-441B-9E05-57F38F87657D}" destId="{5D73B763-97F2-4FE2-8750-A25AF6D10FB0}" srcOrd="0" destOrd="0" presId="urn:microsoft.com/office/officeart/2008/layout/HorizontalMultiLevelHierarchy"/>
    <dgm:cxn modelId="{53D764BD-1488-4021-860D-EAA9387DBCF6}" type="presParOf" srcId="{5D73B763-97F2-4FE2-8750-A25AF6D10FB0}" destId="{D2007AEC-647D-47B0-B4C8-FF0881230684}" srcOrd="0" destOrd="0" presId="urn:microsoft.com/office/officeart/2008/layout/HorizontalMultiLevelHierarchy"/>
    <dgm:cxn modelId="{A216C1C4-96DB-47E3-B4A5-BE6627C69E1C}" type="presParOf" srcId="{5D73B763-97F2-4FE2-8750-A25AF6D10FB0}" destId="{8E71E436-8ADE-40C4-88B0-22C302001D0D}" srcOrd="1" destOrd="0" presId="urn:microsoft.com/office/officeart/2008/layout/HorizontalMultiLevelHierarchy"/>
    <dgm:cxn modelId="{FAECEDE3-571C-4F2C-905B-68286ACEBF51}" type="presParOf" srcId="{8E71E436-8ADE-40C4-88B0-22C302001D0D}" destId="{4DCC8F3E-F709-4B42-99CB-9E754E86A040}" srcOrd="0" destOrd="0" presId="urn:microsoft.com/office/officeart/2008/layout/HorizontalMultiLevelHierarchy"/>
    <dgm:cxn modelId="{D5055562-3C47-48A8-83B4-9054EEB7B5FC}" type="presParOf" srcId="{4DCC8F3E-F709-4B42-99CB-9E754E86A040}" destId="{925884E4-ECEB-467E-BFE0-3FFC322DBD5B}" srcOrd="0" destOrd="0" presId="urn:microsoft.com/office/officeart/2008/layout/HorizontalMultiLevelHierarchy"/>
    <dgm:cxn modelId="{211DFE6C-2A2A-425F-ACAC-7D7C3917FE9D}" type="presParOf" srcId="{8E71E436-8ADE-40C4-88B0-22C302001D0D}" destId="{68E97C6D-41E7-44CD-AD5C-C15A777C8E4D}" srcOrd="1" destOrd="0" presId="urn:microsoft.com/office/officeart/2008/layout/HorizontalMultiLevelHierarchy"/>
    <dgm:cxn modelId="{7496A1BC-3195-4689-A867-9418EB6691C3}" type="presParOf" srcId="{68E97C6D-41E7-44CD-AD5C-C15A777C8E4D}" destId="{C36D933B-DC2E-49DB-B383-FA9682E4DD3D}" srcOrd="0" destOrd="0" presId="urn:microsoft.com/office/officeart/2008/layout/HorizontalMultiLevelHierarchy"/>
    <dgm:cxn modelId="{404C36CC-AF76-4FC8-A84A-BB58E82CAD40}" type="presParOf" srcId="{68E97C6D-41E7-44CD-AD5C-C15A777C8E4D}" destId="{F8B0B9E3-1D37-4CEB-83C6-ACD6FE844456}" srcOrd="1" destOrd="0" presId="urn:microsoft.com/office/officeart/2008/layout/HorizontalMultiLevelHierarchy"/>
    <dgm:cxn modelId="{54C15938-DCCB-4F9A-9D7D-AB1D1E0351C9}" type="presParOf" srcId="{8E71E436-8ADE-40C4-88B0-22C302001D0D}" destId="{95FB0B6A-82E2-49A0-84C8-EF6168BE495D}" srcOrd="2" destOrd="0" presId="urn:microsoft.com/office/officeart/2008/layout/HorizontalMultiLevelHierarchy"/>
    <dgm:cxn modelId="{E52DD411-67A9-48F2-9DC4-5AE4E43A9326}" type="presParOf" srcId="{95FB0B6A-82E2-49A0-84C8-EF6168BE495D}" destId="{C40967AF-C170-466B-A4E4-8F5A191E2A7E}" srcOrd="0" destOrd="0" presId="urn:microsoft.com/office/officeart/2008/layout/HorizontalMultiLevelHierarchy"/>
    <dgm:cxn modelId="{8384F984-9ACE-4F65-AD96-A512ED369C2E}" type="presParOf" srcId="{8E71E436-8ADE-40C4-88B0-22C302001D0D}" destId="{ABC845B6-90E0-4267-B693-A4B89703EF22}" srcOrd="3" destOrd="0" presId="urn:microsoft.com/office/officeart/2008/layout/HorizontalMultiLevelHierarchy"/>
    <dgm:cxn modelId="{BEE6C5AD-67DF-41C2-BB3F-563E0168E922}" type="presParOf" srcId="{ABC845B6-90E0-4267-B693-A4B89703EF22}" destId="{E7DD4E41-BC36-48D7-9C26-C49247D78B79}" srcOrd="0" destOrd="0" presId="urn:microsoft.com/office/officeart/2008/layout/HorizontalMultiLevelHierarchy"/>
    <dgm:cxn modelId="{8FA9452F-BD0B-4799-A047-7954DAF619FD}" type="presParOf" srcId="{ABC845B6-90E0-4267-B693-A4B89703EF22}" destId="{EF7E4693-EA42-492A-AF2F-561A4A9AE5EA}" srcOrd="1" destOrd="0" presId="urn:microsoft.com/office/officeart/2008/layout/HorizontalMultiLevelHierarchy"/>
    <dgm:cxn modelId="{9A94CE56-8C61-4F98-85DC-43D7A571161A}" type="presParOf" srcId="{8E71E436-8ADE-40C4-88B0-22C302001D0D}" destId="{1E5A2185-BA0C-4F91-AA10-F6CB1B0156FC}" srcOrd="4" destOrd="0" presId="urn:microsoft.com/office/officeart/2008/layout/HorizontalMultiLevelHierarchy"/>
    <dgm:cxn modelId="{0D2C9A7F-10CB-40AC-B38F-320D0E063E13}" type="presParOf" srcId="{1E5A2185-BA0C-4F91-AA10-F6CB1B0156FC}" destId="{D135C692-C0EC-4F6A-B102-4457BC7949B2}" srcOrd="0" destOrd="0" presId="urn:microsoft.com/office/officeart/2008/layout/HorizontalMultiLevelHierarchy"/>
    <dgm:cxn modelId="{7662D0F9-FF32-4D4F-BC16-E7603659D849}" type="presParOf" srcId="{8E71E436-8ADE-40C4-88B0-22C302001D0D}" destId="{B232C524-1618-40BE-A55F-A33A10364233}" srcOrd="5" destOrd="0" presId="urn:microsoft.com/office/officeart/2008/layout/HorizontalMultiLevelHierarchy"/>
    <dgm:cxn modelId="{8485F172-5E9E-4BEE-94D9-5CFAA06C46D6}" type="presParOf" srcId="{B232C524-1618-40BE-A55F-A33A10364233}" destId="{A8CAA23B-DECC-4DE6-98E2-2C9D8BE5E59C}" srcOrd="0" destOrd="0" presId="urn:microsoft.com/office/officeart/2008/layout/HorizontalMultiLevelHierarchy"/>
    <dgm:cxn modelId="{94CB413A-90DE-4AB0-AA68-6ABE8FA0AF03}" type="presParOf" srcId="{B232C524-1618-40BE-A55F-A33A10364233}" destId="{95A207FE-39EE-4B9A-A3B6-A47A594D5F54}" srcOrd="1" destOrd="0" presId="urn:microsoft.com/office/officeart/2008/layout/HorizontalMultiLevelHierarchy"/>
    <dgm:cxn modelId="{26F466D8-F176-4135-A843-903C30F57B34}" type="presParOf" srcId="{8E71E436-8ADE-40C4-88B0-22C302001D0D}" destId="{4B763022-987E-4813-B217-C6DBC14CE2C6}" srcOrd="6" destOrd="0" presId="urn:microsoft.com/office/officeart/2008/layout/HorizontalMultiLevelHierarchy"/>
    <dgm:cxn modelId="{1BD4EF80-DC79-4235-AD50-0356A8619EB8}" type="presParOf" srcId="{4B763022-987E-4813-B217-C6DBC14CE2C6}" destId="{76260727-C795-4CA5-BCD3-8B4DC0C82E2A}" srcOrd="0" destOrd="0" presId="urn:microsoft.com/office/officeart/2008/layout/HorizontalMultiLevelHierarchy"/>
    <dgm:cxn modelId="{696EDE6E-30DE-4FEB-A3AD-0403635C8A5B}" type="presParOf" srcId="{8E71E436-8ADE-40C4-88B0-22C302001D0D}" destId="{9B790912-C7F2-410E-A5B2-70FA999A4AB7}" srcOrd="7" destOrd="0" presId="urn:microsoft.com/office/officeart/2008/layout/HorizontalMultiLevelHierarchy"/>
    <dgm:cxn modelId="{DC1F5F76-43A1-4B04-8D08-98628166F19E}" type="presParOf" srcId="{9B790912-C7F2-410E-A5B2-70FA999A4AB7}" destId="{EE9A99F2-3E14-4D11-917F-B58A06B280AB}" srcOrd="0" destOrd="0" presId="urn:microsoft.com/office/officeart/2008/layout/HorizontalMultiLevelHierarchy"/>
    <dgm:cxn modelId="{15A1C3E4-D64E-4299-BB2C-932E9D3901F3}" type="presParOf" srcId="{9B790912-C7F2-410E-A5B2-70FA999A4AB7}" destId="{5FFD9AF4-0EDF-4E80-A6D9-8F78D09431A5}" srcOrd="1" destOrd="0" presId="urn:microsoft.com/office/officeart/2008/layout/HorizontalMultiLevelHierarchy"/>
    <dgm:cxn modelId="{4703A1A5-C7CC-4CFE-9953-6CF8967B46C2}" type="presParOf" srcId="{8E71E436-8ADE-40C4-88B0-22C302001D0D}" destId="{47FEE023-1A1D-4B85-A59B-6C1A2EA20C15}" srcOrd="8" destOrd="0" presId="urn:microsoft.com/office/officeart/2008/layout/HorizontalMultiLevelHierarchy"/>
    <dgm:cxn modelId="{C2F9AB81-E918-46C9-9BBC-0D4483D1056D}" type="presParOf" srcId="{47FEE023-1A1D-4B85-A59B-6C1A2EA20C15}" destId="{C783A362-4F56-4422-B23C-1799C71A5667}" srcOrd="0" destOrd="0" presId="urn:microsoft.com/office/officeart/2008/layout/HorizontalMultiLevelHierarchy"/>
    <dgm:cxn modelId="{F0AFB88E-D7E0-4B74-AEC8-6CEEE6CBCC2E}" type="presParOf" srcId="{8E71E436-8ADE-40C4-88B0-22C302001D0D}" destId="{A81DE9A3-36C0-41C3-8BA6-7C284A3EE3BA}" srcOrd="9" destOrd="0" presId="urn:microsoft.com/office/officeart/2008/layout/HorizontalMultiLevelHierarchy"/>
    <dgm:cxn modelId="{59AF7836-E2DC-4D57-BF17-42B304C7B23B}" type="presParOf" srcId="{A81DE9A3-36C0-41C3-8BA6-7C284A3EE3BA}" destId="{FE5079DA-EFC3-4922-A063-981745543C78}" srcOrd="0" destOrd="0" presId="urn:microsoft.com/office/officeart/2008/layout/HorizontalMultiLevelHierarchy"/>
    <dgm:cxn modelId="{9F69E3E0-E714-4A13-B801-FA1A040C0F3B}" type="presParOf" srcId="{A81DE9A3-36C0-41C3-8BA6-7C284A3EE3BA}" destId="{E0998837-9FBB-4756-A0C3-EEDE7A58921E}" srcOrd="1" destOrd="0" presId="urn:microsoft.com/office/officeart/2008/layout/HorizontalMultiLevelHierarchy"/>
    <dgm:cxn modelId="{E4AD354F-4D0E-44AF-A653-3229466BEC5A}" type="presParOf" srcId="{8E71E436-8ADE-40C4-88B0-22C302001D0D}" destId="{D4F9D83C-9DCD-4181-B117-CB9FA91F3AE2}" srcOrd="10" destOrd="0" presId="urn:microsoft.com/office/officeart/2008/layout/HorizontalMultiLevelHierarchy"/>
    <dgm:cxn modelId="{03895158-4BC3-4D94-81E3-A9C4A09B1D7E}" type="presParOf" srcId="{D4F9D83C-9DCD-4181-B117-CB9FA91F3AE2}" destId="{ECFF81C6-020D-4BA8-B313-602951EFCD15}" srcOrd="0" destOrd="0" presId="urn:microsoft.com/office/officeart/2008/layout/HorizontalMultiLevelHierarchy"/>
    <dgm:cxn modelId="{A3CD4DD1-B479-4256-8820-4C8F857809F1}" type="presParOf" srcId="{8E71E436-8ADE-40C4-88B0-22C302001D0D}" destId="{39F04734-AAA5-4F3C-9113-8F8567397E9A}" srcOrd="11" destOrd="0" presId="urn:microsoft.com/office/officeart/2008/layout/HorizontalMultiLevelHierarchy"/>
    <dgm:cxn modelId="{C1581F56-BA2A-44B4-81AA-D108BBDD8F35}" type="presParOf" srcId="{39F04734-AAA5-4F3C-9113-8F8567397E9A}" destId="{2024498F-F7CF-4062-9396-EF5F2D7129E6}" srcOrd="0" destOrd="0" presId="urn:microsoft.com/office/officeart/2008/layout/HorizontalMultiLevelHierarchy"/>
    <dgm:cxn modelId="{D62E9AB6-B937-4FF0-B4E5-048596A133F3}" type="presParOf" srcId="{39F04734-AAA5-4F3C-9113-8F8567397E9A}" destId="{7B9D1980-D6F6-4E7A-8CAB-87BE7F9E3409}" srcOrd="1" destOrd="0" presId="urn:microsoft.com/office/officeart/2008/layout/HorizontalMultiLevelHierarchy"/>
    <dgm:cxn modelId="{183BE2B0-0A89-4CBD-A8F3-85A3BE3E6EF8}" type="presParOf" srcId="{8E71E436-8ADE-40C4-88B0-22C302001D0D}" destId="{74391852-20B6-4874-955D-801FF57834EE}" srcOrd="12" destOrd="0" presId="urn:microsoft.com/office/officeart/2008/layout/HorizontalMultiLevelHierarchy"/>
    <dgm:cxn modelId="{10CDAE20-9BD2-488B-81A4-7E339DD257C9}" type="presParOf" srcId="{74391852-20B6-4874-955D-801FF57834EE}" destId="{3758A0D4-2C40-4658-B762-D5ED70FF1E54}" srcOrd="0" destOrd="0" presId="urn:microsoft.com/office/officeart/2008/layout/HorizontalMultiLevelHierarchy"/>
    <dgm:cxn modelId="{191F6A67-BB4A-4293-8704-D59F1803A060}" type="presParOf" srcId="{8E71E436-8ADE-40C4-88B0-22C302001D0D}" destId="{C697F1E5-33A7-4E04-864C-5CC402F5596B}" srcOrd="13" destOrd="0" presId="urn:microsoft.com/office/officeart/2008/layout/HorizontalMultiLevelHierarchy"/>
    <dgm:cxn modelId="{F31736D1-29D5-40B3-8FA1-596436F89D41}" type="presParOf" srcId="{C697F1E5-33A7-4E04-864C-5CC402F5596B}" destId="{4149323B-3026-48D2-9406-B1B2030D0A79}" srcOrd="0" destOrd="0" presId="urn:microsoft.com/office/officeart/2008/layout/HorizontalMultiLevelHierarchy"/>
    <dgm:cxn modelId="{87F9F872-3F8E-41EA-8673-6B624246CCED}"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781716C5-5F60-41A6-93AC-8261F4E5BF09}" type="presOf" srcId="{980E9C16-A76E-4416-A46E-D2E80524CBA2}" destId="{95FB0B6A-82E2-49A0-84C8-EF6168BE495D}" srcOrd="0" destOrd="0" presId="urn:microsoft.com/office/officeart/2008/layout/HorizontalMultiLevelHierarchy"/>
    <dgm:cxn modelId="{6ADC8308-7942-4F26-9E09-3CF3D1A68A1D}" type="presOf" srcId="{0BCEE368-3431-44B9-BC39-8D043A9AFB6B}" destId="{74391852-20B6-4874-955D-801FF57834EE}"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CD518C9A-0293-453E-9621-9F656AC49B8C}" type="presOf" srcId="{5A6311CB-0A7F-4017-AD33-666B10CA6727}" destId="{47FEE023-1A1D-4B85-A59B-6C1A2EA20C15}" srcOrd="0" destOrd="0" presId="urn:microsoft.com/office/officeart/2008/layout/HorizontalMultiLevelHierarchy"/>
    <dgm:cxn modelId="{D6158AB5-E551-4ACE-B515-0EE238AF54E2}" type="presOf" srcId="{C7CE2D37-D75A-401F-9AC1-CFEFF8361B00}" destId="{4B763022-987E-4813-B217-C6DBC14CE2C6}" srcOrd="0" destOrd="0" presId="urn:microsoft.com/office/officeart/2008/layout/HorizontalMultiLevelHierarchy"/>
    <dgm:cxn modelId="{A362B6D5-80EF-4439-BFB0-1CF4264981CC}" type="presOf" srcId="{423E522E-F39B-4288-92D4-75938BD88936}" destId="{D4F9D83C-9DCD-4181-B117-CB9FA91F3AE2}" srcOrd="0" destOrd="0" presId="urn:microsoft.com/office/officeart/2008/layout/HorizontalMultiLevelHierarchy"/>
    <dgm:cxn modelId="{C9E7D326-8628-45A6-8539-9365CAB86BBA}" type="presOf" srcId="{BB5ED96F-427D-43EC-B451-2BF560A2541D}" destId="{A8CAA23B-DECC-4DE6-98E2-2C9D8BE5E59C}" srcOrd="0" destOrd="0" presId="urn:microsoft.com/office/officeart/2008/layout/HorizontalMultiLevelHierarchy"/>
    <dgm:cxn modelId="{36AC6B8F-EE4F-469C-B89A-BAF4297E607F}" type="presOf" srcId="{423E522E-F39B-4288-92D4-75938BD88936}" destId="{ECFF81C6-020D-4BA8-B313-602951EFCD15}" srcOrd="1" destOrd="0" presId="urn:microsoft.com/office/officeart/2008/layout/HorizontalMultiLevelHierarchy"/>
    <dgm:cxn modelId="{813D6C70-6BC7-4032-B088-68D37AA2DE26}" type="presOf" srcId="{0BCEE368-3431-44B9-BC39-8D043A9AFB6B}" destId="{3758A0D4-2C40-4658-B762-D5ED70FF1E54}" srcOrd="1" destOrd="0" presId="urn:microsoft.com/office/officeart/2008/layout/HorizontalMultiLevelHierarchy"/>
    <dgm:cxn modelId="{9E0474B7-0393-44EF-9DF9-9CA1827274FC}" type="presOf" srcId="{CE0711CA-AB88-42F3-9B58-9D9798B18A1F}" destId="{4DCC8F3E-F709-4B42-99CB-9E754E86A040}" srcOrd="0" destOrd="0" presId="urn:microsoft.com/office/officeart/2008/layout/HorizontalMultiLevelHierarchy"/>
    <dgm:cxn modelId="{26EFEFAC-6740-4ACB-AFB9-A6E4E0EC519F}" type="presOf" srcId="{980E9C16-A76E-4416-A46E-D2E80524CBA2}" destId="{C40967AF-C170-466B-A4E4-8F5A191E2A7E}" srcOrd="1"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CD988DC1-9C8C-4DBE-A83E-9F9508B2A9EA}" type="presOf" srcId="{F34A9759-A1C7-4A33-B2A7-7B973735D614}" destId="{1E5A2185-BA0C-4F91-AA10-F6CB1B0156FC}" srcOrd="0" destOrd="0" presId="urn:microsoft.com/office/officeart/2008/layout/HorizontalMultiLevelHierarchy"/>
    <dgm:cxn modelId="{F64114B9-2372-4F6E-890C-BB4A5B72CC87}" type="presOf" srcId="{C7CE2D37-D75A-401F-9AC1-CFEFF8361B00}" destId="{76260727-C795-4CA5-BCD3-8B4DC0C82E2A}" srcOrd="1" destOrd="0" presId="urn:microsoft.com/office/officeart/2008/layout/HorizontalMultiLevelHierarchy"/>
    <dgm:cxn modelId="{4B2AA6CD-83F6-4D43-B651-01177C48A512}" type="presOf" srcId="{76042859-7BD1-43F8-91B4-9B7159021193}" destId="{A032B66E-986F-441B-9E05-57F38F87657D}"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DA66DE7C-E5C6-4824-8476-F5C8DFD9DABB}" type="presOf" srcId="{F34A9759-A1C7-4A33-B2A7-7B973735D614}" destId="{D135C692-C0EC-4F6A-B102-4457BC7949B2}" srcOrd="1" destOrd="0" presId="urn:microsoft.com/office/officeart/2008/layout/HorizontalMultiLevelHierarchy"/>
    <dgm:cxn modelId="{B4E3B725-0797-4A3A-92A5-6CDABA28444A}" type="presOf" srcId="{CE0711CA-AB88-42F3-9B58-9D9798B18A1F}" destId="{925884E4-ECEB-467E-BFE0-3FFC322DBD5B}"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292D5674-D5C1-4F7D-90CC-DD1690AB4226}" type="presOf" srcId="{5A6311CB-0A7F-4017-AD33-666B10CA6727}" destId="{C783A362-4F56-4422-B23C-1799C71A5667}" srcOrd="1" destOrd="0" presId="urn:microsoft.com/office/officeart/2008/layout/HorizontalMultiLevelHierarchy"/>
    <dgm:cxn modelId="{5FDD79AC-C2A7-436A-9933-0ECA05C65DBF}" type="presOf" srcId="{36EF0EC0-60A4-4C1A-9356-01B0251FFD65}" destId="{D2007AEC-647D-47B0-B4C8-FF0881230684}" srcOrd="0" destOrd="0" presId="urn:microsoft.com/office/officeart/2008/layout/HorizontalMultiLevelHierarchy"/>
    <dgm:cxn modelId="{E05BE881-9451-48B0-A27B-12EE02E91E5B}" type="presOf" srcId="{39EC5172-4BC3-4BA1-952B-BAC716F7257E}" destId="{FE5079DA-EFC3-4922-A063-981745543C78}" srcOrd="0" destOrd="0" presId="urn:microsoft.com/office/officeart/2008/layout/HorizontalMultiLevelHierarchy"/>
    <dgm:cxn modelId="{19F08FA8-DC79-4732-A0D8-9582EB826BB5}" type="presOf" srcId="{45E39A56-40CC-4E96-9015-DA7B915A0C87}" destId="{4149323B-3026-48D2-9406-B1B2030D0A79}" srcOrd="0" destOrd="0" presId="urn:microsoft.com/office/officeart/2008/layout/HorizontalMultiLevelHierarchy"/>
    <dgm:cxn modelId="{8A2B8C06-F24F-4BD2-AEF0-117DFEAE9C6F}" type="presOf" srcId="{66707873-FE4E-4F02-A241-93CC8F117438}" destId="{E7DD4E41-BC36-48D7-9C26-C49247D78B79}"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52AE81C1-94B8-41B6-AAF0-DD23D4990F4E}" type="presOf" srcId="{2C4F72F7-6691-4BDA-A6E5-6FBEA6CDBC29}" destId="{2024498F-F7CF-4062-9396-EF5F2D7129E6}"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A724CD7C-143F-48A9-B4D2-6BDE68A0B95D}" srcId="{36EF0EC0-60A4-4C1A-9356-01B0251FFD65}" destId="{BB5ED96F-427D-43EC-B451-2BF560A2541D}" srcOrd="2" destOrd="0" parTransId="{F34A9759-A1C7-4A33-B2A7-7B973735D614}" sibTransId="{4ABD601C-F62F-4820-BD14-2C8A189D0F56}"/>
    <dgm:cxn modelId="{BBA91BEC-EC2C-4A3E-9FE1-A1E0D0B51FA0}" type="presOf" srcId="{1C39AB6F-243F-410C-8C0A-F831AA0B0142}" destId="{EE9A99F2-3E14-4D11-917F-B58A06B280AB}"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849A21C9-BC1B-4248-9892-D8E0D8DFD8D6}" type="presOf" srcId="{135AEF2C-5110-4C4E-8844-0F140ACF302D}" destId="{C36D933B-DC2E-49DB-B383-FA9682E4DD3D}" srcOrd="0" destOrd="0" presId="urn:microsoft.com/office/officeart/2008/layout/HorizontalMultiLevelHierarchy"/>
    <dgm:cxn modelId="{B4A70065-47E7-466D-9A85-7E24D4C38D91}" type="presParOf" srcId="{A032B66E-986F-441B-9E05-57F38F87657D}" destId="{5D73B763-97F2-4FE2-8750-A25AF6D10FB0}" srcOrd="0" destOrd="0" presId="urn:microsoft.com/office/officeart/2008/layout/HorizontalMultiLevelHierarchy"/>
    <dgm:cxn modelId="{EE9FDD09-91E8-4A8F-BD53-78D49FCF6F0E}" type="presParOf" srcId="{5D73B763-97F2-4FE2-8750-A25AF6D10FB0}" destId="{D2007AEC-647D-47B0-B4C8-FF0881230684}" srcOrd="0" destOrd="0" presId="urn:microsoft.com/office/officeart/2008/layout/HorizontalMultiLevelHierarchy"/>
    <dgm:cxn modelId="{CBC1A5E2-7715-46E0-9AB6-44EB74476A05}" type="presParOf" srcId="{5D73B763-97F2-4FE2-8750-A25AF6D10FB0}" destId="{8E71E436-8ADE-40C4-88B0-22C302001D0D}" srcOrd="1" destOrd="0" presId="urn:microsoft.com/office/officeart/2008/layout/HorizontalMultiLevelHierarchy"/>
    <dgm:cxn modelId="{1F342E68-1860-4878-AC43-B3309301C696}" type="presParOf" srcId="{8E71E436-8ADE-40C4-88B0-22C302001D0D}" destId="{4DCC8F3E-F709-4B42-99CB-9E754E86A040}" srcOrd="0" destOrd="0" presId="urn:microsoft.com/office/officeart/2008/layout/HorizontalMultiLevelHierarchy"/>
    <dgm:cxn modelId="{6F060615-04C0-4235-B0E9-D1B9175F9917}" type="presParOf" srcId="{4DCC8F3E-F709-4B42-99CB-9E754E86A040}" destId="{925884E4-ECEB-467E-BFE0-3FFC322DBD5B}" srcOrd="0" destOrd="0" presId="urn:microsoft.com/office/officeart/2008/layout/HorizontalMultiLevelHierarchy"/>
    <dgm:cxn modelId="{7ED45811-893E-4490-B73E-9342EDD361EB}" type="presParOf" srcId="{8E71E436-8ADE-40C4-88B0-22C302001D0D}" destId="{68E97C6D-41E7-44CD-AD5C-C15A777C8E4D}" srcOrd="1" destOrd="0" presId="urn:microsoft.com/office/officeart/2008/layout/HorizontalMultiLevelHierarchy"/>
    <dgm:cxn modelId="{819F7D7F-4BE5-4242-BE56-4C6255852041}" type="presParOf" srcId="{68E97C6D-41E7-44CD-AD5C-C15A777C8E4D}" destId="{C36D933B-DC2E-49DB-B383-FA9682E4DD3D}" srcOrd="0" destOrd="0" presId="urn:microsoft.com/office/officeart/2008/layout/HorizontalMultiLevelHierarchy"/>
    <dgm:cxn modelId="{9FFE63E7-3FB1-4EE6-8B56-E0FE401665E4}" type="presParOf" srcId="{68E97C6D-41E7-44CD-AD5C-C15A777C8E4D}" destId="{F8B0B9E3-1D37-4CEB-83C6-ACD6FE844456}" srcOrd="1" destOrd="0" presId="urn:microsoft.com/office/officeart/2008/layout/HorizontalMultiLevelHierarchy"/>
    <dgm:cxn modelId="{6DE26EA5-9CF9-42C1-9BB3-488747CA6A21}" type="presParOf" srcId="{8E71E436-8ADE-40C4-88B0-22C302001D0D}" destId="{95FB0B6A-82E2-49A0-84C8-EF6168BE495D}" srcOrd="2" destOrd="0" presId="urn:microsoft.com/office/officeart/2008/layout/HorizontalMultiLevelHierarchy"/>
    <dgm:cxn modelId="{67E0E154-547E-4D4F-8348-DF7C64511D16}" type="presParOf" srcId="{95FB0B6A-82E2-49A0-84C8-EF6168BE495D}" destId="{C40967AF-C170-466B-A4E4-8F5A191E2A7E}" srcOrd="0" destOrd="0" presId="urn:microsoft.com/office/officeart/2008/layout/HorizontalMultiLevelHierarchy"/>
    <dgm:cxn modelId="{DD48BA2A-26F1-44F4-A63C-1C26D05951C3}" type="presParOf" srcId="{8E71E436-8ADE-40C4-88B0-22C302001D0D}" destId="{ABC845B6-90E0-4267-B693-A4B89703EF22}" srcOrd="3" destOrd="0" presId="urn:microsoft.com/office/officeart/2008/layout/HorizontalMultiLevelHierarchy"/>
    <dgm:cxn modelId="{F09D2CE7-6BC2-45F7-A270-F54DB9961D41}" type="presParOf" srcId="{ABC845B6-90E0-4267-B693-A4B89703EF22}" destId="{E7DD4E41-BC36-48D7-9C26-C49247D78B79}" srcOrd="0" destOrd="0" presId="urn:microsoft.com/office/officeart/2008/layout/HorizontalMultiLevelHierarchy"/>
    <dgm:cxn modelId="{71961DD6-21F7-4CAD-944E-1A90BF711403}" type="presParOf" srcId="{ABC845B6-90E0-4267-B693-A4B89703EF22}" destId="{EF7E4693-EA42-492A-AF2F-561A4A9AE5EA}" srcOrd="1" destOrd="0" presId="urn:microsoft.com/office/officeart/2008/layout/HorizontalMultiLevelHierarchy"/>
    <dgm:cxn modelId="{02177E58-72EC-4CCF-A963-C2C1B291ACD0}" type="presParOf" srcId="{8E71E436-8ADE-40C4-88B0-22C302001D0D}" destId="{1E5A2185-BA0C-4F91-AA10-F6CB1B0156FC}" srcOrd="4" destOrd="0" presId="urn:microsoft.com/office/officeart/2008/layout/HorizontalMultiLevelHierarchy"/>
    <dgm:cxn modelId="{3D9EE441-549F-4A7B-90B4-B8D50CD9317D}" type="presParOf" srcId="{1E5A2185-BA0C-4F91-AA10-F6CB1B0156FC}" destId="{D135C692-C0EC-4F6A-B102-4457BC7949B2}" srcOrd="0" destOrd="0" presId="urn:microsoft.com/office/officeart/2008/layout/HorizontalMultiLevelHierarchy"/>
    <dgm:cxn modelId="{899FB44E-8F0F-4DF8-A44E-6E324961C73B}" type="presParOf" srcId="{8E71E436-8ADE-40C4-88B0-22C302001D0D}" destId="{B232C524-1618-40BE-A55F-A33A10364233}" srcOrd="5" destOrd="0" presId="urn:microsoft.com/office/officeart/2008/layout/HorizontalMultiLevelHierarchy"/>
    <dgm:cxn modelId="{F677E733-DEE7-4596-97F1-B28592730FFD}" type="presParOf" srcId="{B232C524-1618-40BE-A55F-A33A10364233}" destId="{A8CAA23B-DECC-4DE6-98E2-2C9D8BE5E59C}" srcOrd="0" destOrd="0" presId="urn:microsoft.com/office/officeart/2008/layout/HorizontalMultiLevelHierarchy"/>
    <dgm:cxn modelId="{C61F9491-DEA6-4055-8A01-4E8D8D80949B}" type="presParOf" srcId="{B232C524-1618-40BE-A55F-A33A10364233}" destId="{95A207FE-39EE-4B9A-A3B6-A47A594D5F54}" srcOrd="1" destOrd="0" presId="urn:microsoft.com/office/officeart/2008/layout/HorizontalMultiLevelHierarchy"/>
    <dgm:cxn modelId="{DC2B2246-3B0F-4043-A469-C9CB12B8D716}" type="presParOf" srcId="{8E71E436-8ADE-40C4-88B0-22C302001D0D}" destId="{4B763022-987E-4813-B217-C6DBC14CE2C6}" srcOrd="6" destOrd="0" presId="urn:microsoft.com/office/officeart/2008/layout/HorizontalMultiLevelHierarchy"/>
    <dgm:cxn modelId="{01306E02-C208-4DF0-9C0D-F7B88A1A4043}" type="presParOf" srcId="{4B763022-987E-4813-B217-C6DBC14CE2C6}" destId="{76260727-C795-4CA5-BCD3-8B4DC0C82E2A}" srcOrd="0" destOrd="0" presId="urn:microsoft.com/office/officeart/2008/layout/HorizontalMultiLevelHierarchy"/>
    <dgm:cxn modelId="{F0F55A53-7941-4D3E-8CFC-6D20B3007BDF}" type="presParOf" srcId="{8E71E436-8ADE-40C4-88B0-22C302001D0D}" destId="{9B790912-C7F2-410E-A5B2-70FA999A4AB7}" srcOrd="7" destOrd="0" presId="urn:microsoft.com/office/officeart/2008/layout/HorizontalMultiLevelHierarchy"/>
    <dgm:cxn modelId="{F0E94AF1-B4E7-4FDB-BA37-6BEB27D92D82}" type="presParOf" srcId="{9B790912-C7F2-410E-A5B2-70FA999A4AB7}" destId="{EE9A99F2-3E14-4D11-917F-B58A06B280AB}" srcOrd="0" destOrd="0" presId="urn:microsoft.com/office/officeart/2008/layout/HorizontalMultiLevelHierarchy"/>
    <dgm:cxn modelId="{3FE58D5E-712D-47DB-9D02-625ECA4C4901}" type="presParOf" srcId="{9B790912-C7F2-410E-A5B2-70FA999A4AB7}" destId="{5FFD9AF4-0EDF-4E80-A6D9-8F78D09431A5}" srcOrd="1" destOrd="0" presId="urn:microsoft.com/office/officeart/2008/layout/HorizontalMultiLevelHierarchy"/>
    <dgm:cxn modelId="{144FC493-A004-40DB-BC9B-BC1995639078}" type="presParOf" srcId="{8E71E436-8ADE-40C4-88B0-22C302001D0D}" destId="{47FEE023-1A1D-4B85-A59B-6C1A2EA20C15}" srcOrd="8" destOrd="0" presId="urn:microsoft.com/office/officeart/2008/layout/HorizontalMultiLevelHierarchy"/>
    <dgm:cxn modelId="{9CBE00D7-E0EC-4F9B-9925-A06BB952D50B}" type="presParOf" srcId="{47FEE023-1A1D-4B85-A59B-6C1A2EA20C15}" destId="{C783A362-4F56-4422-B23C-1799C71A5667}" srcOrd="0" destOrd="0" presId="urn:microsoft.com/office/officeart/2008/layout/HorizontalMultiLevelHierarchy"/>
    <dgm:cxn modelId="{5A5A5197-15C8-48CE-AE7B-C61BAFB39500}" type="presParOf" srcId="{8E71E436-8ADE-40C4-88B0-22C302001D0D}" destId="{A81DE9A3-36C0-41C3-8BA6-7C284A3EE3BA}" srcOrd="9" destOrd="0" presId="urn:microsoft.com/office/officeart/2008/layout/HorizontalMultiLevelHierarchy"/>
    <dgm:cxn modelId="{E103655E-9799-4FD4-B805-E56B155F4687}" type="presParOf" srcId="{A81DE9A3-36C0-41C3-8BA6-7C284A3EE3BA}" destId="{FE5079DA-EFC3-4922-A063-981745543C78}" srcOrd="0" destOrd="0" presId="urn:microsoft.com/office/officeart/2008/layout/HorizontalMultiLevelHierarchy"/>
    <dgm:cxn modelId="{CE07AE27-5213-4734-BC71-FF8A1E923011}" type="presParOf" srcId="{A81DE9A3-36C0-41C3-8BA6-7C284A3EE3BA}" destId="{E0998837-9FBB-4756-A0C3-EEDE7A58921E}" srcOrd="1" destOrd="0" presId="urn:microsoft.com/office/officeart/2008/layout/HorizontalMultiLevelHierarchy"/>
    <dgm:cxn modelId="{700300C7-49EA-43F7-A513-C61DBAF4C166}" type="presParOf" srcId="{8E71E436-8ADE-40C4-88B0-22C302001D0D}" destId="{D4F9D83C-9DCD-4181-B117-CB9FA91F3AE2}" srcOrd="10" destOrd="0" presId="urn:microsoft.com/office/officeart/2008/layout/HorizontalMultiLevelHierarchy"/>
    <dgm:cxn modelId="{A72F95E7-5015-45CB-9860-0E9D81202265}" type="presParOf" srcId="{D4F9D83C-9DCD-4181-B117-CB9FA91F3AE2}" destId="{ECFF81C6-020D-4BA8-B313-602951EFCD15}" srcOrd="0" destOrd="0" presId="urn:microsoft.com/office/officeart/2008/layout/HorizontalMultiLevelHierarchy"/>
    <dgm:cxn modelId="{17E21BAC-CC00-41C5-A896-50619C022F57}" type="presParOf" srcId="{8E71E436-8ADE-40C4-88B0-22C302001D0D}" destId="{39F04734-AAA5-4F3C-9113-8F8567397E9A}" srcOrd="11" destOrd="0" presId="urn:microsoft.com/office/officeart/2008/layout/HorizontalMultiLevelHierarchy"/>
    <dgm:cxn modelId="{CEA54CAE-0A12-41C7-9E2B-D395E8EB9125}" type="presParOf" srcId="{39F04734-AAA5-4F3C-9113-8F8567397E9A}" destId="{2024498F-F7CF-4062-9396-EF5F2D7129E6}" srcOrd="0" destOrd="0" presId="urn:microsoft.com/office/officeart/2008/layout/HorizontalMultiLevelHierarchy"/>
    <dgm:cxn modelId="{8C9552C4-80D2-4035-845C-94943C541521}" type="presParOf" srcId="{39F04734-AAA5-4F3C-9113-8F8567397E9A}" destId="{7B9D1980-D6F6-4E7A-8CAB-87BE7F9E3409}" srcOrd="1" destOrd="0" presId="urn:microsoft.com/office/officeart/2008/layout/HorizontalMultiLevelHierarchy"/>
    <dgm:cxn modelId="{E88D9967-79ED-4751-8213-F11B17892F41}" type="presParOf" srcId="{8E71E436-8ADE-40C4-88B0-22C302001D0D}" destId="{74391852-20B6-4874-955D-801FF57834EE}" srcOrd="12" destOrd="0" presId="urn:microsoft.com/office/officeart/2008/layout/HorizontalMultiLevelHierarchy"/>
    <dgm:cxn modelId="{71E7D00B-12A5-4FFC-AF6C-E4FFD70F579D}" type="presParOf" srcId="{74391852-20B6-4874-955D-801FF57834EE}" destId="{3758A0D4-2C40-4658-B762-D5ED70FF1E54}" srcOrd="0" destOrd="0" presId="urn:microsoft.com/office/officeart/2008/layout/HorizontalMultiLevelHierarchy"/>
    <dgm:cxn modelId="{1DE444C7-F47B-4FB4-930C-CF36267D2934}" type="presParOf" srcId="{8E71E436-8ADE-40C4-88B0-22C302001D0D}" destId="{C697F1E5-33A7-4E04-864C-5CC402F5596B}" srcOrd="13" destOrd="0" presId="urn:microsoft.com/office/officeart/2008/layout/HorizontalMultiLevelHierarchy"/>
    <dgm:cxn modelId="{954C71EF-B219-4B20-945F-2EC6BD2FF33B}" type="presParOf" srcId="{C697F1E5-33A7-4E04-864C-5CC402F5596B}" destId="{4149323B-3026-48D2-9406-B1B2030D0A79}" srcOrd="0" destOrd="0" presId="urn:microsoft.com/office/officeart/2008/layout/HorizontalMultiLevelHierarchy"/>
    <dgm:cxn modelId="{7EC3F261-AFFE-4328-8FC2-544E0CAD3AFA}"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dirty="0">
              <a:latin typeface="微軟正黑體" pitchFamily="34" charset="-120"/>
              <a:ea typeface="微軟正黑體" pitchFamily="34" charset="-120"/>
              <a:cs typeface="+mn-cs"/>
            </a:rPr>
            <a:t>總積分</a:t>
          </a:r>
          <a:r>
            <a:rPr lang="en-US" altLang="zh-TW" sz="2800" b="1" dirty="0">
              <a:latin typeface="微軟正黑體" pitchFamily="34" charset="-120"/>
              <a:ea typeface="微軟正黑體" pitchFamily="34" charset="-120"/>
              <a:cs typeface="+mn-cs"/>
            </a:rPr>
            <a:t>79</a:t>
          </a:r>
          <a:r>
            <a:rPr lang="zh-TW" altLang="en-US" sz="2800" b="1" dirty="0">
              <a:latin typeface="微軟正黑體" pitchFamily="34" charset="-120"/>
              <a:ea typeface="微軟正黑體" pitchFamily="34" charset="-120"/>
              <a:cs typeface="+mn-cs"/>
            </a:rPr>
            <a:t>分</a:t>
          </a: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zh-TW"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（至多採計</a:t>
          </a:r>
          <a:r>
            <a:rPr kumimoji="1" lang="en-US"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分）</a:t>
          </a:r>
          <a:endParaRPr lang="zh-TW" altLang="en-US" u="none" dirty="0">
            <a:solidFill>
              <a:srgbClr val="FFFF00"/>
            </a:solidFill>
          </a:endParaRPr>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73009">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825DE95F-3A4E-49F7-A6AA-DD511618D6F7}" type="presOf" srcId="{423E522E-F39B-4288-92D4-75938BD88936}" destId="{D4F9D83C-9DCD-4181-B117-CB9FA91F3AE2}"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8CD05499-D266-4056-A997-DEA894DDAD57}" type="presOf" srcId="{66707873-FE4E-4F02-A241-93CC8F117438}" destId="{E7DD4E41-BC36-48D7-9C26-C49247D78B79}" srcOrd="0" destOrd="0" presId="urn:microsoft.com/office/officeart/2008/layout/HorizontalMultiLevelHierarchy"/>
    <dgm:cxn modelId="{F7737ABD-BC28-43FB-A7F2-F8DDF6DD7592}" type="presOf" srcId="{BB5ED96F-427D-43EC-B451-2BF560A2541D}" destId="{A8CAA23B-DECC-4DE6-98E2-2C9D8BE5E59C}" srcOrd="0" destOrd="0" presId="urn:microsoft.com/office/officeart/2008/layout/HorizontalMultiLevelHierarchy"/>
    <dgm:cxn modelId="{0781D351-B5AE-4348-855F-75C2FF3F5544}" type="presOf" srcId="{CE0711CA-AB88-42F3-9B58-9D9798B18A1F}" destId="{4DCC8F3E-F709-4B42-99CB-9E754E86A040}" srcOrd="0" destOrd="0" presId="urn:microsoft.com/office/officeart/2008/layout/HorizontalMultiLevelHierarchy"/>
    <dgm:cxn modelId="{09D30139-FBFA-4F8C-BFEE-A658C9510631}" type="presOf" srcId="{45E39A56-40CC-4E96-9015-DA7B915A0C87}" destId="{4149323B-3026-48D2-9406-B1B2030D0A79}" srcOrd="0" destOrd="0" presId="urn:microsoft.com/office/officeart/2008/layout/HorizontalMultiLevelHierarchy"/>
    <dgm:cxn modelId="{F2DF1C22-4D97-41F5-B0A2-718C697509B0}" type="presOf" srcId="{C7CE2D37-D75A-401F-9AC1-CFEFF8361B00}" destId="{4B763022-987E-4813-B217-C6DBC14CE2C6}"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BC45DE20-AD43-4CCF-9144-5FEAF7AC4F6E}" type="presOf" srcId="{0BCEE368-3431-44B9-BC39-8D043A9AFB6B}" destId="{74391852-20B6-4874-955D-801FF57834EE}" srcOrd="0" destOrd="0" presId="urn:microsoft.com/office/officeart/2008/layout/HorizontalMultiLevelHierarchy"/>
    <dgm:cxn modelId="{D76B7211-6CC1-466D-9C87-75C25506AFF2}" type="presOf" srcId="{5A6311CB-0A7F-4017-AD33-666B10CA6727}" destId="{C783A362-4F56-4422-B23C-1799C71A5667}" srcOrd="1" destOrd="0" presId="urn:microsoft.com/office/officeart/2008/layout/HorizontalMultiLevelHierarchy"/>
    <dgm:cxn modelId="{25088B4B-C0F0-4C0B-BF48-DFC8394AB16F}" type="presOf" srcId="{135AEF2C-5110-4C4E-8844-0F140ACF302D}" destId="{C36D933B-DC2E-49DB-B383-FA9682E4DD3D}" srcOrd="0" destOrd="0" presId="urn:microsoft.com/office/officeart/2008/layout/HorizontalMultiLevelHierarchy"/>
    <dgm:cxn modelId="{75FB7DF0-6254-49BA-AB99-3C54C5741E24}" type="presOf" srcId="{76042859-7BD1-43F8-91B4-9B7159021193}" destId="{A032B66E-986F-441B-9E05-57F38F87657D}"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199921CE-12C1-46BA-92F2-D212564D8DF2}" type="presOf" srcId="{C7CE2D37-D75A-401F-9AC1-CFEFF8361B00}" destId="{76260727-C795-4CA5-BCD3-8B4DC0C82E2A}" srcOrd="1" destOrd="0" presId="urn:microsoft.com/office/officeart/2008/layout/HorizontalMultiLevelHierarchy"/>
    <dgm:cxn modelId="{9AC98A26-3E1E-45ED-A71A-4D4CDD55FE08}" type="presOf" srcId="{F34A9759-A1C7-4A33-B2A7-7B973735D614}" destId="{1E5A2185-BA0C-4F91-AA10-F6CB1B0156FC}" srcOrd="0" destOrd="0" presId="urn:microsoft.com/office/officeart/2008/layout/HorizontalMultiLevelHierarchy"/>
    <dgm:cxn modelId="{6C7EB2DB-1AAD-4950-8C09-D5D474B5B344}" type="presOf" srcId="{423E522E-F39B-4288-92D4-75938BD88936}" destId="{ECFF81C6-020D-4BA8-B313-602951EFCD15}"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4F35D18A-6697-47AC-846C-19E97D530D11}" type="presOf" srcId="{1C39AB6F-243F-410C-8C0A-F831AA0B0142}" destId="{EE9A99F2-3E14-4D11-917F-B58A06B280AB}" srcOrd="0" destOrd="0" presId="urn:microsoft.com/office/officeart/2008/layout/HorizontalMultiLevelHierarchy"/>
    <dgm:cxn modelId="{4C2F5B53-0DCA-4902-9CEF-40F5BAF934CD}" type="presOf" srcId="{980E9C16-A76E-4416-A46E-D2E80524CBA2}" destId="{95FB0B6A-82E2-49A0-84C8-EF6168BE495D}" srcOrd="0" destOrd="0" presId="urn:microsoft.com/office/officeart/2008/layout/HorizontalMultiLevelHierarchy"/>
    <dgm:cxn modelId="{CA37600D-BBFB-4921-A7D2-D6EBDB79EBCF}" type="presOf" srcId="{0BCEE368-3431-44B9-BC39-8D043A9AFB6B}" destId="{3758A0D4-2C40-4658-B762-D5ED70FF1E54}" srcOrd="1" destOrd="0" presId="urn:microsoft.com/office/officeart/2008/layout/HorizontalMultiLevelHierarchy"/>
    <dgm:cxn modelId="{8DC76589-CBE9-45C8-A7F9-9EFFFC84FB11}" type="presOf" srcId="{39EC5172-4BC3-4BA1-952B-BAC716F7257E}" destId="{FE5079DA-EFC3-4922-A063-981745543C78}"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8B23FB01-83FF-4C3D-A60B-41C0D0F19812}" type="presOf" srcId="{CE0711CA-AB88-42F3-9B58-9D9798B18A1F}" destId="{925884E4-ECEB-467E-BFE0-3FFC322DBD5B}" srcOrd="1" destOrd="0" presId="urn:microsoft.com/office/officeart/2008/layout/HorizontalMultiLevelHierarchy"/>
    <dgm:cxn modelId="{CB2951A2-E7DB-44C2-BB0D-A52F3912E6C3}" type="presOf" srcId="{2C4F72F7-6691-4BDA-A6E5-6FBEA6CDBC29}" destId="{2024498F-F7CF-4062-9396-EF5F2D7129E6}" srcOrd="0" destOrd="0" presId="urn:microsoft.com/office/officeart/2008/layout/HorizontalMultiLevelHierarchy"/>
    <dgm:cxn modelId="{D0948002-8FC2-4315-82FE-E977B5FEE6E0}" type="presOf" srcId="{F34A9759-A1C7-4A33-B2A7-7B973735D614}" destId="{D135C692-C0EC-4F6A-B102-4457BC7949B2}" srcOrd="1" destOrd="0" presId="urn:microsoft.com/office/officeart/2008/layout/HorizontalMultiLevelHierarchy"/>
    <dgm:cxn modelId="{403BCFA4-351E-468A-9B40-FD2D25DE47F2}" type="presOf" srcId="{980E9C16-A76E-4416-A46E-D2E80524CBA2}" destId="{C40967AF-C170-466B-A4E4-8F5A191E2A7E}" srcOrd="1" destOrd="0" presId="urn:microsoft.com/office/officeart/2008/layout/HorizontalMultiLevelHierarchy"/>
    <dgm:cxn modelId="{258D812B-49BE-4BE0-BE17-51D7584AF4D5}" type="presOf" srcId="{36EF0EC0-60A4-4C1A-9356-01B0251FFD65}" destId="{D2007AEC-647D-47B0-B4C8-FF0881230684}" srcOrd="0" destOrd="0" presId="urn:microsoft.com/office/officeart/2008/layout/HorizontalMultiLevelHierarchy"/>
    <dgm:cxn modelId="{10A76A30-833B-4535-AFD0-0F607F1A4390}" type="presOf" srcId="{5A6311CB-0A7F-4017-AD33-666B10CA6727}" destId="{47FEE023-1A1D-4B85-A59B-6C1A2EA20C15}"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EA9242C8-CD55-4814-A5CB-864B73AFAB63}" srcId="{36EF0EC0-60A4-4C1A-9356-01B0251FFD65}" destId="{1C39AB6F-243F-410C-8C0A-F831AA0B0142}" srcOrd="3" destOrd="0" parTransId="{C7CE2D37-D75A-401F-9AC1-CFEFF8361B00}" sibTransId="{F2DCA00F-F18A-4D4B-A367-A8E610BBF095}"/>
    <dgm:cxn modelId="{FDC74998-9622-4690-B9AB-A82683654E78}" type="presParOf" srcId="{A032B66E-986F-441B-9E05-57F38F87657D}" destId="{5D73B763-97F2-4FE2-8750-A25AF6D10FB0}" srcOrd="0" destOrd="0" presId="urn:microsoft.com/office/officeart/2008/layout/HorizontalMultiLevelHierarchy"/>
    <dgm:cxn modelId="{2B8AFFC5-B1AA-434B-B351-D1F34F58E868}" type="presParOf" srcId="{5D73B763-97F2-4FE2-8750-A25AF6D10FB0}" destId="{D2007AEC-647D-47B0-B4C8-FF0881230684}" srcOrd="0" destOrd="0" presId="urn:microsoft.com/office/officeart/2008/layout/HorizontalMultiLevelHierarchy"/>
    <dgm:cxn modelId="{BB313AC9-68A1-44E2-8A56-7E94A177A69E}" type="presParOf" srcId="{5D73B763-97F2-4FE2-8750-A25AF6D10FB0}" destId="{8E71E436-8ADE-40C4-88B0-22C302001D0D}" srcOrd="1" destOrd="0" presId="urn:microsoft.com/office/officeart/2008/layout/HorizontalMultiLevelHierarchy"/>
    <dgm:cxn modelId="{0BB57C39-DCC0-41BD-9863-62671EF4441B}" type="presParOf" srcId="{8E71E436-8ADE-40C4-88B0-22C302001D0D}" destId="{4DCC8F3E-F709-4B42-99CB-9E754E86A040}" srcOrd="0" destOrd="0" presId="urn:microsoft.com/office/officeart/2008/layout/HorizontalMultiLevelHierarchy"/>
    <dgm:cxn modelId="{BF441C59-DF7D-49B2-B477-7050CFD15D37}" type="presParOf" srcId="{4DCC8F3E-F709-4B42-99CB-9E754E86A040}" destId="{925884E4-ECEB-467E-BFE0-3FFC322DBD5B}" srcOrd="0" destOrd="0" presId="urn:microsoft.com/office/officeart/2008/layout/HorizontalMultiLevelHierarchy"/>
    <dgm:cxn modelId="{2060B494-9C4A-4BC8-9D14-220115C194F6}" type="presParOf" srcId="{8E71E436-8ADE-40C4-88B0-22C302001D0D}" destId="{68E97C6D-41E7-44CD-AD5C-C15A777C8E4D}" srcOrd="1" destOrd="0" presId="urn:microsoft.com/office/officeart/2008/layout/HorizontalMultiLevelHierarchy"/>
    <dgm:cxn modelId="{ECA91E03-2E54-4EE9-906E-CA597A1E762C}" type="presParOf" srcId="{68E97C6D-41E7-44CD-AD5C-C15A777C8E4D}" destId="{C36D933B-DC2E-49DB-B383-FA9682E4DD3D}" srcOrd="0" destOrd="0" presId="urn:microsoft.com/office/officeart/2008/layout/HorizontalMultiLevelHierarchy"/>
    <dgm:cxn modelId="{41B2483B-1DDA-46AB-8D76-36465BDFC08E}" type="presParOf" srcId="{68E97C6D-41E7-44CD-AD5C-C15A777C8E4D}" destId="{F8B0B9E3-1D37-4CEB-83C6-ACD6FE844456}" srcOrd="1" destOrd="0" presId="urn:microsoft.com/office/officeart/2008/layout/HorizontalMultiLevelHierarchy"/>
    <dgm:cxn modelId="{A3821F90-EE17-4810-AF05-FD3CB1BD4931}" type="presParOf" srcId="{8E71E436-8ADE-40C4-88B0-22C302001D0D}" destId="{95FB0B6A-82E2-49A0-84C8-EF6168BE495D}" srcOrd="2" destOrd="0" presId="urn:microsoft.com/office/officeart/2008/layout/HorizontalMultiLevelHierarchy"/>
    <dgm:cxn modelId="{EE81716A-755C-4C0F-BFDB-6D9A99FD0F9F}" type="presParOf" srcId="{95FB0B6A-82E2-49A0-84C8-EF6168BE495D}" destId="{C40967AF-C170-466B-A4E4-8F5A191E2A7E}" srcOrd="0" destOrd="0" presId="urn:microsoft.com/office/officeart/2008/layout/HorizontalMultiLevelHierarchy"/>
    <dgm:cxn modelId="{61CC34D0-EB16-41E8-88AF-16A18496E055}" type="presParOf" srcId="{8E71E436-8ADE-40C4-88B0-22C302001D0D}" destId="{ABC845B6-90E0-4267-B693-A4B89703EF22}" srcOrd="3" destOrd="0" presId="urn:microsoft.com/office/officeart/2008/layout/HorizontalMultiLevelHierarchy"/>
    <dgm:cxn modelId="{39F3C5A4-5F9E-4EE3-A88F-C900FF524C73}" type="presParOf" srcId="{ABC845B6-90E0-4267-B693-A4B89703EF22}" destId="{E7DD4E41-BC36-48D7-9C26-C49247D78B79}" srcOrd="0" destOrd="0" presId="urn:microsoft.com/office/officeart/2008/layout/HorizontalMultiLevelHierarchy"/>
    <dgm:cxn modelId="{5965C4FC-858B-4CA3-9203-9944F6B96C3D}" type="presParOf" srcId="{ABC845B6-90E0-4267-B693-A4B89703EF22}" destId="{EF7E4693-EA42-492A-AF2F-561A4A9AE5EA}" srcOrd="1" destOrd="0" presId="urn:microsoft.com/office/officeart/2008/layout/HorizontalMultiLevelHierarchy"/>
    <dgm:cxn modelId="{7EB97E38-E84F-494B-9A53-E48264739F7C}" type="presParOf" srcId="{8E71E436-8ADE-40C4-88B0-22C302001D0D}" destId="{1E5A2185-BA0C-4F91-AA10-F6CB1B0156FC}" srcOrd="4" destOrd="0" presId="urn:microsoft.com/office/officeart/2008/layout/HorizontalMultiLevelHierarchy"/>
    <dgm:cxn modelId="{27A1CDCC-2F8B-4114-9664-BF4465F55356}" type="presParOf" srcId="{1E5A2185-BA0C-4F91-AA10-F6CB1B0156FC}" destId="{D135C692-C0EC-4F6A-B102-4457BC7949B2}" srcOrd="0" destOrd="0" presId="urn:microsoft.com/office/officeart/2008/layout/HorizontalMultiLevelHierarchy"/>
    <dgm:cxn modelId="{2EA10B02-429C-4C65-B636-EDC725D65FE3}" type="presParOf" srcId="{8E71E436-8ADE-40C4-88B0-22C302001D0D}" destId="{B232C524-1618-40BE-A55F-A33A10364233}" srcOrd="5" destOrd="0" presId="urn:microsoft.com/office/officeart/2008/layout/HorizontalMultiLevelHierarchy"/>
    <dgm:cxn modelId="{751B79F1-31BF-451B-827E-A1C23AE9D8C8}" type="presParOf" srcId="{B232C524-1618-40BE-A55F-A33A10364233}" destId="{A8CAA23B-DECC-4DE6-98E2-2C9D8BE5E59C}" srcOrd="0" destOrd="0" presId="urn:microsoft.com/office/officeart/2008/layout/HorizontalMultiLevelHierarchy"/>
    <dgm:cxn modelId="{4C714035-FFC8-47DC-8F78-0C22ED465BB5}" type="presParOf" srcId="{B232C524-1618-40BE-A55F-A33A10364233}" destId="{95A207FE-39EE-4B9A-A3B6-A47A594D5F54}" srcOrd="1" destOrd="0" presId="urn:microsoft.com/office/officeart/2008/layout/HorizontalMultiLevelHierarchy"/>
    <dgm:cxn modelId="{4D830F44-3473-4431-AD88-B3AC031AEF16}" type="presParOf" srcId="{8E71E436-8ADE-40C4-88B0-22C302001D0D}" destId="{4B763022-987E-4813-B217-C6DBC14CE2C6}" srcOrd="6" destOrd="0" presId="urn:microsoft.com/office/officeart/2008/layout/HorizontalMultiLevelHierarchy"/>
    <dgm:cxn modelId="{0088C14C-1485-462C-985A-A3A02832C63D}" type="presParOf" srcId="{4B763022-987E-4813-B217-C6DBC14CE2C6}" destId="{76260727-C795-4CA5-BCD3-8B4DC0C82E2A}" srcOrd="0" destOrd="0" presId="urn:microsoft.com/office/officeart/2008/layout/HorizontalMultiLevelHierarchy"/>
    <dgm:cxn modelId="{7B5A5402-C74C-46B2-B815-7FCC9B03E8D3}" type="presParOf" srcId="{8E71E436-8ADE-40C4-88B0-22C302001D0D}" destId="{9B790912-C7F2-410E-A5B2-70FA999A4AB7}" srcOrd="7" destOrd="0" presId="urn:microsoft.com/office/officeart/2008/layout/HorizontalMultiLevelHierarchy"/>
    <dgm:cxn modelId="{8439484F-8786-4D7C-9978-F66212993A92}" type="presParOf" srcId="{9B790912-C7F2-410E-A5B2-70FA999A4AB7}" destId="{EE9A99F2-3E14-4D11-917F-B58A06B280AB}" srcOrd="0" destOrd="0" presId="urn:microsoft.com/office/officeart/2008/layout/HorizontalMultiLevelHierarchy"/>
    <dgm:cxn modelId="{B983F0D0-8B0F-4988-B6A7-CF8277FBCFE8}" type="presParOf" srcId="{9B790912-C7F2-410E-A5B2-70FA999A4AB7}" destId="{5FFD9AF4-0EDF-4E80-A6D9-8F78D09431A5}" srcOrd="1" destOrd="0" presId="urn:microsoft.com/office/officeart/2008/layout/HorizontalMultiLevelHierarchy"/>
    <dgm:cxn modelId="{9227D714-A35F-4D71-85EE-DBAD54645BCA}" type="presParOf" srcId="{8E71E436-8ADE-40C4-88B0-22C302001D0D}" destId="{47FEE023-1A1D-4B85-A59B-6C1A2EA20C15}" srcOrd="8" destOrd="0" presId="urn:microsoft.com/office/officeart/2008/layout/HorizontalMultiLevelHierarchy"/>
    <dgm:cxn modelId="{6CD72F58-8601-4D31-8508-423A193C3355}" type="presParOf" srcId="{47FEE023-1A1D-4B85-A59B-6C1A2EA20C15}" destId="{C783A362-4F56-4422-B23C-1799C71A5667}" srcOrd="0" destOrd="0" presId="urn:microsoft.com/office/officeart/2008/layout/HorizontalMultiLevelHierarchy"/>
    <dgm:cxn modelId="{3AD5247D-21ED-4E93-952C-02EE4BE07949}" type="presParOf" srcId="{8E71E436-8ADE-40C4-88B0-22C302001D0D}" destId="{A81DE9A3-36C0-41C3-8BA6-7C284A3EE3BA}" srcOrd="9" destOrd="0" presId="urn:microsoft.com/office/officeart/2008/layout/HorizontalMultiLevelHierarchy"/>
    <dgm:cxn modelId="{97FB3A8B-08B5-4EEB-BDE8-8B153D0D4BB0}" type="presParOf" srcId="{A81DE9A3-36C0-41C3-8BA6-7C284A3EE3BA}" destId="{FE5079DA-EFC3-4922-A063-981745543C78}" srcOrd="0" destOrd="0" presId="urn:microsoft.com/office/officeart/2008/layout/HorizontalMultiLevelHierarchy"/>
    <dgm:cxn modelId="{CDB96A13-FB78-44B8-8D2A-33B7EEC9EB84}" type="presParOf" srcId="{A81DE9A3-36C0-41C3-8BA6-7C284A3EE3BA}" destId="{E0998837-9FBB-4756-A0C3-EEDE7A58921E}" srcOrd="1" destOrd="0" presId="urn:microsoft.com/office/officeart/2008/layout/HorizontalMultiLevelHierarchy"/>
    <dgm:cxn modelId="{98FE4AD2-AD87-4903-846A-913C52A09AA9}" type="presParOf" srcId="{8E71E436-8ADE-40C4-88B0-22C302001D0D}" destId="{D4F9D83C-9DCD-4181-B117-CB9FA91F3AE2}" srcOrd="10" destOrd="0" presId="urn:microsoft.com/office/officeart/2008/layout/HorizontalMultiLevelHierarchy"/>
    <dgm:cxn modelId="{5AA0380F-9CF4-4F03-8840-D099B199FEF4}" type="presParOf" srcId="{D4F9D83C-9DCD-4181-B117-CB9FA91F3AE2}" destId="{ECFF81C6-020D-4BA8-B313-602951EFCD15}" srcOrd="0" destOrd="0" presId="urn:microsoft.com/office/officeart/2008/layout/HorizontalMultiLevelHierarchy"/>
    <dgm:cxn modelId="{8D712BE5-8C4E-4417-AA07-A3A4100E26F9}" type="presParOf" srcId="{8E71E436-8ADE-40C4-88B0-22C302001D0D}" destId="{39F04734-AAA5-4F3C-9113-8F8567397E9A}" srcOrd="11" destOrd="0" presId="urn:microsoft.com/office/officeart/2008/layout/HorizontalMultiLevelHierarchy"/>
    <dgm:cxn modelId="{6B0BD1D3-3289-43DC-B148-73F129DB6BA7}" type="presParOf" srcId="{39F04734-AAA5-4F3C-9113-8F8567397E9A}" destId="{2024498F-F7CF-4062-9396-EF5F2D7129E6}" srcOrd="0" destOrd="0" presId="urn:microsoft.com/office/officeart/2008/layout/HorizontalMultiLevelHierarchy"/>
    <dgm:cxn modelId="{0880118B-ED31-443B-8229-4D1027165ACF}" type="presParOf" srcId="{39F04734-AAA5-4F3C-9113-8F8567397E9A}" destId="{7B9D1980-D6F6-4E7A-8CAB-87BE7F9E3409}" srcOrd="1" destOrd="0" presId="urn:microsoft.com/office/officeart/2008/layout/HorizontalMultiLevelHierarchy"/>
    <dgm:cxn modelId="{53D8705E-A3F0-4BC5-8B01-4C43F2457463}" type="presParOf" srcId="{8E71E436-8ADE-40C4-88B0-22C302001D0D}" destId="{74391852-20B6-4874-955D-801FF57834EE}" srcOrd="12" destOrd="0" presId="urn:microsoft.com/office/officeart/2008/layout/HorizontalMultiLevelHierarchy"/>
    <dgm:cxn modelId="{2AC3B23B-94C8-4DCA-86C4-A82AE2DFA2AC}" type="presParOf" srcId="{74391852-20B6-4874-955D-801FF57834EE}" destId="{3758A0D4-2C40-4658-B762-D5ED70FF1E54}" srcOrd="0" destOrd="0" presId="urn:microsoft.com/office/officeart/2008/layout/HorizontalMultiLevelHierarchy"/>
    <dgm:cxn modelId="{8B223096-8906-4BBF-9375-BA587DB6F4BE}" type="presParOf" srcId="{8E71E436-8ADE-40C4-88B0-22C302001D0D}" destId="{C697F1E5-33A7-4E04-864C-5CC402F5596B}" srcOrd="13" destOrd="0" presId="urn:microsoft.com/office/officeart/2008/layout/HorizontalMultiLevelHierarchy"/>
    <dgm:cxn modelId="{43A3045F-CAC7-4A90-8498-12EF970F033B}" type="presParOf" srcId="{C697F1E5-33A7-4E04-864C-5CC402F5596B}" destId="{4149323B-3026-48D2-9406-B1B2030D0A79}" srcOrd="0" destOrd="0" presId="urn:microsoft.com/office/officeart/2008/layout/HorizontalMultiLevelHierarchy"/>
    <dgm:cxn modelId="{73E0EDF4-D326-4CC6-AC0E-84F384C5E4F8}"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717704-ACC8-4493-BE3C-81EA7DEAAFA1}" type="doc">
      <dgm:prSet loTypeId="urn:microsoft.com/office/officeart/2005/8/layout/vList2#2" loCatId="list" qsTypeId="urn:microsoft.com/office/officeart/2005/8/quickstyle/3d1#1" qsCatId="3D" csTypeId="urn:microsoft.com/office/officeart/2005/8/colors/accent6_4#2"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FB513B6B-1B98-4BF4-AF01-41BD7B53FC65}" type="presOf" srcId="{E5717704-ACC8-4493-BE3C-81EA7DEAAFA1}" destId="{A7CFF0A9-7AC0-4873-8FB4-0557C73D79FA}" srcOrd="0" destOrd="0" presId="urn:microsoft.com/office/officeart/2005/8/layout/vList2#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26E3014-91B6-4320-8066-E25C4960009C}" type="doc">
      <dgm:prSet loTypeId="urn:microsoft.com/office/officeart/2005/8/layout/hList1" loCatId="list" qsTypeId="urn:microsoft.com/office/officeart/2005/8/quickstyle/simple1" qsCatId="simple" csTypeId="urn:microsoft.com/office/officeart/2005/8/colors/colorful1#3" csCatId="colorful" phldr="1"/>
      <dgm:spPr/>
      <dgm:t>
        <a:bodyPr/>
        <a:lstStyle/>
        <a:p>
          <a:endParaRPr lang="zh-TW" altLang="en-US"/>
        </a:p>
      </dgm:t>
    </dgm:pt>
    <dgm:pt modelId="{5D864274-B990-4583-BA8C-72194BE4F1FF}">
      <dgm:prSet phldrT="[文字]" custT="1"/>
      <dgm:spPr>
        <a:xfrm>
          <a:off x="40" y="354644"/>
          <a:ext cx="3845569" cy="1126574"/>
        </a:xfrm>
        <a:solidFill>
          <a:srgbClr val="C0504D">
            <a:hueOff val="0"/>
            <a:satOff val="0"/>
            <a:lumOff val="0"/>
            <a:alphaOff val="0"/>
          </a:srgbClr>
        </a:solidFill>
        <a:ln w="25400" cap="flat" cmpd="sng" algn="ctr">
          <a:solidFill>
            <a:srgbClr val="C0504D">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報名人數小於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等於招生人數</a:t>
          </a:r>
        </a:p>
      </dgm:t>
    </dgm:pt>
    <dgm:pt modelId="{31A62466-47D3-4F9F-A09A-A7C148F6B6B3}" type="parTrans" cxnId="{A8212942-187B-494A-A434-42B87E085BAB}">
      <dgm:prSet/>
      <dgm:spPr/>
      <dgm:t>
        <a:bodyPr/>
        <a:lstStyle/>
        <a:p>
          <a:endParaRPr lang="zh-TW" altLang="en-US"/>
        </a:p>
      </dgm:t>
    </dgm:pt>
    <dgm:pt modelId="{39E8C998-7EF6-4AEE-A2CD-394F04EE6886}" type="sibTrans" cxnId="{A8212942-187B-494A-A434-42B87E085BAB}">
      <dgm:prSet/>
      <dgm:spPr/>
      <dgm:t>
        <a:bodyPr/>
        <a:lstStyle/>
        <a:p>
          <a:endParaRPr lang="zh-TW" altLang="en-US"/>
        </a:p>
      </dgm:t>
    </dgm:pt>
    <dgm:pt modelId="{0BD35814-65F0-466E-BFDC-FF4A09821E95}">
      <dgm:prSet phldrT="[文字]"/>
      <dgm:spPr>
        <a:xfrm>
          <a:off x="40" y="1481218"/>
          <a:ext cx="3845569" cy="2690099"/>
        </a:xfrm>
        <a:solidFill>
          <a:srgbClr val="C0504D">
            <a:tint val="40000"/>
            <a:alpha val="90000"/>
            <a:hueOff val="0"/>
            <a:satOff val="0"/>
            <a:lumOff val="0"/>
            <a:alphaOff val="0"/>
          </a:srgbClr>
        </a:solidFill>
        <a:ln w="25400" cap="flat" cmpd="sng" algn="ctr">
          <a:solidFill>
            <a:srgbClr val="C0504D">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rPr>
            <a:t>全額錄取</a:t>
          </a:r>
        </a:p>
      </dgm:t>
    </dgm:pt>
    <dgm:pt modelId="{D4F0C15F-0884-4830-BB78-564EBC691725}" type="parTrans" cxnId="{0D41DF7D-9916-4E00-9A98-BCDA3797A6F6}">
      <dgm:prSet/>
      <dgm:spPr/>
      <dgm:t>
        <a:bodyPr/>
        <a:lstStyle/>
        <a:p>
          <a:endParaRPr lang="zh-TW" altLang="en-US"/>
        </a:p>
      </dgm:t>
    </dgm:pt>
    <dgm:pt modelId="{4741A026-D252-4D91-966A-D677D9A94ED0}" type="sibTrans" cxnId="{0D41DF7D-9916-4E00-9A98-BCDA3797A6F6}">
      <dgm:prSet/>
      <dgm:spPr/>
      <dgm:t>
        <a:bodyPr/>
        <a:lstStyle/>
        <a:p>
          <a:endParaRPr lang="zh-TW" altLang="en-US"/>
        </a:p>
      </dgm:t>
    </dgm:pt>
    <dgm:pt modelId="{E0253AF6-370C-443A-8569-03B31217A9C5}">
      <dgm:prSet phldrT="[文字]" custT="1"/>
      <dgm:spPr>
        <a:xfrm>
          <a:off x="4383989" y="354644"/>
          <a:ext cx="3845569" cy="1126574"/>
        </a:xfrm>
        <a:solidFill>
          <a:srgbClr val="9BBB59">
            <a:hueOff val="0"/>
            <a:satOff val="0"/>
            <a:lumOff val="0"/>
            <a:alphaOff val="0"/>
          </a:srgbClr>
        </a:solidFill>
        <a:ln w="25400" cap="flat" cmpd="sng" algn="ctr">
          <a:solidFill>
            <a:srgbClr val="9BBB59">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報名人數大於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招生人數</a:t>
          </a:r>
        </a:p>
      </dgm:t>
    </dgm:pt>
    <dgm:pt modelId="{A4558144-454D-413F-A277-4C25D53EDEB1}" type="parTrans" cxnId="{BC0AC679-1F21-4650-B9E0-390D49E01F31}">
      <dgm:prSet/>
      <dgm:spPr/>
      <dgm:t>
        <a:bodyPr/>
        <a:lstStyle/>
        <a:p>
          <a:endParaRPr lang="zh-TW" altLang="en-US"/>
        </a:p>
      </dgm:t>
    </dgm:pt>
    <dgm:pt modelId="{4C774F14-D14E-4361-B4B7-A1879E741306}" type="sibTrans" cxnId="{BC0AC679-1F21-4650-B9E0-390D49E01F31}">
      <dgm:prSet/>
      <dgm:spPr/>
      <dgm:t>
        <a:bodyPr/>
        <a:lstStyle/>
        <a:p>
          <a:endParaRPr lang="zh-TW" altLang="en-US"/>
        </a:p>
      </dgm:t>
    </dgm:pt>
    <dgm:pt modelId="{9E377C37-7946-4D1C-B724-6A8165FD6404}">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採超額比序方式錄取</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FFFBC3BD-E1ED-4AE2-B4EF-47ABE2F8CD77}" type="parTrans" cxnId="{3A97D694-F39B-44E7-9EA0-907CF1E4B16D}">
      <dgm:prSet/>
      <dgm:spPr/>
      <dgm:t>
        <a:bodyPr/>
        <a:lstStyle/>
        <a:p>
          <a:endParaRPr lang="zh-TW" altLang="en-US"/>
        </a:p>
      </dgm:t>
    </dgm:pt>
    <dgm:pt modelId="{B16849F1-B34C-4305-84BB-4B05F24CA05A}" type="sibTrans" cxnId="{3A97D694-F39B-44E7-9EA0-907CF1E4B16D}">
      <dgm:prSet/>
      <dgm:spPr/>
      <dgm:t>
        <a:bodyPr/>
        <a:lstStyle/>
        <a:p>
          <a:endParaRPr lang="zh-TW" altLang="en-US"/>
        </a:p>
      </dgm:t>
    </dgm:pt>
    <dgm:pt modelId="{C1515B9A-D318-41E6-BCB8-197E27792373}">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若經比序後仍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同分</a:t>
          </a:r>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超額，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逕報各該主管機關核准增額或為其他適當之處理</a:t>
          </a:r>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88AF13AF-69BF-4D31-B0CC-FC767A987C55}" type="parTrans" cxnId="{E53E3C3B-8B7C-43DB-BE96-7F612B1549DF}">
      <dgm:prSet/>
      <dgm:spPr/>
      <dgm:t>
        <a:bodyPr/>
        <a:lstStyle/>
        <a:p>
          <a:endParaRPr lang="zh-TW" altLang="en-US"/>
        </a:p>
      </dgm:t>
    </dgm:pt>
    <dgm:pt modelId="{85C8DEEE-48AF-44E4-8DE8-1CE7E1A0736C}" type="sibTrans" cxnId="{E53E3C3B-8B7C-43DB-BE96-7F612B1549DF}">
      <dgm:prSet/>
      <dgm:spPr/>
      <dgm:t>
        <a:bodyPr/>
        <a:lstStyle/>
        <a:p>
          <a:endParaRPr lang="zh-TW" altLang="en-US"/>
        </a:p>
      </dgm:t>
    </dgm:pt>
    <dgm:pt modelId="{8EB405BC-04D1-478C-902A-A785975907EE}" type="pres">
      <dgm:prSet presAssocID="{D26E3014-91B6-4320-8066-E25C4960009C}" presName="Name0" presStyleCnt="0">
        <dgm:presLayoutVars>
          <dgm:dir/>
          <dgm:animLvl val="lvl"/>
          <dgm:resizeHandles val="exact"/>
        </dgm:presLayoutVars>
      </dgm:prSet>
      <dgm:spPr/>
      <dgm:t>
        <a:bodyPr/>
        <a:lstStyle/>
        <a:p>
          <a:endParaRPr lang="zh-TW" altLang="en-US"/>
        </a:p>
      </dgm:t>
    </dgm:pt>
    <dgm:pt modelId="{A6992C8D-C8A2-40C2-8AEB-0BF42DF5894D}" type="pres">
      <dgm:prSet presAssocID="{5D864274-B990-4583-BA8C-72194BE4F1FF}" presName="composite" presStyleCnt="0"/>
      <dgm:spPr/>
    </dgm:pt>
    <dgm:pt modelId="{EC2BBCFD-9548-4893-9EFB-6A3EA7DC99FD}" type="pres">
      <dgm:prSet presAssocID="{5D864274-B990-4583-BA8C-72194BE4F1FF}" presName="parTx" presStyleLbl="alignNode1" presStyleIdx="0" presStyleCnt="2" custScaleY="124609">
        <dgm:presLayoutVars>
          <dgm:chMax val="0"/>
          <dgm:chPref val="0"/>
          <dgm:bulletEnabled val="1"/>
        </dgm:presLayoutVars>
      </dgm:prSet>
      <dgm:spPr>
        <a:prstGeom prst="rect">
          <a:avLst/>
        </a:prstGeom>
      </dgm:spPr>
      <dgm:t>
        <a:bodyPr/>
        <a:lstStyle/>
        <a:p>
          <a:endParaRPr lang="zh-TW" altLang="en-US"/>
        </a:p>
      </dgm:t>
    </dgm:pt>
    <dgm:pt modelId="{FAA21C59-DE95-4D4A-AE88-80B23005417C}" type="pres">
      <dgm:prSet presAssocID="{5D864274-B990-4583-BA8C-72194BE4F1FF}" presName="desTx" presStyleLbl="alignAccFollowNode1" presStyleIdx="0" presStyleCnt="2">
        <dgm:presLayoutVars>
          <dgm:bulletEnabled val="1"/>
        </dgm:presLayoutVars>
      </dgm:prSet>
      <dgm:spPr>
        <a:prstGeom prst="rect">
          <a:avLst/>
        </a:prstGeom>
      </dgm:spPr>
      <dgm:t>
        <a:bodyPr/>
        <a:lstStyle/>
        <a:p>
          <a:endParaRPr lang="zh-TW" altLang="en-US"/>
        </a:p>
      </dgm:t>
    </dgm:pt>
    <dgm:pt modelId="{149DB8E5-B8CB-446C-96DD-45399F6D4842}" type="pres">
      <dgm:prSet presAssocID="{39E8C998-7EF6-4AEE-A2CD-394F04EE6886}" presName="space" presStyleCnt="0"/>
      <dgm:spPr/>
    </dgm:pt>
    <dgm:pt modelId="{FC0A8803-C2A7-42A7-9CAF-44B94615CC7E}" type="pres">
      <dgm:prSet presAssocID="{E0253AF6-370C-443A-8569-03B31217A9C5}" presName="composite" presStyleCnt="0"/>
      <dgm:spPr/>
    </dgm:pt>
    <dgm:pt modelId="{9F799F07-A338-47F2-845F-640F15D437A4}" type="pres">
      <dgm:prSet presAssocID="{E0253AF6-370C-443A-8569-03B31217A9C5}" presName="parTx" presStyleLbl="alignNode1" presStyleIdx="1" presStyleCnt="2" custScaleY="111826">
        <dgm:presLayoutVars>
          <dgm:chMax val="0"/>
          <dgm:chPref val="0"/>
          <dgm:bulletEnabled val="1"/>
        </dgm:presLayoutVars>
      </dgm:prSet>
      <dgm:spPr>
        <a:prstGeom prst="rect">
          <a:avLst/>
        </a:prstGeom>
      </dgm:spPr>
      <dgm:t>
        <a:bodyPr/>
        <a:lstStyle/>
        <a:p>
          <a:endParaRPr lang="zh-TW" altLang="en-US"/>
        </a:p>
      </dgm:t>
    </dgm:pt>
    <dgm:pt modelId="{35B5380F-BC8B-41F4-9877-8B7007AFF4DF}" type="pres">
      <dgm:prSet presAssocID="{E0253AF6-370C-443A-8569-03B31217A9C5}" presName="desTx" presStyleLbl="alignAccFollowNode1" presStyleIdx="1" presStyleCnt="2">
        <dgm:presLayoutVars>
          <dgm:bulletEnabled val="1"/>
        </dgm:presLayoutVars>
      </dgm:prSet>
      <dgm:spPr>
        <a:prstGeom prst="rect">
          <a:avLst/>
        </a:prstGeom>
      </dgm:spPr>
      <dgm:t>
        <a:bodyPr/>
        <a:lstStyle/>
        <a:p>
          <a:endParaRPr lang="zh-TW" altLang="en-US"/>
        </a:p>
      </dgm:t>
    </dgm:pt>
  </dgm:ptLst>
  <dgm:cxnLst>
    <dgm:cxn modelId="{C6D03D13-25A2-474B-A6A9-BD9A1FB77356}" type="presOf" srcId="{D26E3014-91B6-4320-8066-E25C4960009C}" destId="{8EB405BC-04D1-478C-902A-A785975907EE}" srcOrd="0" destOrd="0" presId="urn:microsoft.com/office/officeart/2005/8/layout/hList1"/>
    <dgm:cxn modelId="{E53E3C3B-8B7C-43DB-BE96-7F612B1549DF}" srcId="{E0253AF6-370C-443A-8569-03B31217A9C5}" destId="{C1515B9A-D318-41E6-BCB8-197E27792373}" srcOrd="1" destOrd="0" parTransId="{88AF13AF-69BF-4D31-B0CC-FC767A987C55}" sibTransId="{85C8DEEE-48AF-44E4-8DE8-1CE7E1A0736C}"/>
    <dgm:cxn modelId="{30C63EAD-3ED8-4A75-87B0-8729371B9077}" type="presOf" srcId="{E0253AF6-370C-443A-8569-03B31217A9C5}" destId="{9F799F07-A338-47F2-845F-640F15D437A4}" srcOrd="0" destOrd="0" presId="urn:microsoft.com/office/officeart/2005/8/layout/hList1"/>
    <dgm:cxn modelId="{702631A1-205E-4178-B48C-F263EACD30B7}" type="presOf" srcId="{9E377C37-7946-4D1C-B724-6A8165FD6404}" destId="{35B5380F-BC8B-41F4-9877-8B7007AFF4DF}" srcOrd="0" destOrd="0" presId="urn:microsoft.com/office/officeart/2005/8/layout/hList1"/>
    <dgm:cxn modelId="{BC0AC679-1F21-4650-B9E0-390D49E01F31}" srcId="{D26E3014-91B6-4320-8066-E25C4960009C}" destId="{E0253AF6-370C-443A-8569-03B31217A9C5}" srcOrd="1" destOrd="0" parTransId="{A4558144-454D-413F-A277-4C25D53EDEB1}" sibTransId="{4C774F14-D14E-4361-B4B7-A1879E741306}"/>
    <dgm:cxn modelId="{3A97D694-F39B-44E7-9EA0-907CF1E4B16D}" srcId="{E0253AF6-370C-443A-8569-03B31217A9C5}" destId="{9E377C37-7946-4D1C-B724-6A8165FD6404}" srcOrd="0" destOrd="0" parTransId="{FFFBC3BD-E1ED-4AE2-B4EF-47ABE2F8CD77}" sibTransId="{B16849F1-B34C-4305-84BB-4B05F24CA05A}"/>
    <dgm:cxn modelId="{6CA0E378-2B0E-439C-BCDF-0908D585D215}" type="presOf" srcId="{5D864274-B990-4583-BA8C-72194BE4F1FF}" destId="{EC2BBCFD-9548-4893-9EFB-6A3EA7DC99FD}" srcOrd="0" destOrd="0" presId="urn:microsoft.com/office/officeart/2005/8/layout/hList1"/>
    <dgm:cxn modelId="{A8212942-187B-494A-A434-42B87E085BAB}" srcId="{D26E3014-91B6-4320-8066-E25C4960009C}" destId="{5D864274-B990-4583-BA8C-72194BE4F1FF}" srcOrd="0" destOrd="0" parTransId="{31A62466-47D3-4F9F-A09A-A7C148F6B6B3}" sibTransId="{39E8C998-7EF6-4AEE-A2CD-394F04EE6886}"/>
    <dgm:cxn modelId="{60C86C11-3061-4DCD-B8DC-47CBBCE95AC3}" type="presOf" srcId="{C1515B9A-D318-41E6-BCB8-197E27792373}" destId="{35B5380F-BC8B-41F4-9877-8B7007AFF4DF}" srcOrd="0" destOrd="1" presId="urn:microsoft.com/office/officeart/2005/8/layout/hList1"/>
    <dgm:cxn modelId="{2F5F19FC-6952-4FFA-A105-648648BCCB45}" type="presOf" srcId="{0BD35814-65F0-466E-BFDC-FF4A09821E95}" destId="{FAA21C59-DE95-4D4A-AE88-80B23005417C}" srcOrd="0" destOrd="0" presId="urn:microsoft.com/office/officeart/2005/8/layout/hList1"/>
    <dgm:cxn modelId="{0D41DF7D-9916-4E00-9A98-BCDA3797A6F6}" srcId="{5D864274-B990-4583-BA8C-72194BE4F1FF}" destId="{0BD35814-65F0-466E-BFDC-FF4A09821E95}" srcOrd="0" destOrd="0" parTransId="{D4F0C15F-0884-4830-BB78-564EBC691725}" sibTransId="{4741A026-D252-4D91-966A-D677D9A94ED0}"/>
    <dgm:cxn modelId="{2249DCDA-AFD3-4880-8FEA-179B90B74FC6}" type="presParOf" srcId="{8EB405BC-04D1-478C-902A-A785975907EE}" destId="{A6992C8D-C8A2-40C2-8AEB-0BF42DF5894D}" srcOrd="0" destOrd="0" presId="urn:microsoft.com/office/officeart/2005/8/layout/hList1"/>
    <dgm:cxn modelId="{4FFEA921-2E29-4391-8762-E5AE2038FED4}" type="presParOf" srcId="{A6992C8D-C8A2-40C2-8AEB-0BF42DF5894D}" destId="{EC2BBCFD-9548-4893-9EFB-6A3EA7DC99FD}" srcOrd="0" destOrd="0" presId="urn:microsoft.com/office/officeart/2005/8/layout/hList1"/>
    <dgm:cxn modelId="{CF948527-F9A4-41FC-8C89-27DD22D16178}" type="presParOf" srcId="{A6992C8D-C8A2-40C2-8AEB-0BF42DF5894D}" destId="{FAA21C59-DE95-4D4A-AE88-80B23005417C}" srcOrd="1" destOrd="0" presId="urn:microsoft.com/office/officeart/2005/8/layout/hList1"/>
    <dgm:cxn modelId="{2F398793-0464-4534-9246-B7594A2FE7CA}" type="presParOf" srcId="{8EB405BC-04D1-478C-902A-A785975907EE}" destId="{149DB8E5-B8CB-446C-96DD-45399F6D4842}" srcOrd="1" destOrd="0" presId="urn:microsoft.com/office/officeart/2005/8/layout/hList1"/>
    <dgm:cxn modelId="{72FD123C-B692-45CF-BB6A-B45E6D52FC1E}" type="presParOf" srcId="{8EB405BC-04D1-478C-902A-A785975907EE}" destId="{FC0A8803-C2A7-42A7-9CAF-44B94615CC7E}" srcOrd="2" destOrd="0" presId="urn:microsoft.com/office/officeart/2005/8/layout/hList1"/>
    <dgm:cxn modelId="{A99580D3-E18C-4EB4-A1DC-019153D0742B}" type="presParOf" srcId="{FC0A8803-C2A7-42A7-9CAF-44B94615CC7E}" destId="{9F799F07-A338-47F2-845F-640F15D437A4}" srcOrd="0" destOrd="0" presId="urn:microsoft.com/office/officeart/2005/8/layout/hList1"/>
    <dgm:cxn modelId="{F5AC112C-789D-438F-9193-86167F3F984A}" type="presParOf" srcId="{FC0A8803-C2A7-42A7-9CAF-44B94615CC7E}" destId="{35B5380F-BC8B-41F4-9877-8B7007AFF4D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總積分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畢業</a:t>
          </a:r>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資格</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000" b="1" dirty="0">
              <a:solidFill>
                <a:srgbClr val="FFFFCC"/>
              </a:solidFill>
              <a:latin typeface="微軟正黑體" pitchFamily="34" charset="-120"/>
              <a:ea typeface="微軟正黑體" pitchFamily="34" charset="-120"/>
              <a:cs typeface="+mn-cs"/>
            </a:rPr>
            <a:t>多元</a:t>
          </a:r>
          <a:endParaRPr lang="en-US" altLang="zh-TW" sz="2000" b="1" dirty="0">
            <a:solidFill>
              <a:srgbClr val="FFFFCC"/>
            </a:solidFill>
            <a:latin typeface="微軟正黑體" pitchFamily="34" charset="-120"/>
            <a:ea typeface="微軟正黑體" pitchFamily="34" charset="-120"/>
            <a:cs typeface="+mn-cs"/>
          </a:endParaRPr>
        </a:p>
        <a:p>
          <a:r>
            <a:rPr lang="zh-TW" altLang="en-US" sz="2000" b="1" dirty="0">
              <a:solidFill>
                <a:srgbClr val="FFFFCC"/>
              </a:solidFill>
              <a:latin typeface="微軟正黑體" pitchFamily="34" charset="-120"/>
              <a:ea typeface="微軟正黑體" pitchFamily="34" charset="-120"/>
              <a:cs typeface="+mn-cs"/>
            </a:rPr>
            <a:t>學習</a:t>
          </a:r>
          <a:endParaRPr lang="en-US" altLang="zh-TW" sz="2000" b="1" dirty="0">
            <a:solidFill>
              <a:srgbClr val="FFFFCC"/>
            </a:solidFill>
            <a:latin typeface="微軟正黑體" pitchFamily="34" charset="-120"/>
            <a:ea typeface="微軟正黑體" pitchFamily="34" charset="-120"/>
            <a:cs typeface="+mn-cs"/>
          </a:endParaRPr>
        </a:p>
        <a:p>
          <a:r>
            <a:rPr lang="zh-TW" altLang="en-US" sz="2000" b="1" dirty="0">
              <a:solidFill>
                <a:srgbClr val="FFFFCC"/>
              </a:solidFill>
              <a:latin typeface="微軟正黑體" pitchFamily="34" charset="-120"/>
              <a:ea typeface="微軟正黑體" pitchFamily="34" charset="-120"/>
              <a:cs typeface="+mn-cs"/>
            </a:rPr>
            <a:t>總積分</a:t>
          </a: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237C07C9-3CB1-4F17-9FE2-E6B0DD9B7C5F}">
      <dgm:prSet phldrT="[文字]" custT="1"/>
      <dgm:spPr>
        <a:xfrm>
          <a:off x="3468937" y="450403"/>
          <a:ext cx="1334448" cy="1907506"/>
        </a:xfrm>
        <a:prstGeom prst="flowChartAlternateProcess">
          <a:avLst/>
        </a:prstGeom>
        <a:solidFill>
          <a:srgbClr val="3333F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志願序</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積分</a:t>
          </a:r>
        </a:p>
      </dgm:t>
    </dgm:pt>
    <dgm:pt modelId="{A3BB2EA9-A1B4-4990-88C2-557FCC0BCD73}" type="sibTrans" cxnId="{C6707904-DF71-46BD-90B8-3C8B9DDB8AAC}">
      <dgm:prSet/>
      <dgm:spPr/>
      <dgm:t>
        <a:bodyPr/>
        <a:lstStyle/>
        <a:p>
          <a:endParaRPr lang="zh-TW" altLang="en-US" sz="2400" b="1">
            <a:latin typeface="微軟正黑體" pitchFamily="34" charset="-120"/>
            <a:ea typeface="微軟正黑體" pitchFamily="34" charset="-120"/>
          </a:endParaRPr>
        </a:p>
      </dgm:t>
    </dgm:pt>
    <dgm:pt modelId="{0A77314A-0948-44F2-A832-07542256A76C}" type="parTrans" cxnId="{C6707904-DF71-46BD-90B8-3C8B9DDB8AAC}">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90000"/>
            </a:lnSpc>
            <a:spcAft>
              <a:spcPts val="0"/>
            </a:spcAft>
          </a:pPr>
          <a:r>
            <a:rPr lang="zh-TW" altLang="en-US" sz="2400" b="1" dirty="0">
              <a:solidFill>
                <a:srgbClr val="CCFFCC"/>
              </a:solidFill>
              <a:latin typeface="微軟正黑體" pitchFamily="34" charset="-120"/>
              <a:ea typeface="微軟正黑體" pitchFamily="34" charset="-120"/>
              <a:cs typeface="+mn-cs"/>
            </a:rPr>
            <a:t>適性</a:t>
          </a:r>
          <a:endParaRPr lang="en-US" altLang="zh-TW" sz="2400" b="1" dirty="0">
            <a:solidFill>
              <a:srgbClr val="CCFFCC"/>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CCFFCC"/>
              </a:solidFill>
              <a:latin typeface="微軟正黑體" pitchFamily="34" charset="-120"/>
              <a:ea typeface="微軟正黑體" pitchFamily="34" charset="-120"/>
              <a:cs typeface="+mn-cs"/>
            </a:rPr>
            <a:t>發展</a:t>
          </a:r>
          <a:endParaRPr lang="en-US" altLang="zh-TW" sz="2400" b="1" dirty="0">
            <a:solidFill>
              <a:srgbClr val="CCFFCC"/>
            </a:solidFill>
            <a:latin typeface="微軟正黑體" pitchFamily="34" charset="-120"/>
            <a:ea typeface="微軟正黑體" pitchFamily="34" charset="-120"/>
            <a:cs typeface="+mn-cs"/>
          </a:endParaRPr>
        </a:p>
        <a:p>
          <a:pPr>
            <a:lnSpc>
              <a:spcPct val="90000"/>
            </a:lnSpc>
            <a:spcAft>
              <a:spcPts val="0"/>
            </a:spcAft>
          </a:pPr>
          <a:r>
            <a:rPr lang="zh-TW" altLang="en-US" sz="2400" b="1" dirty="0">
              <a:solidFill>
                <a:srgbClr val="CCFFCC"/>
              </a:solidFill>
              <a:latin typeface="微軟正黑體" pitchFamily="34" charset="-120"/>
              <a:ea typeface="微軟正黑體" pitchFamily="34" charset="-120"/>
              <a:cs typeface="+mn-cs"/>
            </a:rPr>
            <a:t>積分</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EE9E1251-B2C9-4E8C-BF4E-980EFF437423}">
      <dgm:prSet phldrT="[文字]" custT="1"/>
      <dgm:spPr>
        <a:xfrm>
          <a:off x="3468937" y="450403"/>
          <a:ext cx="1334448" cy="1907506"/>
        </a:xfrm>
        <a:solidFill>
          <a:srgbClr val="00B0F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均衡</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學習</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積分</a:t>
          </a:r>
        </a:p>
      </dgm:t>
    </dgm:pt>
    <dgm:pt modelId="{AE831955-3986-4862-A265-16579C37A98B}" type="parTrans" cxnId="{1A9FB04B-0B2E-44B7-A742-8843CD28B810}">
      <dgm:prSet/>
      <dgm:spPr/>
      <dgm:t>
        <a:bodyPr/>
        <a:lstStyle/>
        <a:p>
          <a:endParaRPr lang="zh-TW" altLang="en-US"/>
        </a:p>
      </dgm:t>
    </dgm:pt>
    <dgm:pt modelId="{995B97A0-9624-4CC2-9B13-E9E81D1A0EA2}" type="sibTrans" cxnId="{1A9FB04B-0B2E-44B7-A742-8843CD28B810}">
      <dgm:prSet/>
      <dgm:spPr/>
      <dgm:t>
        <a:bodyPr/>
        <a:lstStyle/>
        <a:p>
          <a:endParaRPr lang="zh-TW" altLang="en-US"/>
        </a:p>
      </dgm:t>
    </dgm:pt>
    <dgm:pt modelId="{0CC8E1BD-EC54-4718-B436-394616173E75}" type="pres">
      <dgm:prSet presAssocID="{9C88BBAE-5981-45A1-9B76-4955B50C2393}" presName="theList" presStyleCnt="0">
        <dgm:presLayoutVars>
          <dgm:dir/>
          <dgm:animLvl val="lvl"/>
          <dgm:resizeHandles val="exact"/>
        </dgm:presLayoutVars>
      </dgm:prSet>
      <dgm:spPr/>
      <dgm:t>
        <a:bodyPr/>
        <a:lstStyle/>
        <a:p>
          <a:endParaRPr lang="zh-TW" altLang="en-US"/>
        </a:p>
      </dgm:t>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6"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6"/>
      <dgm:spPr/>
    </dgm:pt>
    <dgm:pt modelId="{BBE21DD7-8852-4648-BA7E-F4D212A0E1B5}" type="pres">
      <dgm:prSet presAssocID="{17BD30AD-4BFD-432F-8ABD-BF050D54F194}" presName="parentText" presStyleLbl="node1" presStyleIdx="0" presStyleCnt="6" custScaleX="284213" custScaleY="406264">
        <dgm:presLayoutVars>
          <dgm:chMax val="1"/>
          <dgm:bulletEnabled val="1"/>
        </dgm:presLayoutVars>
      </dgm:prSet>
      <dgm:spPr>
        <a:prstGeom prst="flowChartAlternateProcess">
          <a:avLst/>
        </a:prstGeom>
      </dgm:spPr>
      <dgm:t>
        <a:bodyPr/>
        <a:lstStyle/>
        <a:p>
          <a:endParaRPr lang="zh-TW" altLang="en-US"/>
        </a:p>
      </dgm:t>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6"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6"/>
      <dgm:spPr/>
    </dgm:pt>
    <dgm:pt modelId="{47819AF0-5541-412A-ABB5-F1FB207327CD}" type="pres">
      <dgm:prSet presAssocID="{9C4633F5-57D1-4304-999A-8B2CA139A6DF}" presName="parentText" presStyleLbl="node1" presStyleIdx="1" presStyleCnt="6" custScaleX="284605" custScaleY="406264" custLinFactNeighborX="16489">
        <dgm:presLayoutVars>
          <dgm:chMax val="1"/>
          <dgm:bulletEnabled val="1"/>
        </dgm:presLayoutVars>
      </dgm:prSet>
      <dgm:spPr>
        <a:prstGeom prst="flowChartAlternateProcess">
          <a:avLst/>
        </a:prstGeom>
      </dgm:spPr>
      <dgm:t>
        <a:bodyPr/>
        <a:lstStyle/>
        <a:p>
          <a:endParaRPr lang="zh-TW" altLang="en-US"/>
        </a:p>
      </dgm:t>
    </dgm:pt>
    <dgm:pt modelId="{2B1CFBB1-8089-406A-93E0-65D21FF4312E}" type="pres">
      <dgm:prSet presAssocID="{9C4633F5-57D1-4304-999A-8B2CA139A6DF}" presName="aSpace" presStyleCnt="0"/>
      <dgm:spPr/>
    </dgm:pt>
    <dgm:pt modelId="{AE069985-0B4E-47B6-A8E7-ED8C39B09EF1}" type="pres">
      <dgm:prSet presAssocID="{237C07C9-3CB1-4F17-9FE2-E6B0DD9B7C5F}" presName="compNode" presStyleCnt="0"/>
      <dgm:spPr/>
    </dgm:pt>
    <dgm:pt modelId="{E22133DF-FD99-4547-829B-1BD5A882D3C7}" type="pres">
      <dgm:prSet presAssocID="{237C07C9-3CB1-4F17-9FE2-E6B0DD9B7C5F}" presName="noGeometry" presStyleCnt="0"/>
      <dgm:spPr/>
    </dgm:pt>
    <dgm:pt modelId="{12B20780-4A77-42AC-A1A4-C88A3F0F48DA}" type="pres">
      <dgm:prSet presAssocID="{237C07C9-3CB1-4F17-9FE2-E6B0DD9B7C5F}" presName="childTextVisible" presStyleLbl="bgAccFollowNode1" presStyleIdx="2" presStyleCnt="6" custScaleX="39991" custScaleY="140884" custLinFactNeighborX="56307">
        <dgm:presLayoutVars>
          <dgm:bulletEnabled val="1"/>
        </dgm:presLayoutVars>
      </dgm:prSet>
      <dgm:spPr>
        <a:xfrm>
          <a:off x="4790704" y="829126"/>
          <a:ext cx="373462" cy="1150060"/>
        </a:xfrm>
        <a:prstGeom prst="rightArrow">
          <a:avLst>
            <a:gd name="adj1" fmla="val 70000"/>
            <a:gd name="adj2" fmla="val 50000"/>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55864E84-FF23-47D1-BEFC-D5251C9044B8}" type="pres">
      <dgm:prSet presAssocID="{237C07C9-3CB1-4F17-9FE2-E6B0DD9B7C5F}" presName="childTextHidden" presStyleLbl="bgAccFollowNode1" presStyleIdx="2" presStyleCnt="6"/>
      <dgm:spPr/>
    </dgm:pt>
    <dgm:pt modelId="{0EB5E962-D3EF-418A-9782-ABAF9847757F}" type="pres">
      <dgm:prSet presAssocID="{237C07C9-3CB1-4F17-9FE2-E6B0DD9B7C5F}" presName="parentText" presStyleLbl="node1" presStyleIdx="2" presStyleCnt="6" custScaleX="285790" custScaleY="408518" custLinFactNeighborX="32444">
        <dgm:presLayoutVars>
          <dgm:chMax val="1"/>
          <dgm:bulletEnabled val="1"/>
        </dgm:presLayoutVars>
      </dgm:prSet>
      <dgm:spPr>
        <a:prstGeom prst="flowChartAlternateProcess">
          <a:avLst/>
        </a:prstGeom>
      </dgm:spPr>
      <dgm:t>
        <a:bodyPr/>
        <a:lstStyle/>
        <a:p>
          <a:endParaRPr lang="zh-TW" altLang="en-US"/>
        </a:p>
      </dgm:t>
    </dgm:pt>
    <dgm:pt modelId="{1ED4C703-EF2F-49E5-AFA0-F273552BE174}" type="pres">
      <dgm:prSet presAssocID="{237C07C9-3CB1-4F17-9FE2-E6B0DD9B7C5F}" presName="aSpace" presStyleCnt="0"/>
      <dgm:spPr/>
    </dgm:pt>
    <dgm:pt modelId="{8ED867B0-997E-4BD9-8188-00C5512FA0C3}" type="pres">
      <dgm:prSet presAssocID="{EE9E1251-B2C9-4E8C-BF4E-980EFF437423}" presName="compNode" presStyleCnt="0"/>
      <dgm:spPr/>
    </dgm:pt>
    <dgm:pt modelId="{356B4EAB-DE44-4590-B9BF-A279BF377B4C}" type="pres">
      <dgm:prSet presAssocID="{EE9E1251-B2C9-4E8C-BF4E-980EFF437423}" presName="noGeometry" presStyleCnt="0"/>
      <dgm:spPr/>
    </dgm:pt>
    <dgm:pt modelId="{8B3EC245-9963-4E55-871E-ACF8A4583656}" type="pres">
      <dgm:prSet presAssocID="{EE9E1251-B2C9-4E8C-BF4E-980EFF437423}" presName="childTextVisible" presStyleLbl="bgAccFollowNode1" presStyleIdx="3" presStyleCnt="6" custScaleX="49558" custLinFactNeighborX="66009" custLinFactNeighborY="5284">
        <dgm:presLayoutVars>
          <dgm:bulletEnabled val="1"/>
        </dgm:presLayoutVars>
      </dgm:prSet>
      <dgm:spPr/>
    </dgm:pt>
    <dgm:pt modelId="{8AE4C7E2-0560-4BAB-B9EA-2412C7B45AD8}" type="pres">
      <dgm:prSet presAssocID="{EE9E1251-B2C9-4E8C-BF4E-980EFF437423}" presName="childTextHidden" presStyleLbl="bgAccFollowNode1" presStyleIdx="3" presStyleCnt="6"/>
      <dgm:spPr/>
    </dgm:pt>
    <dgm:pt modelId="{E7F3DAB7-DCB4-4E62-9480-B63376FA94B9}" type="pres">
      <dgm:prSet presAssocID="{EE9E1251-B2C9-4E8C-BF4E-980EFF437423}" presName="parentText" presStyleLbl="node1" presStyleIdx="3" presStyleCnt="6" custScaleX="276151" custScaleY="406447" custLinFactNeighborX="50074" custLinFactNeighborY="9237">
        <dgm:presLayoutVars>
          <dgm:chMax val="1"/>
          <dgm:bulletEnabled val="1"/>
        </dgm:presLayoutVars>
      </dgm:prSet>
      <dgm:spPr>
        <a:prstGeom prst="flowChartAlternateProcess">
          <a:avLst/>
        </a:prstGeom>
      </dgm:spPr>
      <dgm:t>
        <a:bodyPr/>
        <a:lstStyle/>
        <a:p>
          <a:endParaRPr lang="zh-TW" altLang="en-US"/>
        </a:p>
      </dgm:t>
    </dgm:pt>
    <dgm:pt modelId="{315763BF-7D9F-400F-866A-DD225FDA62DD}" type="pres">
      <dgm:prSet presAssocID="{EE9E1251-B2C9-4E8C-BF4E-980EFF437423}"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4" presStyleCnt="6"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4" presStyleCnt="6"/>
      <dgm:spPr/>
    </dgm:pt>
    <dgm:pt modelId="{455BB206-F7A9-44F4-BB83-D6B4039EF170}" type="pres">
      <dgm:prSet presAssocID="{EE81CD8A-B7F4-4739-933C-86024BCC2686}" presName="parentText" presStyleLbl="node1" presStyleIdx="4" presStyleCnt="6" custScaleX="283042" custScaleY="404590" custLinFactNeighborX="46275">
        <dgm:presLayoutVars>
          <dgm:chMax val="1"/>
          <dgm:bulletEnabled val="1"/>
        </dgm:presLayoutVars>
      </dgm:prSet>
      <dgm:spPr>
        <a:prstGeom prst="flowChartAlternateProcess">
          <a:avLst/>
        </a:prstGeom>
      </dgm:spPr>
      <dgm:t>
        <a:bodyPr/>
        <a:lstStyle/>
        <a:p>
          <a:endParaRPr lang="zh-TW" altLang="en-US"/>
        </a:p>
      </dgm:t>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5" presStyleCnt="6"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5" presStyleCnt="6"/>
      <dgm:spPr/>
    </dgm:pt>
    <dgm:pt modelId="{A21E0AAE-D738-4B6E-B402-EC190601BA55}" type="pres">
      <dgm:prSet presAssocID="{72AE74D2-DF66-4197-929A-99C503D1FBB1}" presName="parentText" presStyleLbl="node1" presStyleIdx="5" presStyleCnt="6" custScaleX="283042" custScaleY="408518" custLinFactNeighborX="86026" custLinFactNeighborY="7560">
        <dgm:presLayoutVars>
          <dgm:chMax val="1"/>
          <dgm:bulletEnabled val="1"/>
        </dgm:presLayoutVars>
      </dgm:prSet>
      <dgm:spPr>
        <a:prstGeom prst="flowChartAlternateProcess">
          <a:avLst/>
        </a:prstGeom>
      </dgm:spPr>
      <dgm:t>
        <a:bodyPr/>
        <a:lstStyle/>
        <a:p>
          <a:endParaRPr lang="zh-TW" altLang="en-US"/>
        </a:p>
      </dgm:t>
    </dgm:pt>
  </dgm:ptLst>
  <dgm:cxnLst>
    <dgm:cxn modelId="{4CF0A35A-ACF0-4955-943A-6BC09AE6129E}" type="presOf" srcId="{9C88BBAE-5981-45A1-9B76-4955B50C2393}" destId="{0CC8E1BD-EC54-4718-B436-394616173E75}" srcOrd="0" destOrd="0" presId="urn:microsoft.com/office/officeart/2005/8/layout/hProcess6"/>
    <dgm:cxn modelId="{460F0E94-D512-4632-9D9E-546D020D0C71}" type="presOf" srcId="{9C4633F5-57D1-4304-999A-8B2CA139A6DF}" destId="{47819AF0-5541-412A-ABB5-F1FB207327CD}" srcOrd="0" destOrd="0" presId="urn:microsoft.com/office/officeart/2005/8/layout/hProcess6"/>
    <dgm:cxn modelId="{5F23962B-F047-49F0-8754-7E24C6A3DD0D}" type="presOf" srcId="{72AE74D2-DF66-4197-929A-99C503D1FBB1}" destId="{A21E0AAE-D738-4B6E-B402-EC190601BA55}" srcOrd="0" destOrd="0" presId="urn:microsoft.com/office/officeart/2005/8/layout/hProcess6"/>
    <dgm:cxn modelId="{5E42E298-EFDA-499D-8BE8-A66497DC34DC}" srcId="{9C88BBAE-5981-45A1-9B76-4955B50C2393}" destId="{72AE74D2-DF66-4197-929A-99C503D1FBB1}" srcOrd="5" destOrd="0" parTransId="{F2D3FFD0-0210-45B9-BBED-A6D790D09813}" sibTransId="{3679B2C6-E0FD-4A63-8E1F-357A056C9206}"/>
    <dgm:cxn modelId="{6713528E-12A3-4F4B-9D4E-774EB28B523D}" type="presOf" srcId="{EE9E1251-B2C9-4E8C-BF4E-980EFF437423}" destId="{E7F3DAB7-DCB4-4E62-9480-B63376FA94B9}" srcOrd="0" destOrd="0" presId="urn:microsoft.com/office/officeart/2005/8/layout/hProcess6"/>
    <dgm:cxn modelId="{1A9FB04B-0B2E-44B7-A742-8843CD28B810}" srcId="{9C88BBAE-5981-45A1-9B76-4955B50C2393}" destId="{EE9E1251-B2C9-4E8C-BF4E-980EFF437423}" srcOrd="3" destOrd="0" parTransId="{AE831955-3986-4862-A265-16579C37A98B}" sibTransId="{995B97A0-9624-4CC2-9B13-E9E81D1A0EA2}"/>
    <dgm:cxn modelId="{65873C92-3CF1-464A-8D36-EEE4C8028A0D}" srcId="{9C88BBAE-5981-45A1-9B76-4955B50C2393}" destId="{EE81CD8A-B7F4-4739-933C-86024BCC2686}" srcOrd="4" destOrd="0" parTransId="{BCC285F8-E5CA-487D-97A7-4309CA8CE80F}" sibTransId="{259C32C3-A87D-46A3-B6DA-9C39624393E0}"/>
    <dgm:cxn modelId="{5029AC66-6ACF-46C2-AB19-05A164462754}" type="presOf" srcId="{EE81CD8A-B7F4-4739-933C-86024BCC2686}" destId="{455BB206-F7A9-44F4-BB83-D6B4039EF170}" srcOrd="0" destOrd="0" presId="urn:microsoft.com/office/officeart/2005/8/layout/hProcess6"/>
    <dgm:cxn modelId="{AE0FF071-CE9C-4660-9000-6FFB3C7DDBDF}" type="presOf" srcId="{17BD30AD-4BFD-432F-8ABD-BF050D54F194}" destId="{BBE21DD7-8852-4648-BA7E-F4D212A0E1B5}" srcOrd="0" destOrd="0" presId="urn:microsoft.com/office/officeart/2005/8/layout/hProcess6"/>
    <dgm:cxn modelId="{C6707904-DF71-46BD-90B8-3C8B9DDB8AAC}" srcId="{9C88BBAE-5981-45A1-9B76-4955B50C2393}" destId="{237C07C9-3CB1-4F17-9FE2-E6B0DD9B7C5F}" srcOrd="2" destOrd="0" parTransId="{0A77314A-0948-44F2-A832-07542256A76C}" sibTransId="{A3BB2EA9-A1B4-4990-88C2-557FCC0BCD73}"/>
    <dgm:cxn modelId="{FBEA3580-008E-4B4D-8B88-F5CD260BE0EF}" type="presOf" srcId="{237C07C9-3CB1-4F17-9FE2-E6B0DD9B7C5F}" destId="{0EB5E962-D3EF-418A-9782-ABAF9847757F}" srcOrd="0" destOrd="0" presId="urn:microsoft.com/office/officeart/2005/8/layout/hProcess6"/>
    <dgm:cxn modelId="{BBDEEB1E-1AC2-41B2-8BDE-8788306FB251}" srcId="{9C88BBAE-5981-45A1-9B76-4955B50C2393}" destId="{17BD30AD-4BFD-432F-8ABD-BF050D54F194}" srcOrd="0" destOrd="0" parTransId="{B75974A4-1265-4C86-829F-E3C12A1CA01B}" sibTransId="{2E259930-FCAB-42C4-96E8-61D808A38092}"/>
    <dgm:cxn modelId="{1BC480D9-2D07-4D08-B1CA-AF3884D993F1}" srcId="{9C88BBAE-5981-45A1-9B76-4955B50C2393}" destId="{9C4633F5-57D1-4304-999A-8B2CA139A6DF}" srcOrd="1" destOrd="0" parTransId="{EBCB7D0F-C10A-4D90-AC3C-E7C3B9D22176}" sibTransId="{FA2581DB-E54D-4F8C-9BE5-01FA2054539D}"/>
    <dgm:cxn modelId="{8CAD05CC-1BB8-44B7-88B0-C99E97D6D6D7}" type="presParOf" srcId="{0CC8E1BD-EC54-4718-B436-394616173E75}" destId="{4C3985AC-F8AA-4B99-838D-958BD303B0CE}" srcOrd="0" destOrd="0" presId="urn:microsoft.com/office/officeart/2005/8/layout/hProcess6"/>
    <dgm:cxn modelId="{8CB51593-9CF3-44B6-9FC9-737D267EA62E}" type="presParOf" srcId="{4C3985AC-F8AA-4B99-838D-958BD303B0CE}" destId="{7A6ABB9D-41EE-4BD8-A526-156C7330902C}" srcOrd="0" destOrd="0" presId="urn:microsoft.com/office/officeart/2005/8/layout/hProcess6"/>
    <dgm:cxn modelId="{F4CEFE8B-DD9E-43F8-B7D2-5129487DF39C}" type="presParOf" srcId="{4C3985AC-F8AA-4B99-838D-958BD303B0CE}" destId="{BFB08634-06ED-4597-A103-9D0C018CD380}" srcOrd="1" destOrd="0" presId="urn:microsoft.com/office/officeart/2005/8/layout/hProcess6"/>
    <dgm:cxn modelId="{530DE672-EF96-46E8-8BE5-1A1663541638}" type="presParOf" srcId="{4C3985AC-F8AA-4B99-838D-958BD303B0CE}" destId="{C015E4B6-1CBC-4C09-9D65-059B44A80D33}" srcOrd="2" destOrd="0" presId="urn:microsoft.com/office/officeart/2005/8/layout/hProcess6"/>
    <dgm:cxn modelId="{CBB70818-3EFC-45CE-9707-06FE81091E8C}" type="presParOf" srcId="{4C3985AC-F8AA-4B99-838D-958BD303B0CE}" destId="{BBE21DD7-8852-4648-BA7E-F4D212A0E1B5}" srcOrd="3" destOrd="0" presId="urn:microsoft.com/office/officeart/2005/8/layout/hProcess6"/>
    <dgm:cxn modelId="{F357641D-241F-4AA5-A9F8-D6F55DADE2BA}" type="presParOf" srcId="{0CC8E1BD-EC54-4718-B436-394616173E75}" destId="{210509FF-A850-4F26-A42B-B5A0934AB22E}" srcOrd="1" destOrd="0" presId="urn:microsoft.com/office/officeart/2005/8/layout/hProcess6"/>
    <dgm:cxn modelId="{0A862547-040B-4FD8-BA8A-2D6751E08E7A}" type="presParOf" srcId="{0CC8E1BD-EC54-4718-B436-394616173E75}" destId="{9865CFFE-DE25-4281-836D-F05DAD60DB7D}" srcOrd="2" destOrd="0" presId="urn:microsoft.com/office/officeart/2005/8/layout/hProcess6"/>
    <dgm:cxn modelId="{387066F9-DF41-4E7C-93A2-91FC15E86874}" type="presParOf" srcId="{9865CFFE-DE25-4281-836D-F05DAD60DB7D}" destId="{C89F26DA-5AF7-444C-9DE7-D171ECA57DDC}" srcOrd="0" destOrd="0" presId="urn:microsoft.com/office/officeart/2005/8/layout/hProcess6"/>
    <dgm:cxn modelId="{DE5CE9AA-42F4-4FDA-93E7-64BFA7629A98}" type="presParOf" srcId="{9865CFFE-DE25-4281-836D-F05DAD60DB7D}" destId="{E6E0E1D6-1432-434B-B145-2FB0CAAA0175}" srcOrd="1" destOrd="0" presId="urn:microsoft.com/office/officeart/2005/8/layout/hProcess6"/>
    <dgm:cxn modelId="{D83B5267-7E3D-4498-807A-786D0791C3EE}" type="presParOf" srcId="{9865CFFE-DE25-4281-836D-F05DAD60DB7D}" destId="{265A2BDC-D6E4-4890-AEAB-38F40021ED12}" srcOrd="2" destOrd="0" presId="urn:microsoft.com/office/officeart/2005/8/layout/hProcess6"/>
    <dgm:cxn modelId="{283859A9-CB1A-4C65-88EA-580E85108332}" type="presParOf" srcId="{9865CFFE-DE25-4281-836D-F05DAD60DB7D}" destId="{47819AF0-5541-412A-ABB5-F1FB207327CD}" srcOrd="3" destOrd="0" presId="urn:microsoft.com/office/officeart/2005/8/layout/hProcess6"/>
    <dgm:cxn modelId="{0059D475-D209-4BB1-B20E-534469FA82FE}" type="presParOf" srcId="{0CC8E1BD-EC54-4718-B436-394616173E75}" destId="{2B1CFBB1-8089-406A-93E0-65D21FF4312E}" srcOrd="3" destOrd="0" presId="urn:microsoft.com/office/officeart/2005/8/layout/hProcess6"/>
    <dgm:cxn modelId="{966B4EF6-62BC-451A-9760-A6B59EE77002}" type="presParOf" srcId="{0CC8E1BD-EC54-4718-B436-394616173E75}" destId="{AE069985-0B4E-47B6-A8E7-ED8C39B09EF1}" srcOrd="4" destOrd="0" presId="urn:microsoft.com/office/officeart/2005/8/layout/hProcess6"/>
    <dgm:cxn modelId="{ED67F762-246E-41DF-AEA0-1E6C827E2394}" type="presParOf" srcId="{AE069985-0B4E-47B6-A8E7-ED8C39B09EF1}" destId="{E22133DF-FD99-4547-829B-1BD5A882D3C7}" srcOrd="0" destOrd="0" presId="urn:microsoft.com/office/officeart/2005/8/layout/hProcess6"/>
    <dgm:cxn modelId="{D890EE33-CAC5-4777-832A-BF68069BC14D}" type="presParOf" srcId="{AE069985-0B4E-47B6-A8E7-ED8C39B09EF1}" destId="{12B20780-4A77-42AC-A1A4-C88A3F0F48DA}" srcOrd="1" destOrd="0" presId="urn:microsoft.com/office/officeart/2005/8/layout/hProcess6"/>
    <dgm:cxn modelId="{F8EC9D23-920D-4AA9-9103-549B89582193}" type="presParOf" srcId="{AE069985-0B4E-47B6-A8E7-ED8C39B09EF1}" destId="{55864E84-FF23-47D1-BEFC-D5251C9044B8}" srcOrd="2" destOrd="0" presId="urn:microsoft.com/office/officeart/2005/8/layout/hProcess6"/>
    <dgm:cxn modelId="{D27F063B-262C-447E-B022-EA0FA6195B53}" type="presParOf" srcId="{AE069985-0B4E-47B6-A8E7-ED8C39B09EF1}" destId="{0EB5E962-D3EF-418A-9782-ABAF9847757F}" srcOrd="3" destOrd="0" presId="urn:microsoft.com/office/officeart/2005/8/layout/hProcess6"/>
    <dgm:cxn modelId="{4597728B-4122-47B3-BBF5-A2CB6249ABC7}" type="presParOf" srcId="{0CC8E1BD-EC54-4718-B436-394616173E75}" destId="{1ED4C703-EF2F-49E5-AFA0-F273552BE174}" srcOrd="5" destOrd="0" presId="urn:microsoft.com/office/officeart/2005/8/layout/hProcess6"/>
    <dgm:cxn modelId="{84ACDD4A-3124-441C-A77E-D22D96BA2F1F}" type="presParOf" srcId="{0CC8E1BD-EC54-4718-B436-394616173E75}" destId="{8ED867B0-997E-4BD9-8188-00C5512FA0C3}" srcOrd="6" destOrd="0" presId="urn:microsoft.com/office/officeart/2005/8/layout/hProcess6"/>
    <dgm:cxn modelId="{FC83D8D2-6097-4B13-AE46-8B696C2E9F30}" type="presParOf" srcId="{8ED867B0-997E-4BD9-8188-00C5512FA0C3}" destId="{356B4EAB-DE44-4590-B9BF-A279BF377B4C}" srcOrd="0" destOrd="0" presId="urn:microsoft.com/office/officeart/2005/8/layout/hProcess6"/>
    <dgm:cxn modelId="{548EDFB1-03E1-4197-A844-EDA9D02D6BCB}" type="presParOf" srcId="{8ED867B0-997E-4BD9-8188-00C5512FA0C3}" destId="{8B3EC245-9963-4E55-871E-ACF8A4583656}" srcOrd="1" destOrd="0" presId="urn:microsoft.com/office/officeart/2005/8/layout/hProcess6"/>
    <dgm:cxn modelId="{07DB41A6-11CB-478A-B6AD-F31159FA7318}" type="presParOf" srcId="{8ED867B0-997E-4BD9-8188-00C5512FA0C3}" destId="{8AE4C7E2-0560-4BAB-B9EA-2412C7B45AD8}" srcOrd="2" destOrd="0" presId="urn:microsoft.com/office/officeart/2005/8/layout/hProcess6"/>
    <dgm:cxn modelId="{FC41E949-0BF2-4734-8E1D-6CDF1E17362F}" type="presParOf" srcId="{8ED867B0-997E-4BD9-8188-00C5512FA0C3}" destId="{E7F3DAB7-DCB4-4E62-9480-B63376FA94B9}" srcOrd="3" destOrd="0" presId="urn:microsoft.com/office/officeart/2005/8/layout/hProcess6"/>
    <dgm:cxn modelId="{08188AFC-65D8-4783-9444-C21922012D38}" type="presParOf" srcId="{0CC8E1BD-EC54-4718-B436-394616173E75}" destId="{315763BF-7D9F-400F-866A-DD225FDA62DD}" srcOrd="7" destOrd="0" presId="urn:microsoft.com/office/officeart/2005/8/layout/hProcess6"/>
    <dgm:cxn modelId="{4FC4C2B4-D925-451D-8A46-3F22FD2D6A1E}" type="presParOf" srcId="{0CC8E1BD-EC54-4718-B436-394616173E75}" destId="{3EDE3E25-2102-400B-B1C1-BD28432A0A7D}" srcOrd="8" destOrd="0" presId="urn:microsoft.com/office/officeart/2005/8/layout/hProcess6"/>
    <dgm:cxn modelId="{23A2C634-80F0-4230-9206-3FADD01CAE01}" type="presParOf" srcId="{3EDE3E25-2102-400B-B1C1-BD28432A0A7D}" destId="{F0E9198F-A791-458F-BB01-2E0412F74FD7}" srcOrd="0" destOrd="0" presId="urn:microsoft.com/office/officeart/2005/8/layout/hProcess6"/>
    <dgm:cxn modelId="{451341DC-06DE-49E0-A2D1-FB8BA3D87460}" type="presParOf" srcId="{3EDE3E25-2102-400B-B1C1-BD28432A0A7D}" destId="{6AFC2A79-2733-4833-9121-ED88066BB48F}" srcOrd="1" destOrd="0" presId="urn:microsoft.com/office/officeart/2005/8/layout/hProcess6"/>
    <dgm:cxn modelId="{01E4441F-E43C-446C-A430-00B543747894}" type="presParOf" srcId="{3EDE3E25-2102-400B-B1C1-BD28432A0A7D}" destId="{91D29286-0C24-49FE-BF7D-15BCE0B6599E}" srcOrd="2" destOrd="0" presId="urn:microsoft.com/office/officeart/2005/8/layout/hProcess6"/>
    <dgm:cxn modelId="{29A883F9-D467-421D-9B55-FE64DB92F3CD}" type="presParOf" srcId="{3EDE3E25-2102-400B-B1C1-BD28432A0A7D}" destId="{455BB206-F7A9-44F4-BB83-D6B4039EF170}" srcOrd="3" destOrd="0" presId="urn:microsoft.com/office/officeart/2005/8/layout/hProcess6"/>
    <dgm:cxn modelId="{ACB547DC-F1F2-4652-90BD-AFF00BD502A8}" type="presParOf" srcId="{0CC8E1BD-EC54-4718-B436-394616173E75}" destId="{134C6C12-283C-4486-804A-5EC25DE195B5}" srcOrd="9" destOrd="0" presId="urn:microsoft.com/office/officeart/2005/8/layout/hProcess6"/>
    <dgm:cxn modelId="{B1C66A90-AA1A-4F52-A4BA-EE5732118B60}" type="presParOf" srcId="{0CC8E1BD-EC54-4718-B436-394616173E75}" destId="{D2DE31AF-0E76-4454-A8F4-6ECF37B89FA6}" srcOrd="10" destOrd="0" presId="urn:microsoft.com/office/officeart/2005/8/layout/hProcess6"/>
    <dgm:cxn modelId="{28543C59-6384-43DE-B7BA-DC1BE18B3183}" type="presParOf" srcId="{D2DE31AF-0E76-4454-A8F4-6ECF37B89FA6}" destId="{8BE26B4D-2DE7-4D92-AEFB-16C6CA4EA60D}" srcOrd="0" destOrd="0" presId="urn:microsoft.com/office/officeart/2005/8/layout/hProcess6"/>
    <dgm:cxn modelId="{E6B41120-393E-48FE-8AFB-5C4EB1BA0D7B}" type="presParOf" srcId="{D2DE31AF-0E76-4454-A8F4-6ECF37B89FA6}" destId="{93007A76-C4BC-4E80-8971-325699B65C4B}" srcOrd="1" destOrd="0" presId="urn:microsoft.com/office/officeart/2005/8/layout/hProcess6"/>
    <dgm:cxn modelId="{64E1E296-663E-4397-B9DA-E7BD8A3EDA3A}" type="presParOf" srcId="{D2DE31AF-0E76-4454-A8F4-6ECF37B89FA6}" destId="{401D3628-9FD8-4291-88AC-BEAF7E3462D9}" srcOrd="2" destOrd="0" presId="urn:microsoft.com/office/officeart/2005/8/layout/hProcess6"/>
    <dgm:cxn modelId="{E8A36571-3574-4984-916C-458B2F64648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經濟</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弱勢</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zh-TW" sz="2400" b="1" dirty="0">
              <a:solidFill>
                <a:srgbClr val="CCECFF"/>
              </a:solidFill>
              <a:latin typeface="微軟正黑體" pitchFamily="34" charset="-120"/>
              <a:ea typeface="微軟正黑體" pitchFamily="34" charset="-120"/>
              <a:cs typeface="+mn-cs"/>
            </a:rPr>
            <a:t>國中</a:t>
          </a:r>
        </a:p>
        <a:p>
          <a:r>
            <a:rPr lang="zh-TW" altLang="zh-TW" sz="2400" b="1" dirty="0">
              <a:solidFill>
                <a:srgbClr val="CCECFF"/>
              </a:solidFill>
              <a:latin typeface="微軟正黑體" pitchFamily="34" charset="-120"/>
              <a:ea typeface="微軟正黑體" pitchFamily="34" charset="-120"/>
              <a:cs typeface="+mn-cs"/>
            </a:rPr>
            <a:t>會考</a:t>
          </a:r>
        </a:p>
        <a:p>
          <a:r>
            <a:rPr lang="zh-TW" altLang="zh-TW" sz="2400" b="1" dirty="0">
              <a:solidFill>
                <a:srgbClr val="CCECFF"/>
              </a:solidFill>
              <a:latin typeface="微軟正黑體" pitchFamily="34" charset="-120"/>
              <a:ea typeface="微軟正黑體" pitchFamily="34" charset="-120"/>
              <a:cs typeface="+mn-cs"/>
            </a:rPr>
            <a:t>總積分</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FFFFCC"/>
            </a:solidFill>
            <a:latin typeface="微軟正黑體" pitchFamily="34" charset="-120"/>
            <a:ea typeface="微軟正黑體" pitchFamily="34" charset="-120"/>
            <a:cs typeface="+mn-cs"/>
          </a:endParaRPr>
        </a:p>
        <a:p>
          <a:r>
            <a:rPr lang="zh-TW" altLang="en-US" sz="2400" b="1" dirty="0">
              <a:solidFill>
                <a:srgbClr val="FFFFCC"/>
              </a:solidFill>
              <a:latin typeface="微軟正黑體" pitchFamily="34" charset="-120"/>
              <a:ea typeface="微軟正黑體" pitchFamily="34" charset="-120"/>
              <a:cs typeface="+mn-cs"/>
            </a:rPr>
            <a:t>會考成績逐科比序</a:t>
          </a:r>
        </a:p>
        <a:p>
          <a:endParaRPr lang="zh-TW" altLang="en-US" sz="2400" b="1" dirty="0">
            <a:solidFill>
              <a:srgbClr val="FFFFCC"/>
            </a:solidFill>
            <a:latin typeface="微軟正黑體" pitchFamily="34" charset="-120"/>
            <a:ea typeface="微軟正黑體" pitchFamily="34" charset="-120"/>
            <a:cs typeface="+mn-cs"/>
          </a:endParaRP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CC"/>
              </a:solidFill>
              <a:latin typeface="微軟正黑體" pitchFamily="34" charset="-120"/>
              <a:ea typeface="微軟正黑體" pitchFamily="34" charset="-120"/>
              <a:cs typeface="+mn-cs"/>
            </a:rPr>
            <a:t>會考成績逐科標示</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0CC8E1BD-EC54-4718-B436-394616173E75}" type="pres">
      <dgm:prSet presAssocID="{9C88BBAE-5981-45A1-9B76-4955B50C2393}" presName="theList" presStyleCnt="0">
        <dgm:presLayoutVars>
          <dgm:dir/>
          <dgm:animLvl val="lvl"/>
          <dgm:resizeHandles val="exact"/>
        </dgm:presLayoutVars>
      </dgm:prSet>
      <dgm:spPr/>
      <dgm:t>
        <a:bodyPr/>
        <a:lstStyle/>
        <a:p>
          <a:endParaRPr lang="zh-TW" altLang="en-US"/>
        </a:p>
      </dgm:t>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4"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4"/>
      <dgm:spPr/>
    </dgm:pt>
    <dgm:pt modelId="{BBE21DD7-8852-4648-BA7E-F4D212A0E1B5}" type="pres">
      <dgm:prSet presAssocID="{17BD30AD-4BFD-432F-8ABD-BF050D54F194}" presName="parentText" presStyleLbl="node1" presStyleIdx="0" presStyleCnt="4" custScaleX="284213" custScaleY="406264">
        <dgm:presLayoutVars>
          <dgm:chMax val="1"/>
          <dgm:bulletEnabled val="1"/>
        </dgm:presLayoutVars>
      </dgm:prSet>
      <dgm:spPr>
        <a:prstGeom prst="flowChartAlternateProcess">
          <a:avLst/>
        </a:prstGeom>
      </dgm:spPr>
      <dgm:t>
        <a:bodyPr/>
        <a:lstStyle/>
        <a:p>
          <a:endParaRPr lang="zh-TW" altLang="en-US"/>
        </a:p>
      </dgm:t>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4"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4"/>
      <dgm:spPr/>
    </dgm:pt>
    <dgm:pt modelId="{47819AF0-5541-412A-ABB5-F1FB207327CD}" type="pres">
      <dgm:prSet presAssocID="{9C4633F5-57D1-4304-999A-8B2CA139A6DF}" presName="parentText" presStyleLbl="node1" presStyleIdx="1" presStyleCnt="4" custScaleX="284605" custScaleY="406264" custLinFactNeighborX="16489">
        <dgm:presLayoutVars>
          <dgm:chMax val="1"/>
          <dgm:bulletEnabled val="1"/>
        </dgm:presLayoutVars>
      </dgm:prSet>
      <dgm:spPr>
        <a:prstGeom prst="flowChartAlternateProcess">
          <a:avLst/>
        </a:prstGeom>
      </dgm:spPr>
      <dgm:t>
        <a:bodyPr/>
        <a:lstStyle/>
        <a:p>
          <a:endParaRPr lang="zh-TW" altLang="en-US"/>
        </a:p>
      </dgm:t>
    </dgm:pt>
    <dgm:pt modelId="{2B1CFBB1-8089-406A-93E0-65D21FF4312E}" type="pres">
      <dgm:prSet presAssocID="{9C4633F5-57D1-4304-999A-8B2CA139A6DF}"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2" presStyleCnt="4"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2" presStyleCnt="4"/>
      <dgm:spPr/>
    </dgm:pt>
    <dgm:pt modelId="{455BB206-F7A9-44F4-BB83-D6B4039EF170}" type="pres">
      <dgm:prSet presAssocID="{EE81CD8A-B7F4-4739-933C-86024BCC2686}" presName="parentText" presStyleLbl="node1" presStyleIdx="2" presStyleCnt="4" custScaleX="283042" custScaleY="404590" custLinFactNeighborX="46275">
        <dgm:presLayoutVars>
          <dgm:chMax val="1"/>
          <dgm:bulletEnabled val="1"/>
        </dgm:presLayoutVars>
      </dgm:prSet>
      <dgm:spPr>
        <a:prstGeom prst="flowChartAlternateProcess">
          <a:avLst/>
        </a:prstGeom>
      </dgm:spPr>
      <dgm:t>
        <a:bodyPr/>
        <a:lstStyle/>
        <a:p>
          <a:endParaRPr lang="zh-TW" altLang="en-US"/>
        </a:p>
      </dgm:t>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3" presStyleCnt="4"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3" presStyleCnt="4"/>
      <dgm:spPr/>
    </dgm:pt>
    <dgm:pt modelId="{A21E0AAE-D738-4B6E-B402-EC190601BA55}" type="pres">
      <dgm:prSet presAssocID="{72AE74D2-DF66-4197-929A-99C503D1FBB1}" presName="parentText" presStyleLbl="node1" presStyleIdx="3" presStyleCnt="4" custScaleX="283042" custScaleY="408518" custLinFactNeighborX="86026" custLinFactNeighborY="7560">
        <dgm:presLayoutVars>
          <dgm:chMax val="1"/>
          <dgm:bulletEnabled val="1"/>
        </dgm:presLayoutVars>
      </dgm:prSet>
      <dgm:spPr>
        <a:prstGeom prst="flowChartAlternateProcess">
          <a:avLst/>
        </a:prstGeom>
      </dgm:spPr>
      <dgm:t>
        <a:bodyPr/>
        <a:lstStyle/>
        <a:p>
          <a:endParaRPr lang="zh-TW" altLang="en-US"/>
        </a:p>
      </dgm:t>
    </dgm:pt>
  </dgm:ptLst>
  <dgm:cxnLst>
    <dgm:cxn modelId="{8B763617-CAE6-42B1-BCAC-BECB29CECD00}" type="presOf" srcId="{EE81CD8A-B7F4-4739-933C-86024BCC2686}" destId="{455BB206-F7A9-44F4-BB83-D6B4039EF170}" srcOrd="0" destOrd="0" presId="urn:microsoft.com/office/officeart/2005/8/layout/hProcess6"/>
    <dgm:cxn modelId="{5CC35534-DCB6-4EB9-A20F-F372AFA6E3CF}" type="presOf" srcId="{9C4633F5-57D1-4304-999A-8B2CA139A6DF}" destId="{47819AF0-5541-412A-ABB5-F1FB207327CD}" srcOrd="0" destOrd="0" presId="urn:microsoft.com/office/officeart/2005/8/layout/hProcess6"/>
    <dgm:cxn modelId="{1BC480D9-2D07-4D08-B1CA-AF3884D993F1}" srcId="{9C88BBAE-5981-45A1-9B76-4955B50C2393}" destId="{9C4633F5-57D1-4304-999A-8B2CA139A6DF}" srcOrd="1" destOrd="0" parTransId="{EBCB7D0F-C10A-4D90-AC3C-E7C3B9D22176}" sibTransId="{FA2581DB-E54D-4F8C-9BE5-01FA2054539D}"/>
    <dgm:cxn modelId="{65873C92-3CF1-464A-8D36-EEE4C8028A0D}" srcId="{9C88BBAE-5981-45A1-9B76-4955B50C2393}" destId="{EE81CD8A-B7F4-4739-933C-86024BCC2686}" srcOrd="2" destOrd="0" parTransId="{BCC285F8-E5CA-487D-97A7-4309CA8CE80F}" sibTransId="{259C32C3-A87D-46A3-B6DA-9C39624393E0}"/>
    <dgm:cxn modelId="{4F341912-FD47-4DAE-9BD5-4171710B4B9B}" type="presOf" srcId="{17BD30AD-4BFD-432F-8ABD-BF050D54F194}" destId="{BBE21DD7-8852-4648-BA7E-F4D212A0E1B5}" srcOrd="0" destOrd="0" presId="urn:microsoft.com/office/officeart/2005/8/layout/hProcess6"/>
    <dgm:cxn modelId="{465459FB-E1D3-41F6-A447-7E304A5CAFB8}" type="presOf" srcId="{9C88BBAE-5981-45A1-9B76-4955B50C2393}" destId="{0CC8E1BD-EC54-4718-B436-394616173E75}" srcOrd="0" destOrd="0" presId="urn:microsoft.com/office/officeart/2005/8/layout/hProcess6"/>
    <dgm:cxn modelId="{BBDEEB1E-1AC2-41B2-8BDE-8788306FB251}" srcId="{9C88BBAE-5981-45A1-9B76-4955B50C2393}" destId="{17BD30AD-4BFD-432F-8ABD-BF050D54F194}" srcOrd="0" destOrd="0" parTransId="{B75974A4-1265-4C86-829F-E3C12A1CA01B}" sibTransId="{2E259930-FCAB-42C4-96E8-61D808A38092}"/>
    <dgm:cxn modelId="{5E42E298-EFDA-499D-8BE8-A66497DC34DC}" srcId="{9C88BBAE-5981-45A1-9B76-4955B50C2393}" destId="{72AE74D2-DF66-4197-929A-99C503D1FBB1}" srcOrd="3" destOrd="0" parTransId="{F2D3FFD0-0210-45B9-BBED-A6D790D09813}" sibTransId="{3679B2C6-E0FD-4A63-8E1F-357A056C9206}"/>
    <dgm:cxn modelId="{9A5FAF26-1A8D-4A17-8DA1-0EAF6A9E065B}" type="presOf" srcId="{72AE74D2-DF66-4197-929A-99C503D1FBB1}" destId="{A21E0AAE-D738-4B6E-B402-EC190601BA55}" srcOrd="0" destOrd="0" presId="urn:microsoft.com/office/officeart/2005/8/layout/hProcess6"/>
    <dgm:cxn modelId="{9B69ED48-E420-458F-BEB4-5A0C3AEF065F}" type="presParOf" srcId="{0CC8E1BD-EC54-4718-B436-394616173E75}" destId="{4C3985AC-F8AA-4B99-838D-958BD303B0CE}" srcOrd="0" destOrd="0" presId="urn:microsoft.com/office/officeart/2005/8/layout/hProcess6"/>
    <dgm:cxn modelId="{BD503E39-A8A2-46AE-8E59-84401A8B3105}" type="presParOf" srcId="{4C3985AC-F8AA-4B99-838D-958BD303B0CE}" destId="{7A6ABB9D-41EE-4BD8-A526-156C7330902C}" srcOrd="0" destOrd="0" presId="urn:microsoft.com/office/officeart/2005/8/layout/hProcess6"/>
    <dgm:cxn modelId="{7FF3AD6C-57D2-491A-8728-36577ABE31C8}" type="presParOf" srcId="{4C3985AC-F8AA-4B99-838D-958BD303B0CE}" destId="{BFB08634-06ED-4597-A103-9D0C018CD380}" srcOrd="1" destOrd="0" presId="urn:microsoft.com/office/officeart/2005/8/layout/hProcess6"/>
    <dgm:cxn modelId="{88E745ED-90E6-49F0-B830-A34ECE2C664B}" type="presParOf" srcId="{4C3985AC-F8AA-4B99-838D-958BD303B0CE}" destId="{C015E4B6-1CBC-4C09-9D65-059B44A80D33}" srcOrd="2" destOrd="0" presId="urn:microsoft.com/office/officeart/2005/8/layout/hProcess6"/>
    <dgm:cxn modelId="{672424B6-E428-4FFC-AC67-A4880F19FF05}" type="presParOf" srcId="{4C3985AC-F8AA-4B99-838D-958BD303B0CE}" destId="{BBE21DD7-8852-4648-BA7E-F4D212A0E1B5}" srcOrd="3" destOrd="0" presId="urn:microsoft.com/office/officeart/2005/8/layout/hProcess6"/>
    <dgm:cxn modelId="{4EA7648E-DCA0-4747-B896-ABF9A5218BE4}" type="presParOf" srcId="{0CC8E1BD-EC54-4718-B436-394616173E75}" destId="{210509FF-A850-4F26-A42B-B5A0934AB22E}" srcOrd="1" destOrd="0" presId="urn:microsoft.com/office/officeart/2005/8/layout/hProcess6"/>
    <dgm:cxn modelId="{6AC9CC54-81E9-459C-A0F6-E7B8FE33919A}" type="presParOf" srcId="{0CC8E1BD-EC54-4718-B436-394616173E75}" destId="{9865CFFE-DE25-4281-836D-F05DAD60DB7D}" srcOrd="2" destOrd="0" presId="urn:microsoft.com/office/officeart/2005/8/layout/hProcess6"/>
    <dgm:cxn modelId="{2FD963FA-19CA-40A3-AD2F-B6256E6DEC2F}" type="presParOf" srcId="{9865CFFE-DE25-4281-836D-F05DAD60DB7D}" destId="{C89F26DA-5AF7-444C-9DE7-D171ECA57DDC}" srcOrd="0" destOrd="0" presId="urn:microsoft.com/office/officeart/2005/8/layout/hProcess6"/>
    <dgm:cxn modelId="{AF8FE3FA-5BB6-4D09-BCA2-7AA2797B1A02}" type="presParOf" srcId="{9865CFFE-DE25-4281-836D-F05DAD60DB7D}" destId="{E6E0E1D6-1432-434B-B145-2FB0CAAA0175}" srcOrd="1" destOrd="0" presId="urn:microsoft.com/office/officeart/2005/8/layout/hProcess6"/>
    <dgm:cxn modelId="{26FD95AF-11B4-48E6-BD19-8C08FBF50097}" type="presParOf" srcId="{9865CFFE-DE25-4281-836D-F05DAD60DB7D}" destId="{265A2BDC-D6E4-4890-AEAB-38F40021ED12}" srcOrd="2" destOrd="0" presId="urn:microsoft.com/office/officeart/2005/8/layout/hProcess6"/>
    <dgm:cxn modelId="{AC024239-B49F-4889-BD2F-3F8DC575F519}" type="presParOf" srcId="{9865CFFE-DE25-4281-836D-F05DAD60DB7D}" destId="{47819AF0-5541-412A-ABB5-F1FB207327CD}" srcOrd="3" destOrd="0" presId="urn:microsoft.com/office/officeart/2005/8/layout/hProcess6"/>
    <dgm:cxn modelId="{CAFAA70F-806C-4B03-ABB3-E37BE158CBB2}" type="presParOf" srcId="{0CC8E1BD-EC54-4718-B436-394616173E75}" destId="{2B1CFBB1-8089-406A-93E0-65D21FF4312E}" srcOrd="3" destOrd="0" presId="urn:microsoft.com/office/officeart/2005/8/layout/hProcess6"/>
    <dgm:cxn modelId="{1CCB77CA-1B8C-41D8-8898-4888E212D6FC}" type="presParOf" srcId="{0CC8E1BD-EC54-4718-B436-394616173E75}" destId="{3EDE3E25-2102-400B-B1C1-BD28432A0A7D}" srcOrd="4" destOrd="0" presId="urn:microsoft.com/office/officeart/2005/8/layout/hProcess6"/>
    <dgm:cxn modelId="{E8740CE8-4C04-44E6-A54A-99797BD0FCA6}" type="presParOf" srcId="{3EDE3E25-2102-400B-B1C1-BD28432A0A7D}" destId="{F0E9198F-A791-458F-BB01-2E0412F74FD7}" srcOrd="0" destOrd="0" presId="urn:microsoft.com/office/officeart/2005/8/layout/hProcess6"/>
    <dgm:cxn modelId="{C5ABE670-6561-4D13-AAF4-0E6EE816C676}" type="presParOf" srcId="{3EDE3E25-2102-400B-B1C1-BD28432A0A7D}" destId="{6AFC2A79-2733-4833-9121-ED88066BB48F}" srcOrd="1" destOrd="0" presId="urn:microsoft.com/office/officeart/2005/8/layout/hProcess6"/>
    <dgm:cxn modelId="{1E3E4099-8457-48A3-8798-70398F8582F6}" type="presParOf" srcId="{3EDE3E25-2102-400B-B1C1-BD28432A0A7D}" destId="{91D29286-0C24-49FE-BF7D-15BCE0B6599E}" srcOrd="2" destOrd="0" presId="urn:microsoft.com/office/officeart/2005/8/layout/hProcess6"/>
    <dgm:cxn modelId="{80593241-4E75-45C8-A238-188B709719E5}" type="presParOf" srcId="{3EDE3E25-2102-400B-B1C1-BD28432A0A7D}" destId="{455BB206-F7A9-44F4-BB83-D6B4039EF170}" srcOrd="3" destOrd="0" presId="urn:microsoft.com/office/officeart/2005/8/layout/hProcess6"/>
    <dgm:cxn modelId="{6C0024D5-8591-458D-9ED7-FEE61D7470D8}" type="presParOf" srcId="{0CC8E1BD-EC54-4718-B436-394616173E75}" destId="{134C6C12-283C-4486-804A-5EC25DE195B5}" srcOrd="5" destOrd="0" presId="urn:microsoft.com/office/officeart/2005/8/layout/hProcess6"/>
    <dgm:cxn modelId="{A75C3E8A-C71A-4106-BC74-CD0F512F3C97}" type="presParOf" srcId="{0CC8E1BD-EC54-4718-B436-394616173E75}" destId="{D2DE31AF-0E76-4454-A8F4-6ECF37B89FA6}" srcOrd="6" destOrd="0" presId="urn:microsoft.com/office/officeart/2005/8/layout/hProcess6"/>
    <dgm:cxn modelId="{692C3B23-7C69-42AB-BD6B-C5C13CCBCD6E}" type="presParOf" srcId="{D2DE31AF-0E76-4454-A8F4-6ECF37B89FA6}" destId="{8BE26B4D-2DE7-4D92-AEFB-16C6CA4EA60D}" srcOrd="0" destOrd="0" presId="urn:microsoft.com/office/officeart/2005/8/layout/hProcess6"/>
    <dgm:cxn modelId="{121DAE63-4E9C-4437-9B6B-133DC94D8320}" type="presParOf" srcId="{D2DE31AF-0E76-4454-A8F4-6ECF37B89FA6}" destId="{93007A76-C4BC-4E80-8971-325699B65C4B}" srcOrd="1" destOrd="0" presId="urn:microsoft.com/office/officeart/2005/8/layout/hProcess6"/>
    <dgm:cxn modelId="{23B5402D-4EA7-47E6-9A3A-BB1649D5941D}" type="presParOf" srcId="{D2DE31AF-0E76-4454-A8F4-6ECF37B89FA6}" destId="{401D3628-9FD8-4291-88AC-BEAF7E3462D9}" srcOrd="2" destOrd="0" presId="urn:microsoft.com/office/officeart/2005/8/layout/hProcess6"/>
    <dgm:cxn modelId="{D54051EE-624E-4419-8D35-88056547833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23883DE-6319-4D11-BF0B-2B321222B91D}" type="doc">
      <dgm:prSet loTypeId="urn:microsoft.com/office/officeart/2005/8/layout/default#1" loCatId="list" qsTypeId="urn:microsoft.com/office/officeart/2005/8/quickstyle/simple2" qsCatId="simple" csTypeId="urn:microsoft.com/office/officeart/2005/8/colors/colorful1" csCatId="colorful" phldr="1"/>
      <dgm:spPr/>
      <dgm:t>
        <a:bodyPr/>
        <a:lstStyle/>
        <a:p>
          <a:endParaRPr lang="zh-TW" altLang="en-US"/>
        </a:p>
      </dgm:t>
    </dgm:pt>
    <dgm:pt modelId="{7E92ED9A-69C3-47E2-A218-D623EA34BB53}">
      <dgm:prSet phldrT="[文字]"/>
      <dgm:spPr>
        <a:xfrm>
          <a:off x="595393" y="1678"/>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技藝技能優良學生甄審入學</a:t>
          </a:r>
        </a:p>
      </dgm:t>
    </dgm:pt>
    <dgm:pt modelId="{40C3EE49-F0C0-465A-8F6F-473AE028CAD9}" type="par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F41D003-86AC-475D-A54F-EEA34A39734A}" type="sib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80FFF4A-1163-494D-A169-F93B4642B2CC}">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進修部</a:t>
          </a:r>
          <a:endParaRPr lang="en-US" altLang="zh-TW" b="1" dirty="0">
            <a:latin typeface="微軟正黑體" panose="020B0604030504040204" pitchFamily="34" charset="-120"/>
            <a:ea typeface="微軟正黑體" panose="020B0604030504040204" pitchFamily="34" charset="-120"/>
            <a:cs typeface="+mn-cs"/>
          </a:endParaRPr>
        </a:p>
        <a:p>
          <a:r>
            <a:rPr lang="en-US" altLang="zh-TW" b="1" dirty="0">
              <a:latin typeface="微軟正黑體" panose="020B0604030504040204" pitchFamily="34" charset="-120"/>
              <a:ea typeface="微軟正黑體" panose="020B0604030504040204" pitchFamily="34" charset="-120"/>
              <a:cs typeface="+mn-cs"/>
            </a:rPr>
            <a:t>(</a:t>
          </a:r>
          <a:r>
            <a:rPr lang="zh-TW" altLang="en-US" b="1" dirty="0">
              <a:latin typeface="微軟正黑體" panose="020B0604030504040204" pitchFamily="34" charset="-120"/>
              <a:ea typeface="微軟正黑體" panose="020B0604030504040204" pitchFamily="34" charset="-120"/>
              <a:cs typeface="+mn-cs"/>
            </a:rPr>
            <a:t>夜間上課</a:t>
          </a:r>
          <a:r>
            <a:rPr lang="en-US" altLang="zh-TW" b="1" dirty="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005ADEDD-937F-4848-B0AC-98660B6506C7}" type="par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93D831-8DFC-4152-A976-EE08EDA1C0F1}" type="sib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82FCA0F-7941-4842-B3C0-687F7D92BEE8}">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離島生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免試入學</a:t>
          </a:r>
        </a:p>
      </dgm:t>
    </dgm:pt>
    <dgm:pt modelId="{7ED6138F-3FAD-44BB-AA52-40F265A72714}" type="parTrans" cxnId="{CC8F8608-7209-4EF9-9F87-C5BF28B0DAF9}">
      <dgm:prSet/>
      <dgm:spPr/>
      <dgm:t>
        <a:bodyPr/>
        <a:lstStyle/>
        <a:p>
          <a:endParaRPr lang="zh-TW" altLang="en-US"/>
        </a:p>
      </dgm:t>
    </dgm:pt>
    <dgm:pt modelId="{E245C7D6-C31D-4FC8-B390-82E10059DBF5}" type="sibTrans" cxnId="{CC8F8608-7209-4EF9-9F87-C5BF28B0DAF9}">
      <dgm:prSet/>
      <dgm:spPr/>
      <dgm:t>
        <a:bodyPr/>
        <a:lstStyle/>
        <a:p>
          <a:endParaRPr lang="zh-TW" altLang="en-US"/>
        </a:p>
      </dgm:t>
    </dgm:pt>
    <dgm:pt modelId="{07B6C0CB-38AD-4127-A85D-3F82FBA0410A}">
      <dgm:prSet/>
      <dgm:spPr/>
      <dgm:t>
        <a:bodyPr/>
        <a:lstStyle/>
        <a:p>
          <a:r>
            <a:rPr lang="zh-TW" altLang="en-US" b="1" dirty="0">
              <a:latin typeface="微軟正黑體" panose="020B0604030504040204" pitchFamily="34" charset="-120"/>
              <a:ea typeface="微軟正黑體" panose="020B0604030504040204" pitchFamily="34" charset="-120"/>
            </a:rPr>
            <a:t>直升入學</a:t>
          </a:r>
        </a:p>
      </dgm:t>
    </dgm:pt>
    <dgm:pt modelId="{B5C97BC3-6574-4F56-913B-FCBE9A976ABE}" type="parTrans" cxnId="{031AAE3C-B049-416D-8D94-327CEA0C305C}">
      <dgm:prSet/>
      <dgm:spPr/>
      <dgm:t>
        <a:bodyPr/>
        <a:lstStyle/>
        <a:p>
          <a:endParaRPr lang="zh-TW" altLang="en-US"/>
        </a:p>
      </dgm:t>
    </dgm:pt>
    <dgm:pt modelId="{10318C3B-BA88-4FFB-83C0-B78B0BE67E68}" type="sibTrans" cxnId="{031AAE3C-B049-416D-8D94-327CEA0C305C}">
      <dgm:prSet/>
      <dgm:spPr/>
      <dgm:t>
        <a:bodyPr/>
        <a:lstStyle/>
        <a:p>
          <a:endParaRPr lang="zh-TW" altLang="en-US"/>
        </a:p>
      </dgm:t>
    </dgm:pt>
    <dgm:pt modelId="{4D536721-0ECF-4F3A-AD74-F9D81309F500}">
      <dgm:prSet/>
      <dgm:spPr/>
      <dgm:t>
        <a:bodyPr/>
        <a:lstStyle/>
        <a:p>
          <a:r>
            <a:rPr lang="zh-TW" altLang="en-US" b="1" dirty="0" smtClean="0">
              <a:latin typeface="微軟正黑體" panose="020B0604030504040204" pitchFamily="34" charset="-120"/>
              <a:ea typeface="微軟正黑體" panose="020B0604030504040204" pitchFamily="34" charset="-120"/>
            </a:rPr>
            <a:t>原住民</a:t>
          </a:r>
          <a:endParaRPr lang="en-US" altLang="zh-TW" b="1" dirty="0" smtClean="0">
            <a:latin typeface="微軟正黑體" panose="020B0604030504040204" pitchFamily="34" charset="-120"/>
            <a:ea typeface="微軟正黑體" panose="020B0604030504040204" pitchFamily="34" charset="-120"/>
          </a:endParaRPr>
        </a:p>
        <a:p>
          <a:r>
            <a:rPr lang="zh-TW" altLang="en-US" b="1" dirty="0" smtClean="0">
              <a:latin typeface="微軟正黑體" panose="020B0604030504040204" pitchFamily="34" charset="-120"/>
              <a:ea typeface="微軟正黑體" panose="020B0604030504040204" pitchFamily="34" charset="-120"/>
            </a:rPr>
            <a:t>實驗教育班</a:t>
          </a:r>
          <a:endParaRPr lang="zh-TW" altLang="en-US" b="1" dirty="0">
            <a:latin typeface="微軟正黑體" panose="020B0604030504040204" pitchFamily="34" charset="-120"/>
            <a:ea typeface="微軟正黑體" panose="020B0604030504040204" pitchFamily="34" charset="-120"/>
          </a:endParaRPr>
        </a:p>
      </dgm:t>
    </dgm:pt>
    <dgm:pt modelId="{983C0977-B8EA-4B09-A9A8-D6B3F226993E}" type="parTrans" cxnId="{17260AD1-74CD-4630-B02C-1E85DF71469D}">
      <dgm:prSet/>
      <dgm:spPr/>
      <dgm:t>
        <a:bodyPr/>
        <a:lstStyle/>
        <a:p>
          <a:endParaRPr lang="zh-TW" altLang="en-US"/>
        </a:p>
      </dgm:t>
    </dgm:pt>
    <dgm:pt modelId="{0967AA4E-DCFC-43AA-BF53-8118F06825F3}" type="sibTrans" cxnId="{17260AD1-74CD-4630-B02C-1E85DF71469D}">
      <dgm:prSet/>
      <dgm:spPr/>
      <dgm:t>
        <a:bodyPr/>
        <a:lstStyle/>
        <a:p>
          <a:endParaRPr lang="zh-TW" altLang="en-US"/>
        </a:p>
      </dgm:t>
    </dgm:pt>
    <dgm:pt modelId="{092EBEC8-77F4-49F7-AD40-1263C705DE93}" type="pres">
      <dgm:prSet presAssocID="{523883DE-6319-4D11-BF0B-2B321222B91D}" presName="diagram" presStyleCnt="0">
        <dgm:presLayoutVars>
          <dgm:dir/>
          <dgm:resizeHandles val="exact"/>
        </dgm:presLayoutVars>
      </dgm:prSet>
      <dgm:spPr/>
      <dgm:t>
        <a:bodyPr/>
        <a:lstStyle/>
        <a:p>
          <a:endParaRPr lang="zh-TW" altLang="en-US"/>
        </a:p>
      </dgm:t>
    </dgm:pt>
    <dgm:pt modelId="{CADA58C2-E56C-43EA-A954-B0219353F669}" type="pres">
      <dgm:prSet presAssocID="{7E92ED9A-69C3-47E2-A218-D623EA34BB53}" presName="node" presStyleLbl="node1" presStyleIdx="0" presStyleCnt="5">
        <dgm:presLayoutVars>
          <dgm:bulletEnabled val="1"/>
        </dgm:presLayoutVars>
      </dgm:prSet>
      <dgm:spPr>
        <a:prstGeom prst="rect">
          <a:avLst/>
        </a:prstGeom>
      </dgm:spPr>
      <dgm:t>
        <a:bodyPr/>
        <a:lstStyle/>
        <a:p>
          <a:endParaRPr lang="zh-TW" altLang="en-US"/>
        </a:p>
      </dgm:t>
    </dgm:pt>
    <dgm:pt modelId="{499AA352-D68D-49A1-90EB-F08514AA6FF8}" type="pres">
      <dgm:prSet presAssocID="{7F41D003-86AC-475D-A54F-EEA34A39734A}" presName="sibTrans" presStyleCnt="0"/>
      <dgm:spPr/>
    </dgm:pt>
    <dgm:pt modelId="{045B8913-2110-4799-AFB4-CA647A5A8553}" type="pres">
      <dgm:prSet presAssocID="{880FFF4A-1163-494D-A169-F93B4642B2CC}" presName="node" presStyleLbl="node1" presStyleIdx="1" presStyleCnt="5">
        <dgm:presLayoutVars>
          <dgm:bulletEnabled val="1"/>
        </dgm:presLayoutVars>
      </dgm:prSet>
      <dgm:spPr>
        <a:prstGeom prst="rect">
          <a:avLst/>
        </a:prstGeom>
      </dgm:spPr>
      <dgm:t>
        <a:bodyPr/>
        <a:lstStyle/>
        <a:p>
          <a:endParaRPr lang="zh-TW" altLang="en-US"/>
        </a:p>
      </dgm:t>
    </dgm:pt>
    <dgm:pt modelId="{AEABF9DB-5D8A-4CC3-8F51-BE3657DB7191}" type="pres">
      <dgm:prSet presAssocID="{5B93D831-8DFC-4152-A976-EE08EDA1C0F1}" presName="sibTrans" presStyleCnt="0"/>
      <dgm:spPr/>
    </dgm:pt>
    <dgm:pt modelId="{34C647E4-A7AD-45EE-83AC-88A0D351F1F8}" type="pres">
      <dgm:prSet presAssocID="{C82FCA0F-7941-4842-B3C0-687F7D92BEE8}" presName="node" presStyleLbl="node1" presStyleIdx="2" presStyleCnt="5">
        <dgm:presLayoutVars>
          <dgm:bulletEnabled val="1"/>
        </dgm:presLayoutVars>
      </dgm:prSet>
      <dgm:spPr/>
      <dgm:t>
        <a:bodyPr/>
        <a:lstStyle/>
        <a:p>
          <a:endParaRPr lang="zh-TW" altLang="en-US"/>
        </a:p>
      </dgm:t>
    </dgm:pt>
    <dgm:pt modelId="{A2140BD0-AFA8-44F2-98E0-054D08513F91}" type="pres">
      <dgm:prSet presAssocID="{E245C7D6-C31D-4FC8-B390-82E10059DBF5}" presName="sibTrans" presStyleCnt="0"/>
      <dgm:spPr/>
    </dgm:pt>
    <dgm:pt modelId="{CB0D1AD0-E2F7-4302-8013-F73575E228A7}" type="pres">
      <dgm:prSet presAssocID="{07B6C0CB-38AD-4127-A85D-3F82FBA0410A}" presName="node" presStyleLbl="node1" presStyleIdx="3" presStyleCnt="5">
        <dgm:presLayoutVars>
          <dgm:bulletEnabled val="1"/>
        </dgm:presLayoutVars>
      </dgm:prSet>
      <dgm:spPr/>
      <dgm:t>
        <a:bodyPr/>
        <a:lstStyle/>
        <a:p>
          <a:endParaRPr lang="zh-TW" altLang="en-US"/>
        </a:p>
      </dgm:t>
    </dgm:pt>
    <dgm:pt modelId="{24A0ED36-FB46-44E5-B0DD-9D110F9B5370}" type="pres">
      <dgm:prSet presAssocID="{10318C3B-BA88-4FFB-83C0-B78B0BE67E68}" presName="sibTrans" presStyleCnt="0"/>
      <dgm:spPr/>
    </dgm:pt>
    <dgm:pt modelId="{CFD4A7BC-7C17-41CB-AFB8-C3CEF7C2787F}" type="pres">
      <dgm:prSet presAssocID="{4D536721-0ECF-4F3A-AD74-F9D81309F500}" presName="node" presStyleLbl="node1" presStyleIdx="4" presStyleCnt="5">
        <dgm:presLayoutVars>
          <dgm:bulletEnabled val="1"/>
        </dgm:presLayoutVars>
      </dgm:prSet>
      <dgm:spPr/>
      <dgm:t>
        <a:bodyPr/>
        <a:lstStyle/>
        <a:p>
          <a:endParaRPr lang="zh-TW" altLang="en-US"/>
        </a:p>
      </dgm:t>
    </dgm:pt>
  </dgm:ptLst>
  <dgm:cxnLst>
    <dgm:cxn modelId="{31106798-7FD3-458F-B290-3584B882C674}" type="presOf" srcId="{880FFF4A-1163-494D-A169-F93B4642B2CC}" destId="{045B8913-2110-4799-AFB4-CA647A5A8553}" srcOrd="0" destOrd="0" presId="urn:microsoft.com/office/officeart/2005/8/layout/default#1"/>
    <dgm:cxn modelId="{464222C7-8088-4108-85D3-FA548669FE53}" type="presOf" srcId="{07B6C0CB-38AD-4127-A85D-3F82FBA0410A}" destId="{CB0D1AD0-E2F7-4302-8013-F73575E228A7}" srcOrd="0" destOrd="0" presId="urn:microsoft.com/office/officeart/2005/8/layout/default#1"/>
    <dgm:cxn modelId="{031AAE3C-B049-416D-8D94-327CEA0C305C}" srcId="{523883DE-6319-4D11-BF0B-2B321222B91D}" destId="{07B6C0CB-38AD-4127-A85D-3F82FBA0410A}" srcOrd="3" destOrd="0" parTransId="{B5C97BC3-6574-4F56-913B-FCBE9A976ABE}" sibTransId="{10318C3B-BA88-4FFB-83C0-B78B0BE67E68}"/>
    <dgm:cxn modelId="{CC8F8608-7209-4EF9-9F87-C5BF28B0DAF9}" srcId="{523883DE-6319-4D11-BF0B-2B321222B91D}" destId="{C82FCA0F-7941-4842-B3C0-687F7D92BEE8}" srcOrd="2" destOrd="0" parTransId="{7ED6138F-3FAD-44BB-AA52-40F265A72714}" sibTransId="{E245C7D6-C31D-4FC8-B390-82E10059DBF5}"/>
    <dgm:cxn modelId="{DC2E0893-451A-4A6A-8CA6-B864C4D89929}" type="presOf" srcId="{C82FCA0F-7941-4842-B3C0-687F7D92BEE8}" destId="{34C647E4-A7AD-45EE-83AC-88A0D351F1F8}" srcOrd="0" destOrd="0" presId="urn:microsoft.com/office/officeart/2005/8/layout/default#1"/>
    <dgm:cxn modelId="{17260AD1-74CD-4630-B02C-1E85DF71469D}" srcId="{523883DE-6319-4D11-BF0B-2B321222B91D}" destId="{4D536721-0ECF-4F3A-AD74-F9D81309F500}" srcOrd="4" destOrd="0" parTransId="{983C0977-B8EA-4B09-A9A8-D6B3F226993E}" sibTransId="{0967AA4E-DCFC-43AA-BF53-8118F06825F3}"/>
    <dgm:cxn modelId="{5FA8E0B1-2E42-47D2-93A4-221A04BA969A}" type="presOf" srcId="{7E92ED9A-69C3-47E2-A218-D623EA34BB53}" destId="{CADA58C2-E56C-43EA-A954-B0219353F669}" srcOrd="0" destOrd="0" presId="urn:microsoft.com/office/officeart/2005/8/layout/default#1"/>
    <dgm:cxn modelId="{5236D1CA-04DA-45E8-97AF-CA2A8CF44812}" type="presOf" srcId="{4D536721-0ECF-4F3A-AD74-F9D81309F500}" destId="{CFD4A7BC-7C17-41CB-AFB8-C3CEF7C2787F}" srcOrd="0" destOrd="0" presId="urn:microsoft.com/office/officeart/2005/8/layout/default#1"/>
    <dgm:cxn modelId="{580D880B-36BE-4A31-B41E-1D8ACC562632}" srcId="{523883DE-6319-4D11-BF0B-2B321222B91D}" destId="{880FFF4A-1163-494D-A169-F93B4642B2CC}" srcOrd="1" destOrd="0" parTransId="{005ADEDD-937F-4848-B0AC-98660B6506C7}" sibTransId="{5B93D831-8DFC-4152-A976-EE08EDA1C0F1}"/>
    <dgm:cxn modelId="{6BEE136A-AB6D-4823-9305-D9B360EB7FD9}" srcId="{523883DE-6319-4D11-BF0B-2B321222B91D}" destId="{7E92ED9A-69C3-47E2-A218-D623EA34BB53}" srcOrd="0" destOrd="0" parTransId="{40C3EE49-F0C0-465A-8F6F-473AE028CAD9}" sibTransId="{7F41D003-86AC-475D-A54F-EEA34A39734A}"/>
    <dgm:cxn modelId="{1A5DDBBB-7E8E-4162-AE9F-7D9699764F62}" type="presOf" srcId="{523883DE-6319-4D11-BF0B-2B321222B91D}" destId="{092EBEC8-77F4-49F7-AD40-1263C705DE93}" srcOrd="0" destOrd="0" presId="urn:microsoft.com/office/officeart/2005/8/layout/default#1"/>
    <dgm:cxn modelId="{A7A94B45-0640-4E7D-BFA4-551C7739E16B}" type="presParOf" srcId="{092EBEC8-77F4-49F7-AD40-1263C705DE93}" destId="{CADA58C2-E56C-43EA-A954-B0219353F669}" srcOrd="0" destOrd="0" presId="urn:microsoft.com/office/officeart/2005/8/layout/default#1"/>
    <dgm:cxn modelId="{41492AB8-5050-45BA-BF10-D3CB786633E4}" type="presParOf" srcId="{092EBEC8-77F4-49F7-AD40-1263C705DE93}" destId="{499AA352-D68D-49A1-90EB-F08514AA6FF8}" srcOrd="1" destOrd="0" presId="urn:microsoft.com/office/officeart/2005/8/layout/default#1"/>
    <dgm:cxn modelId="{73DEBF85-038C-4292-9748-A40FB3946113}" type="presParOf" srcId="{092EBEC8-77F4-49F7-AD40-1263C705DE93}" destId="{045B8913-2110-4799-AFB4-CA647A5A8553}" srcOrd="2" destOrd="0" presId="urn:microsoft.com/office/officeart/2005/8/layout/default#1"/>
    <dgm:cxn modelId="{FD6D72FD-D417-4DF0-9223-C440FB82A99D}" type="presParOf" srcId="{092EBEC8-77F4-49F7-AD40-1263C705DE93}" destId="{AEABF9DB-5D8A-4CC3-8F51-BE3657DB7191}" srcOrd="3" destOrd="0" presId="urn:microsoft.com/office/officeart/2005/8/layout/default#1"/>
    <dgm:cxn modelId="{E63D4BA7-F7E2-44D7-BDA5-D7F5D26A6517}" type="presParOf" srcId="{092EBEC8-77F4-49F7-AD40-1263C705DE93}" destId="{34C647E4-A7AD-45EE-83AC-88A0D351F1F8}" srcOrd="4" destOrd="0" presId="urn:microsoft.com/office/officeart/2005/8/layout/default#1"/>
    <dgm:cxn modelId="{B47C9971-41A2-4213-93D8-AC060E0C54A5}" type="presParOf" srcId="{092EBEC8-77F4-49F7-AD40-1263C705DE93}" destId="{A2140BD0-AFA8-44F2-98E0-054D08513F91}" srcOrd="5" destOrd="0" presId="urn:microsoft.com/office/officeart/2005/8/layout/default#1"/>
    <dgm:cxn modelId="{9F18485A-511F-4449-88DA-A167BD1D1C4A}" type="presParOf" srcId="{092EBEC8-77F4-49F7-AD40-1263C705DE93}" destId="{CB0D1AD0-E2F7-4302-8013-F73575E228A7}" srcOrd="6" destOrd="0" presId="urn:microsoft.com/office/officeart/2005/8/layout/default#1"/>
    <dgm:cxn modelId="{541BBE98-7541-40B5-80EF-2FAB24168E7E}" type="presParOf" srcId="{092EBEC8-77F4-49F7-AD40-1263C705DE93}" destId="{24A0ED36-FB46-44E5-B0DD-9D110F9B5370}" srcOrd="7" destOrd="0" presId="urn:microsoft.com/office/officeart/2005/8/layout/default#1"/>
    <dgm:cxn modelId="{52DBDCA6-8650-42CE-BFC2-C347E73CB671}" type="presParOf" srcId="{092EBEC8-77F4-49F7-AD40-1263C705DE93}" destId="{CFD4A7BC-7C17-41CB-AFB8-C3CEF7C2787F}" srcOrd="8"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B06ADC0B-CE67-4554-80A6-269F3901A660}" type="doc">
      <dgm:prSet loTypeId="urn:microsoft.com/office/officeart/2005/8/layout/default#3" loCatId="list" qsTypeId="urn:microsoft.com/office/officeart/2005/8/quickstyle/simple4" qsCatId="simple" csTypeId="urn:microsoft.com/office/officeart/2005/8/colors/accent1_2" csCatId="accent1" phldr="1"/>
      <dgm:spPr/>
      <dgm:t>
        <a:bodyPr/>
        <a:lstStyle/>
        <a:p>
          <a:endParaRPr lang="zh-TW" altLang="en-US"/>
        </a:p>
      </dgm:t>
    </dgm:pt>
    <dgm:pt modelId="{7B41672E-13BC-45CA-A8C0-DFEE7E66FFF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CF9D157B-0F3E-45AA-8345-21652A6B01F9}" type="parTrans" cxnId="{C3D080BA-E044-4A12-B87A-8A51DDE98C13}">
      <dgm:prSet/>
      <dgm:spPr/>
      <dgm:t>
        <a:bodyPr/>
        <a:lstStyle/>
        <a:p>
          <a:endParaRPr lang="zh-TW" altLang="en-US"/>
        </a:p>
      </dgm:t>
    </dgm:pt>
    <dgm:pt modelId="{398EAAE6-B451-472A-B032-FE9E81BD4844}" type="sibTrans" cxnId="{C3D080BA-E044-4A12-B87A-8A51DDE98C13}">
      <dgm:prSet/>
      <dgm:spPr/>
      <dgm:t>
        <a:bodyPr/>
        <a:lstStyle/>
        <a:p>
          <a:endParaRPr lang="zh-TW" altLang="en-US"/>
        </a:p>
      </dgm:t>
    </dgm:pt>
    <dgm:pt modelId="{A97A58C7-93F8-4992-A2D2-816919293D65}">
      <dgm:prSet phldrT="[文字]"/>
      <dgm:spPr/>
      <dgm:t>
        <a:bodyPr/>
        <a:lstStyle/>
        <a:p>
          <a:r>
            <a:rPr lang="zh-TW" altLang="en-US" dirty="0">
              <a:latin typeface="微軟正黑體" panose="020B0604030504040204" pitchFamily="34" charset="-120"/>
              <a:ea typeface="微軟正黑體" panose="020B0604030504040204" pitchFamily="34" charset="-120"/>
            </a:rPr>
            <a:t>音樂班</a:t>
          </a:r>
        </a:p>
      </dgm:t>
    </dgm:pt>
    <dgm:pt modelId="{0C7FBFC5-84E7-4AC6-A6F6-DA2E1B50804E}" type="parTrans" cxnId="{87E54BC6-DDBF-4DB2-9F15-33A13A21CD48}">
      <dgm:prSet/>
      <dgm:spPr/>
      <dgm:t>
        <a:bodyPr/>
        <a:lstStyle/>
        <a:p>
          <a:endParaRPr lang="zh-TW" altLang="en-US"/>
        </a:p>
      </dgm:t>
    </dgm:pt>
    <dgm:pt modelId="{122FA07B-007F-44C5-BF62-BCCD13452882}" type="sibTrans" cxnId="{87E54BC6-DDBF-4DB2-9F15-33A13A21CD48}">
      <dgm:prSet/>
      <dgm:spPr/>
      <dgm:t>
        <a:bodyPr/>
        <a:lstStyle/>
        <a:p>
          <a:endParaRPr lang="zh-TW" altLang="en-US"/>
        </a:p>
      </dgm:t>
    </dgm:pt>
    <dgm:pt modelId="{F65EECDC-887E-4794-A737-F45F4593D3ED}">
      <dgm:prSet phldrT="[文字]"/>
      <dgm:spPr/>
      <dgm:t>
        <a:bodyPr/>
        <a:lstStyle/>
        <a:p>
          <a:r>
            <a:rPr lang="zh-TW" altLang="en-US" dirty="0">
              <a:latin typeface="微軟正黑體" panose="020B0604030504040204" pitchFamily="34" charset="-120"/>
              <a:ea typeface="微軟正黑體" panose="020B0604030504040204" pitchFamily="34" charset="-120"/>
            </a:rPr>
            <a:t>美術班</a:t>
          </a:r>
        </a:p>
      </dgm:t>
    </dgm:pt>
    <dgm:pt modelId="{222D85BC-A6FD-451D-BECE-8634587CBBE1}" type="parTrans" cxnId="{D762BDD8-DAE8-4AA6-9DB9-48C10424EB77}">
      <dgm:prSet/>
      <dgm:spPr/>
      <dgm:t>
        <a:bodyPr/>
        <a:lstStyle/>
        <a:p>
          <a:endParaRPr lang="zh-TW" altLang="en-US"/>
        </a:p>
      </dgm:t>
    </dgm:pt>
    <dgm:pt modelId="{FDC73A00-BFE7-43C9-8412-5C299AAA8395}" type="sibTrans" cxnId="{D762BDD8-DAE8-4AA6-9DB9-48C10424EB77}">
      <dgm:prSet/>
      <dgm:spPr/>
      <dgm:t>
        <a:bodyPr/>
        <a:lstStyle/>
        <a:p>
          <a:endParaRPr lang="zh-TW" altLang="en-US"/>
        </a:p>
      </dgm:t>
    </dgm:pt>
    <dgm:pt modelId="{1613F6BD-4843-4AB6-8D30-34319E5FB951}" type="pres">
      <dgm:prSet presAssocID="{B06ADC0B-CE67-4554-80A6-269F3901A660}" presName="diagram" presStyleCnt="0">
        <dgm:presLayoutVars>
          <dgm:dir/>
          <dgm:resizeHandles val="exact"/>
        </dgm:presLayoutVars>
      </dgm:prSet>
      <dgm:spPr/>
      <dgm:t>
        <a:bodyPr/>
        <a:lstStyle/>
        <a:p>
          <a:endParaRPr lang="zh-TW" altLang="en-US"/>
        </a:p>
      </dgm:t>
    </dgm:pt>
    <dgm:pt modelId="{BC5F3506-B0B0-4D4D-92A0-A0325D311C2B}" type="pres">
      <dgm:prSet presAssocID="{7B41672E-13BC-45CA-A8C0-DFEE7E66FFFD}" presName="node" presStyleLbl="node1" presStyleIdx="0" presStyleCnt="3">
        <dgm:presLayoutVars>
          <dgm:bulletEnabled val="1"/>
        </dgm:presLayoutVars>
      </dgm:prSet>
      <dgm:spPr/>
      <dgm:t>
        <a:bodyPr/>
        <a:lstStyle/>
        <a:p>
          <a:endParaRPr lang="zh-TW" altLang="en-US"/>
        </a:p>
      </dgm:t>
    </dgm:pt>
    <dgm:pt modelId="{5A40B1C0-B66A-47B9-BFEE-C2C9AE02CDFE}" type="pres">
      <dgm:prSet presAssocID="{398EAAE6-B451-472A-B032-FE9E81BD4844}" presName="sibTrans" presStyleCnt="0"/>
      <dgm:spPr/>
    </dgm:pt>
    <dgm:pt modelId="{ED9595D8-CF84-442F-A796-F95CB2A66DB3}" type="pres">
      <dgm:prSet presAssocID="{A97A58C7-93F8-4992-A2D2-816919293D65}" presName="node" presStyleLbl="node1" presStyleIdx="1" presStyleCnt="3">
        <dgm:presLayoutVars>
          <dgm:bulletEnabled val="1"/>
        </dgm:presLayoutVars>
      </dgm:prSet>
      <dgm:spPr/>
      <dgm:t>
        <a:bodyPr/>
        <a:lstStyle/>
        <a:p>
          <a:endParaRPr lang="zh-TW" altLang="en-US"/>
        </a:p>
      </dgm:t>
    </dgm:pt>
    <dgm:pt modelId="{0B8489BC-FC8A-4376-9081-441D4A4EFB13}" type="pres">
      <dgm:prSet presAssocID="{122FA07B-007F-44C5-BF62-BCCD13452882}" presName="sibTrans" presStyleCnt="0"/>
      <dgm:spPr/>
    </dgm:pt>
    <dgm:pt modelId="{5307D0F3-DAEB-453A-8F77-B62AFD0EE8B1}" type="pres">
      <dgm:prSet presAssocID="{F65EECDC-887E-4794-A737-F45F4593D3ED}" presName="node" presStyleLbl="node1" presStyleIdx="2" presStyleCnt="3">
        <dgm:presLayoutVars>
          <dgm:bulletEnabled val="1"/>
        </dgm:presLayoutVars>
      </dgm:prSet>
      <dgm:spPr/>
      <dgm:t>
        <a:bodyPr/>
        <a:lstStyle/>
        <a:p>
          <a:endParaRPr lang="zh-TW" altLang="en-US"/>
        </a:p>
      </dgm:t>
    </dgm:pt>
  </dgm:ptLst>
  <dgm:cxnLst>
    <dgm:cxn modelId="{0E62595D-15A1-4B0E-A6A2-13826D40E1C0}" type="presOf" srcId="{7B41672E-13BC-45CA-A8C0-DFEE7E66FFFD}" destId="{BC5F3506-B0B0-4D4D-92A0-A0325D311C2B}" srcOrd="0" destOrd="0" presId="urn:microsoft.com/office/officeart/2005/8/layout/default#3"/>
    <dgm:cxn modelId="{726262C8-B69E-4CDA-8E96-512B8835046E}" type="presOf" srcId="{F65EECDC-887E-4794-A737-F45F4593D3ED}" destId="{5307D0F3-DAEB-453A-8F77-B62AFD0EE8B1}" srcOrd="0" destOrd="0" presId="urn:microsoft.com/office/officeart/2005/8/layout/default#3"/>
    <dgm:cxn modelId="{C3D080BA-E044-4A12-B87A-8A51DDE98C13}" srcId="{B06ADC0B-CE67-4554-80A6-269F3901A660}" destId="{7B41672E-13BC-45CA-A8C0-DFEE7E66FFFD}" srcOrd="0" destOrd="0" parTransId="{CF9D157B-0F3E-45AA-8345-21652A6B01F9}" sibTransId="{398EAAE6-B451-472A-B032-FE9E81BD4844}"/>
    <dgm:cxn modelId="{D5097A11-1514-40D9-9FA5-BDD460AC42BE}" type="presOf" srcId="{A97A58C7-93F8-4992-A2D2-816919293D65}" destId="{ED9595D8-CF84-442F-A796-F95CB2A66DB3}" srcOrd="0" destOrd="0" presId="urn:microsoft.com/office/officeart/2005/8/layout/default#3"/>
    <dgm:cxn modelId="{87E54BC6-DDBF-4DB2-9F15-33A13A21CD48}" srcId="{B06ADC0B-CE67-4554-80A6-269F3901A660}" destId="{A97A58C7-93F8-4992-A2D2-816919293D65}" srcOrd="1" destOrd="0" parTransId="{0C7FBFC5-84E7-4AC6-A6F6-DA2E1B50804E}" sibTransId="{122FA07B-007F-44C5-BF62-BCCD13452882}"/>
    <dgm:cxn modelId="{D762BDD8-DAE8-4AA6-9DB9-48C10424EB77}" srcId="{B06ADC0B-CE67-4554-80A6-269F3901A660}" destId="{F65EECDC-887E-4794-A737-F45F4593D3ED}" srcOrd="2" destOrd="0" parTransId="{222D85BC-A6FD-451D-BECE-8634587CBBE1}" sibTransId="{FDC73A00-BFE7-43C9-8412-5C299AAA8395}"/>
    <dgm:cxn modelId="{298252DE-D50C-4535-AC76-8FA51F643EB3}" type="presOf" srcId="{B06ADC0B-CE67-4554-80A6-269F3901A660}" destId="{1613F6BD-4843-4AB6-8D30-34319E5FB951}" srcOrd="0" destOrd="0" presId="urn:microsoft.com/office/officeart/2005/8/layout/default#3"/>
    <dgm:cxn modelId="{F9F9D5A2-379B-43E8-AA5D-804CEC7223B2}" type="presParOf" srcId="{1613F6BD-4843-4AB6-8D30-34319E5FB951}" destId="{BC5F3506-B0B0-4D4D-92A0-A0325D311C2B}" srcOrd="0" destOrd="0" presId="urn:microsoft.com/office/officeart/2005/8/layout/default#3"/>
    <dgm:cxn modelId="{5C473F08-E2ED-4EBC-86D8-BFCC3859954F}" type="presParOf" srcId="{1613F6BD-4843-4AB6-8D30-34319E5FB951}" destId="{5A40B1C0-B66A-47B9-BFEE-C2C9AE02CDFE}" srcOrd="1" destOrd="0" presId="urn:microsoft.com/office/officeart/2005/8/layout/default#3"/>
    <dgm:cxn modelId="{43CA56C0-8EEB-4A3E-864B-07E8B8AFD9B0}" type="presParOf" srcId="{1613F6BD-4843-4AB6-8D30-34319E5FB951}" destId="{ED9595D8-CF84-442F-A796-F95CB2A66DB3}" srcOrd="2" destOrd="0" presId="urn:microsoft.com/office/officeart/2005/8/layout/default#3"/>
    <dgm:cxn modelId="{C97EC461-2E91-448B-9D9E-93618AD05B9B}" type="presParOf" srcId="{1613F6BD-4843-4AB6-8D30-34319E5FB951}" destId="{0B8489BC-FC8A-4376-9081-441D4A4EFB13}" srcOrd="3" destOrd="0" presId="urn:microsoft.com/office/officeart/2005/8/layout/default#3"/>
    <dgm:cxn modelId="{9975CA91-C373-44BD-90B5-509263F191D4}" type="presParOf" srcId="{1613F6BD-4843-4AB6-8D30-34319E5FB951}" destId="{5307D0F3-DAEB-453A-8F77-B62AFD0EE8B1}" srcOrd="4" destOrd="0" presId="urn:microsoft.com/office/officeart/2005/8/layout/defaul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717704-ACC8-4493-BE3C-81EA7DEAAFA1}" type="doc">
      <dgm:prSet loTypeId="urn:microsoft.com/office/officeart/2005/8/layout/vList2#3" loCatId="list" qsTypeId="urn:microsoft.com/office/officeart/2005/8/quickstyle/3d1#2" qsCatId="3D" csTypeId="urn:microsoft.com/office/officeart/2005/8/colors/accent6_4#3"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592B0274-70DF-4107-9405-A69711E83453}" type="presOf" srcId="{E5717704-ACC8-4493-BE3C-81EA7DEAAFA1}" destId="{A7CFF0A9-7AC0-4873-8FB4-0557C73D79FA}" srcOrd="0" destOrd="0" presId="urn:microsoft.com/office/officeart/2005/8/layout/vList2#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24B5EB-F6A0-4BE5-9290-423D589540A0}" type="doc">
      <dgm:prSet loTypeId="urn:microsoft.com/office/officeart/2005/8/layout/hierarchy4" loCatId="list" qsTypeId="urn:microsoft.com/office/officeart/2005/8/quickstyle/simple4" qsCatId="simple" csTypeId="urn:microsoft.com/office/officeart/2005/8/colors/colorful3" csCatId="colorful" phldr="1"/>
      <dgm:spPr/>
      <dgm:t>
        <a:bodyPr/>
        <a:lstStyle/>
        <a:p>
          <a:endParaRPr lang="zh-TW" altLang="en-US"/>
        </a:p>
      </dgm:t>
    </dgm:pt>
    <dgm:pt modelId="{A932157F-6267-4762-957D-DA80B1918CA3}">
      <dgm:prSet phldrT="[文字]"/>
      <dgm:spPr/>
      <dgm:t>
        <a:bodyPr/>
        <a:lstStyle/>
        <a:p>
          <a:r>
            <a:rPr lang="zh-TW" altLang="en-US" dirty="0">
              <a:latin typeface="微軟正黑體" panose="020B0604030504040204" pitchFamily="34" charset="-120"/>
              <a:ea typeface="微軟正黑體" panose="020B0604030504040204" pitchFamily="34" charset="-120"/>
            </a:rPr>
            <a:t>高級中等學校</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免試入學</a:t>
          </a:r>
        </a:p>
      </dgm:t>
    </dgm:pt>
    <dgm:pt modelId="{B111BB52-B3A7-4E97-9B60-EFE5C8A6BBA8}" type="par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40EAC9D-F669-416A-999E-B700E4B704D8}" type="sib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80143D8-5BC1-4E54-91F0-3EE07A09AB93}">
      <dgm:prSet phldrT="[文字]"/>
      <dgm:spPr/>
      <dgm:t>
        <a:bodyPr/>
        <a:lstStyle/>
        <a:p>
          <a:r>
            <a:rPr lang="zh-TW" altLang="en-US" dirty="0">
              <a:latin typeface="微軟正黑體" panose="020B0604030504040204" pitchFamily="34" charset="-120"/>
              <a:ea typeface="微軟正黑體" panose="020B0604030504040204" pitchFamily="34" charset="-120"/>
            </a:rPr>
            <a:t>直升入學</a:t>
          </a:r>
        </a:p>
      </dgm:t>
    </dgm:pt>
    <dgm:pt modelId="{1B9D0363-5315-45F9-870D-9DF2241732E3}" type="par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368B160-1B00-44B1-B65E-525C6FC1B199}" type="sib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3BB5BE4-219B-4F28-A576-3BBF3E18E676}">
      <dgm:prSet phldrT="[文字]"/>
      <dgm:spPr/>
      <dgm:t>
        <a:bodyPr/>
        <a:lstStyle/>
        <a:p>
          <a:r>
            <a:rPr lang="zh-TW" altLang="en-US" dirty="0">
              <a:latin typeface="微軟正黑體" panose="020B0604030504040204" pitchFamily="34" charset="-120"/>
              <a:ea typeface="微軟正黑體" panose="020B0604030504040204" pitchFamily="34" charset="-120"/>
            </a:rPr>
            <a:t>特色招生</a:t>
          </a:r>
        </a:p>
      </dgm:t>
    </dgm:pt>
    <dgm:pt modelId="{EE05013A-AD74-4978-8F73-290C79091642}" type="par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54B1884-90EC-4B18-BBCD-0FE016DD59D1}" type="sib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CD2ADE9-5AA1-4032-A6E5-C136FEA87072}">
      <dgm:prSet phldrT="[文字]"/>
      <dgm:spPr/>
      <dgm:t>
        <a:bodyPr/>
        <a:lstStyle/>
        <a:p>
          <a:r>
            <a:rPr lang="zh-TW" altLang="en-US" dirty="0">
              <a:latin typeface="微軟正黑體" panose="020B0604030504040204" pitchFamily="34" charset="-120"/>
              <a:ea typeface="微軟正黑體" panose="020B0604030504040204" pitchFamily="34" charset="-120"/>
            </a:rPr>
            <a:t>其他</a:t>
          </a:r>
        </a:p>
      </dgm:t>
    </dgm:pt>
    <dgm:pt modelId="{47C25A14-EA7F-435B-ACFD-A86E732992B3}" type="par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549B012-DF7E-4273-AB97-3AB0AF7EA912}" type="sib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671B9BA-9886-4D7B-B08A-126126D5A011}">
      <dgm:prSet phldrT="[文字]"/>
      <dgm:spPr/>
      <dgm:t>
        <a:bodyPr/>
        <a:lstStyle/>
        <a:p>
          <a:r>
            <a:rPr lang="zh-TW" altLang="en-US" dirty="0">
              <a:latin typeface="微軟正黑體" panose="020B0604030504040204" pitchFamily="34" charset="-120"/>
              <a:ea typeface="微軟正黑體" panose="020B0604030504040204" pitchFamily="34" charset="-120"/>
            </a:rPr>
            <a:t>屏東區免試入學</a:t>
          </a:r>
        </a:p>
      </dgm:t>
    </dgm:pt>
    <dgm:pt modelId="{132F2129-D4C7-492C-B5DD-A02CCEF66726}" type="par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B86294A-7241-45DE-82D8-978599D3B2FE}" type="sib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F0A6698-CFD3-4B29-BC50-B16CFD6CB5F4}">
      <dgm:prSet phldrT="[文字]"/>
      <dgm:spPr/>
      <dgm:t>
        <a:bodyPr/>
        <a:lstStyle/>
        <a:p>
          <a:r>
            <a:rPr lang="zh-TW" altLang="en-US" dirty="0">
              <a:latin typeface="微軟正黑體" panose="020B0604030504040204" pitchFamily="34" charset="-120"/>
              <a:ea typeface="微軟正黑體" panose="020B0604030504040204" pitchFamily="34" charset="-120"/>
            </a:rPr>
            <a:t>技優甄審入學</a:t>
          </a:r>
        </a:p>
      </dgm:t>
    </dgm:pt>
    <dgm:pt modelId="{EA26F62B-4DCF-4F39-BF93-25E461E10099}" type="par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F462A73-2561-4405-BACA-42883B16A8C6}" type="sib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8C74428-63CB-4C3E-98FA-F5C2496CA0B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0A6A0F12-892E-4188-AC1A-1903778B1438}" type="par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9923CD6-7AF8-48FA-B8DB-CC301822C93B}" type="sib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82D9824-BDDD-4B79-A3AD-B816E4D11328}">
      <dgm:prSet phldrT="[文字]"/>
      <dgm:spPr/>
      <dgm:t>
        <a:bodyPr/>
        <a:lstStyle/>
        <a:p>
          <a:r>
            <a:rPr lang="zh-TW" altLang="en-US" dirty="0">
              <a:latin typeface="微軟正黑體" panose="020B0604030504040204" pitchFamily="34" charset="-120"/>
              <a:ea typeface="微軟正黑體" panose="020B0604030504040204" pitchFamily="34" charset="-120"/>
            </a:rPr>
            <a:t>藝才班</a:t>
          </a:r>
        </a:p>
      </dgm:t>
    </dgm:pt>
    <dgm:pt modelId="{C5386810-243E-4F72-BFEF-FC91F3665F9F}" type="par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CA4C455-9ECF-41B1-B8AE-951CB24D8B09}" type="sib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F1E36E4-8AF6-4A0B-BEC6-C640B1FDD269}">
      <dgm:prSet phldrT="[文字]"/>
      <dgm:spPr/>
      <dgm:t>
        <a:bodyPr/>
        <a:lstStyle/>
        <a:p>
          <a:r>
            <a:rPr lang="zh-TW" altLang="en-US" dirty="0">
              <a:latin typeface="微軟正黑體" panose="020B0604030504040204" pitchFamily="34" charset="-120"/>
              <a:ea typeface="微軟正黑體" panose="020B0604030504040204" pitchFamily="34" charset="-120"/>
            </a:rPr>
            <a:t>實用技能學程</a:t>
          </a:r>
        </a:p>
      </dgm:t>
    </dgm:pt>
    <dgm:pt modelId="{02CA1388-CA52-4478-847B-05BB96406006}" type="par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165B376-524F-48A6-A8AC-A74C235B7350}" type="sib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D919A4E-57A7-4D81-A36F-FE6F0950226C}">
      <dgm:prSet phldrT="[文字]"/>
      <dgm:spPr/>
      <dgm:t>
        <a:bodyPr/>
        <a:lstStyle/>
        <a:p>
          <a:r>
            <a:rPr lang="zh-TW" altLang="en-US" dirty="0">
              <a:latin typeface="微軟正黑體" panose="020B0604030504040204" pitchFamily="34" charset="-120"/>
              <a:ea typeface="微軟正黑體" panose="020B0604030504040204" pitchFamily="34" charset="-120"/>
            </a:rPr>
            <a:t>建教合作班</a:t>
          </a:r>
        </a:p>
      </dgm:t>
    </dgm:pt>
    <dgm:pt modelId="{03D810D8-1A8D-4F30-8369-BB530EE58973}" type="par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368BA17-DECE-4A79-B52D-7D46B19B417E}" type="sib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1375079-5796-4497-A3D3-ADCF8383A967}">
      <dgm:prSet phldrT="[文字]"/>
      <dgm:spPr/>
      <dgm:t>
        <a:bodyPr/>
        <a:lstStyle/>
        <a:p>
          <a:r>
            <a:rPr lang="zh-TW" altLang="en-US" dirty="0">
              <a:latin typeface="微軟正黑體" panose="020B0604030504040204" pitchFamily="34" charset="-120"/>
              <a:ea typeface="微軟正黑體" panose="020B0604030504040204" pitchFamily="34" charset="-120"/>
            </a:rPr>
            <a:t>身心障礙學生適性輔導就學安置</a:t>
          </a:r>
        </a:p>
      </dgm:t>
    </dgm:pt>
    <dgm:pt modelId="{6EB3602E-35BF-498B-AB8C-345B458E711A}" type="par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CEE4928-D1D8-47D7-B918-143A84A3007B}" type="sib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63F4337-B393-413A-8791-AF74E033C73B}">
      <dgm:prSet phldrT="[文字]"/>
      <dgm:spPr/>
      <dgm:t>
        <a:bodyPr/>
        <a:lstStyle/>
        <a:p>
          <a:r>
            <a:rPr lang="zh-TW" altLang="en-US" dirty="0">
              <a:latin typeface="微軟正黑體" panose="020B0604030504040204" pitchFamily="34" charset="-120"/>
              <a:ea typeface="微軟正黑體" panose="020B0604030504040204" pitchFamily="34" charset="-120"/>
            </a:rPr>
            <a:t>進修部</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夜間上課</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dgm:t>
    </dgm:pt>
    <dgm:pt modelId="{46B3F6D4-84D0-4183-A92D-7023E568E5DA}" type="par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89149C7-D50A-42F6-9A47-643966B66F41}" type="sib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64CED96-2086-4F42-B14E-EFA8264D5334}">
      <dgm:prSet phldrT="[文字]"/>
      <dgm:spPr/>
      <dgm:t>
        <a:bodyPr/>
        <a:lstStyle/>
        <a:p>
          <a:r>
            <a:rPr lang="zh-TW" altLang="en-US" dirty="0">
              <a:latin typeface="微軟正黑體" panose="020B0604030504040204" pitchFamily="34" charset="-120"/>
              <a:ea typeface="微軟正黑體" panose="020B0604030504040204" pitchFamily="34" charset="-120"/>
            </a:rPr>
            <a:t>試辦學習區完全免試入學</a:t>
          </a:r>
        </a:p>
      </dgm:t>
    </dgm:pt>
    <dgm:pt modelId="{9B96C2AC-6003-4725-9BEB-647BBC58B05D}" type="parTrans" cxnId="{816A6D61-74BE-4313-B8AD-BB3FDA2833FB}">
      <dgm:prSet/>
      <dgm:spPr/>
      <dgm:t>
        <a:bodyPr/>
        <a:lstStyle/>
        <a:p>
          <a:endParaRPr lang="zh-TW" altLang="en-US"/>
        </a:p>
      </dgm:t>
    </dgm:pt>
    <dgm:pt modelId="{1846079C-3CBF-4F14-8C76-A3B50A14C7F1}" type="sibTrans" cxnId="{816A6D61-74BE-4313-B8AD-BB3FDA2833FB}">
      <dgm:prSet/>
      <dgm:spPr/>
      <dgm:t>
        <a:bodyPr/>
        <a:lstStyle/>
        <a:p>
          <a:endParaRPr lang="zh-TW" altLang="en-US"/>
        </a:p>
      </dgm:t>
    </dgm:pt>
    <dgm:pt modelId="{6B2382DE-E238-4D60-9578-0B89A91ACB1E}">
      <dgm:prSet phldrT="[文字]"/>
      <dgm:spPr/>
      <dgm:t>
        <a:bodyPr/>
        <a:lstStyle/>
        <a:p>
          <a:r>
            <a:rPr lang="zh-TW" altLang="en-US" dirty="0">
              <a:latin typeface="微軟正黑體" panose="020B0604030504040204" pitchFamily="34" charset="-120"/>
              <a:ea typeface="微軟正黑體" panose="020B0604030504040204" pitchFamily="34" charset="-120"/>
            </a:rPr>
            <a:t>離島生免試入學</a:t>
          </a:r>
        </a:p>
      </dgm:t>
    </dgm:pt>
    <dgm:pt modelId="{CF11FD19-E264-4C54-8913-FADA94924BB5}" type="parTrans" cxnId="{60F4FAFF-9FB0-4ACA-8A99-207F851CDCC3}">
      <dgm:prSet/>
      <dgm:spPr/>
      <dgm:t>
        <a:bodyPr/>
        <a:lstStyle/>
        <a:p>
          <a:endParaRPr lang="zh-TW" altLang="en-US"/>
        </a:p>
      </dgm:t>
    </dgm:pt>
    <dgm:pt modelId="{1C288CA0-F789-44B1-B9C1-22E6DE91934E}" type="sibTrans" cxnId="{60F4FAFF-9FB0-4ACA-8A99-207F851CDCC3}">
      <dgm:prSet/>
      <dgm:spPr/>
      <dgm:t>
        <a:bodyPr/>
        <a:lstStyle/>
        <a:p>
          <a:endParaRPr lang="zh-TW" altLang="en-US"/>
        </a:p>
      </dgm:t>
    </dgm:pt>
    <dgm:pt modelId="{3BFB33C3-55B4-4443-B120-B06F84DC5F08}">
      <dgm:prSet phldrT="[文字]"/>
      <dgm:spPr/>
      <dgm:t>
        <a:bodyPr/>
        <a:lstStyle/>
        <a:p>
          <a:r>
            <a:rPr lang="zh-TW" altLang="en-US" dirty="0">
              <a:latin typeface="微軟正黑體" panose="020B0604030504040204" pitchFamily="34" charset="-120"/>
              <a:ea typeface="微軟正黑體" panose="020B0604030504040204" pitchFamily="34" charset="-120"/>
            </a:rPr>
            <a:t>五專優先免試</a:t>
          </a:r>
        </a:p>
      </dgm:t>
    </dgm:pt>
    <dgm:pt modelId="{37056AD4-6130-4219-9831-BC131B7F86AB}" type="parTrans" cxnId="{C90F607B-BAB4-473C-9BB7-F13872022A9C}">
      <dgm:prSet/>
      <dgm:spPr/>
      <dgm:t>
        <a:bodyPr/>
        <a:lstStyle/>
        <a:p>
          <a:endParaRPr lang="zh-TW" altLang="en-US"/>
        </a:p>
      </dgm:t>
    </dgm:pt>
    <dgm:pt modelId="{A90A556D-3936-4B07-AC45-602800DF7342}" type="sibTrans" cxnId="{C90F607B-BAB4-473C-9BB7-F13872022A9C}">
      <dgm:prSet/>
      <dgm:spPr/>
      <dgm:t>
        <a:bodyPr/>
        <a:lstStyle/>
        <a:p>
          <a:endParaRPr lang="zh-TW" altLang="en-US"/>
        </a:p>
      </dgm:t>
    </dgm:pt>
    <dgm:pt modelId="{B0FC14D0-DC12-4C67-9DD7-B10B26A0C96B}">
      <dgm:prSet phldrT="[文字]"/>
      <dgm:spPr/>
      <dgm:t>
        <a:bodyPr/>
        <a:lstStyle/>
        <a:p>
          <a:r>
            <a:rPr lang="zh-TW" altLang="en-US" dirty="0">
              <a:latin typeface="微軟正黑體" panose="020B0604030504040204" pitchFamily="34" charset="-120"/>
              <a:ea typeface="微軟正黑體" panose="020B0604030504040204" pitchFamily="34" charset="-120"/>
            </a:rPr>
            <a:t>五專聯合免試</a:t>
          </a:r>
        </a:p>
      </dgm:t>
    </dgm:pt>
    <dgm:pt modelId="{DB560C90-F48D-43CA-861C-8BF8B6CF7B89}" type="parTrans" cxnId="{DC3EF82D-380F-4DF0-A139-823DFAB2FBFE}">
      <dgm:prSet/>
      <dgm:spPr/>
      <dgm:t>
        <a:bodyPr/>
        <a:lstStyle/>
        <a:p>
          <a:endParaRPr lang="zh-TW" altLang="en-US"/>
        </a:p>
      </dgm:t>
    </dgm:pt>
    <dgm:pt modelId="{1F6003DA-C3F6-4742-BBBA-9DE037CAB3F9}" type="sibTrans" cxnId="{DC3EF82D-380F-4DF0-A139-823DFAB2FBFE}">
      <dgm:prSet/>
      <dgm:spPr/>
      <dgm:t>
        <a:bodyPr/>
        <a:lstStyle/>
        <a:p>
          <a:endParaRPr lang="zh-TW" altLang="en-US"/>
        </a:p>
      </dgm:t>
    </dgm:pt>
    <dgm:pt modelId="{0BE9943A-9B4D-4965-BD7D-E3E49424A93D}">
      <dgm:prSet phldrT="[文字]"/>
      <dgm:spPr/>
      <dgm:t>
        <a:bodyPr/>
        <a:lstStyle/>
        <a:p>
          <a:r>
            <a:rPr lang="zh-TW" altLang="en-US" dirty="0">
              <a:latin typeface="微軟正黑體" panose="020B0604030504040204" pitchFamily="34" charset="-120"/>
              <a:ea typeface="微軟正黑體" panose="020B0604030504040204" pitchFamily="34" charset="-120"/>
            </a:rPr>
            <a:t>五專免試入學</a:t>
          </a:r>
        </a:p>
      </dgm:t>
    </dgm:pt>
    <dgm:pt modelId="{5F0A198C-9BCD-45C8-8E48-E6DCD9DAA646}" type="parTrans" cxnId="{B6CB2776-0E04-4F59-B174-18791564BF5B}">
      <dgm:prSet/>
      <dgm:spPr/>
      <dgm:t>
        <a:bodyPr/>
        <a:lstStyle/>
        <a:p>
          <a:endParaRPr lang="zh-TW" altLang="en-US"/>
        </a:p>
      </dgm:t>
    </dgm:pt>
    <dgm:pt modelId="{DE05D580-ECC1-456D-9D87-24B8F6300B5F}" type="sibTrans" cxnId="{B6CB2776-0E04-4F59-B174-18791564BF5B}">
      <dgm:prSet/>
      <dgm:spPr/>
      <dgm:t>
        <a:bodyPr/>
        <a:lstStyle/>
        <a:p>
          <a:endParaRPr lang="zh-TW" altLang="en-US"/>
        </a:p>
      </dgm:t>
    </dgm:pt>
    <dgm:pt modelId="{9030C1D2-D1B5-45FC-948F-38002E109957}">
      <dgm:prSet/>
      <dgm:spPr/>
      <dgm:t>
        <a:bodyPr/>
        <a:lstStyle/>
        <a:p>
          <a:r>
            <a:rPr lang="zh-TW" altLang="en-US" dirty="0" smtClean="0">
              <a:latin typeface="微軟正黑體" panose="020B0604030504040204" pitchFamily="34" charset="-120"/>
              <a:ea typeface="微軟正黑體" panose="020B0604030504040204" pitchFamily="34" charset="-120"/>
            </a:rPr>
            <a:t>原住民實驗教育班獨</a:t>
          </a:r>
          <a:r>
            <a:rPr lang="zh-TW" altLang="en-US" dirty="0">
              <a:latin typeface="微軟正黑體" panose="020B0604030504040204" pitchFamily="34" charset="-120"/>
              <a:ea typeface="微軟正黑體" panose="020B0604030504040204" pitchFamily="34" charset="-120"/>
            </a:rPr>
            <a:t>招</a:t>
          </a:r>
        </a:p>
      </dgm:t>
    </dgm:pt>
    <dgm:pt modelId="{C80E535E-86F0-40FF-A4D6-1C9648A04F53}" type="parTrans" cxnId="{3C25E594-5ED3-4D52-8E2B-15265179BB84}">
      <dgm:prSet/>
      <dgm:spPr/>
      <dgm:t>
        <a:bodyPr/>
        <a:lstStyle/>
        <a:p>
          <a:endParaRPr lang="zh-TW" altLang="en-US"/>
        </a:p>
      </dgm:t>
    </dgm:pt>
    <dgm:pt modelId="{E5FF2F8D-A66B-4730-BD20-FDE91EE9FCF7}" type="sibTrans" cxnId="{3C25E594-5ED3-4D52-8E2B-15265179BB84}">
      <dgm:prSet/>
      <dgm:spPr/>
      <dgm:t>
        <a:bodyPr/>
        <a:lstStyle/>
        <a:p>
          <a:endParaRPr lang="zh-TW" altLang="en-US"/>
        </a:p>
      </dgm:t>
    </dgm:pt>
    <dgm:pt modelId="{E4F8F687-97A3-48FB-81AD-5D1052194391}">
      <dgm:prSet/>
      <dgm:spPr/>
      <dgm:t>
        <a:bodyPr/>
        <a:lstStyle/>
        <a:p>
          <a:r>
            <a:rPr lang="zh-TW" altLang="en-US" dirty="0">
              <a:latin typeface="微軟正黑體" panose="020B0604030504040204" pitchFamily="34" charset="-120"/>
              <a:ea typeface="微軟正黑體" panose="020B0604030504040204" pitchFamily="34" charset="-120"/>
            </a:rPr>
            <a:t>運動績優獨招</a:t>
          </a:r>
        </a:p>
      </dgm:t>
    </dgm:pt>
    <dgm:pt modelId="{DD548DC6-FB06-41F4-A4A8-FD0AF91A52E1}" type="parTrans" cxnId="{F9470ACE-C179-4A10-91DE-3370E4EBA1D7}">
      <dgm:prSet/>
      <dgm:spPr/>
      <dgm:t>
        <a:bodyPr/>
        <a:lstStyle/>
        <a:p>
          <a:endParaRPr lang="zh-TW" altLang="en-US"/>
        </a:p>
      </dgm:t>
    </dgm:pt>
    <dgm:pt modelId="{D245ABFE-EF56-4882-885E-CAC26A81B892}" type="sibTrans" cxnId="{F9470ACE-C179-4A10-91DE-3370E4EBA1D7}">
      <dgm:prSet/>
      <dgm:spPr/>
      <dgm:t>
        <a:bodyPr/>
        <a:lstStyle/>
        <a:p>
          <a:endParaRPr lang="zh-TW" altLang="en-US"/>
        </a:p>
      </dgm:t>
    </dgm:pt>
    <dgm:pt modelId="{5D430034-0DA6-451A-9A81-6C8C9464EC31}" type="pres">
      <dgm:prSet presAssocID="{4F24B5EB-F6A0-4BE5-9290-423D589540A0}" presName="Name0" presStyleCnt="0">
        <dgm:presLayoutVars>
          <dgm:chPref val="1"/>
          <dgm:dir/>
          <dgm:animOne val="branch"/>
          <dgm:animLvl val="lvl"/>
          <dgm:resizeHandles/>
        </dgm:presLayoutVars>
      </dgm:prSet>
      <dgm:spPr/>
      <dgm:t>
        <a:bodyPr/>
        <a:lstStyle/>
        <a:p>
          <a:endParaRPr lang="zh-TW" altLang="en-US"/>
        </a:p>
      </dgm:t>
    </dgm:pt>
    <dgm:pt modelId="{1ABD2FE1-F12F-40DA-852F-0684C0CB649C}" type="pres">
      <dgm:prSet presAssocID="{A932157F-6267-4762-957D-DA80B1918CA3}" presName="vertOne" presStyleCnt="0"/>
      <dgm:spPr/>
    </dgm:pt>
    <dgm:pt modelId="{80EF2D5C-67B9-443A-BE45-FAA3395AD690}" type="pres">
      <dgm:prSet presAssocID="{A932157F-6267-4762-957D-DA80B1918CA3}" presName="txOne" presStyleLbl="node0" presStyleIdx="0" presStyleCnt="4">
        <dgm:presLayoutVars>
          <dgm:chPref val="3"/>
        </dgm:presLayoutVars>
      </dgm:prSet>
      <dgm:spPr/>
      <dgm:t>
        <a:bodyPr/>
        <a:lstStyle/>
        <a:p>
          <a:endParaRPr lang="zh-TW" altLang="en-US"/>
        </a:p>
      </dgm:t>
    </dgm:pt>
    <dgm:pt modelId="{B5D1385D-DD5C-4893-B7A6-F4AA22B584A9}" type="pres">
      <dgm:prSet presAssocID="{A932157F-6267-4762-957D-DA80B1918CA3}" presName="parTransOne" presStyleCnt="0"/>
      <dgm:spPr/>
    </dgm:pt>
    <dgm:pt modelId="{746B29D1-FDCE-4C3D-966F-3422B18A7232}" type="pres">
      <dgm:prSet presAssocID="{A932157F-6267-4762-957D-DA80B1918CA3}" presName="horzOne" presStyleCnt="0"/>
      <dgm:spPr/>
    </dgm:pt>
    <dgm:pt modelId="{9B5D2B6A-30B3-40C1-8C4F-5E01DF64FC4D}" type="pres">
      <dgm:prSet presAssocID="{C64CED96-2086-4F42-B14E-EFA8264D5334}" presName="vertTwo" presStyleCnt="0"/>
      <dgm:spPr/>
    </dgm:pt>
    <dgm:pt modelId="{D5469BDE-54AC-485E-99FA-0F30F13B7F69}" type="pres">
      <dgm:prSet presAssocID="{C64CED96-2086-4F42-B14E-EFA8264D5334}" presName="txTwo" presStyleLbl="node2" presStyleIdx="0" presStyleCnt="15">
        <dgm:presLayoutVars>
          <dgm:chPref val="3"/>
        </dgm:presLayoutVars>
      </dgm:prSet>
      <dgm:spPr/>
      <dgm:t>
        <a:bodyPr/>
        <a:lstStyle/>
        <a:p>
          <a:endParaRPr lang="zh-TW" altLang="en-US"/>
        </a:p>
      </dgm:t>
    </dgm:pt>
    <dgm:pt modelId="{1297EC47-F91F-4728-B0B1-66D0F3EF6F93}" type="pres">
      <dgm:prSet presAssocID="{C64CED96-2086-4F42-B14E-EFA8264D5334}" presName="horzTwo" presStyleCnt="0"/>
      <dgm:spPr/>
    </dgm:pt>
    <dgm:pt modelId="{CE894556-0D44-4EDC-9CA3-CDD03AE9B2D2}" type="pres">
      <dgm:prSet presAssocID="{1846079C-3CBF-4F14-8C76-A3B50A14C7F1}" presName="sibSpaceTwo" presStyleCnt="0"/>
      <dgm:spPr/>
    </dgm:pt>
    <dgm:pt modelId="{03ECDE96-BF90-489C-B33E-354617EA172F}" type="pres">
      <dgm:prSet presAssocID="{980143D8-5BC1-4E54-91F0-3EE07A09AB93}" presName="vertTwo" presStyleCnt="0"/>
      <dgm:spPr/>
    </dgm:pt>
    <dgm:pt modelId="{C44CE77C-8AAD-4C28-A975-B2ED6D2742A5}" type="pres">
      <dgm:prSet presAssocID="{980143D8-5BC1-4E54-91F0-3EE07A09AB93}" presName="txTwo" presStyleLbl="node2" presStyleIdx="1" presStyleCnt="15">
        <dgm:presLayoutVars>
          <dgm:chPref val="3"/>
        </dgm:presLayoutVars>
      </dgm:prSet>
      <dgm:spPr/>
      <dgm:t>
        <a:bodyPr/>
        <a:lstStyle/>
        <a:p>
          <a:endParaRPr lang="zh-TW" altLang="en-US"/>
        </a:p>
      </dgm:t>
    </dgm:pt>
    <dgm:pt modelId="{D51783D0-3D14-4CDE-A80D-B2E8A47AB4C3}" type="pres">
      <dgm:prSet presAssocID="{980143D8-5BC1-4E54-91F0-3EE07A09AB93}" presName="horzTwo" presStyleCnt="0"/>
      <dgm:spPr/>
    </dgm:pt>
    <dgm:pt modelId="{797C79DE-43ED-4902-90FF-70D08F425C73}" type="pres">
      <dgm:prSet presAssocID="{1368B160-1B00-44B1-B65E-525C6FC1B199}" presName="sibSpaceTwo" presStyleCnt="0"/>
      <dgm:spPr/>
    </dgm:pt>
    <dgm:pt modelId="{079ADDAF-F3E7-4F07-A92D-8350FC061702}" type="pres">
      <dgm:prSet presAssocID="{D671B9BA-9886-4D7B-B08A-126126D5A011}" presName="vertTwo" presStyleCnt="0"/>
      <dgm:spPr/>
    </dgm:pt>
    <dgm:pt modelId="{44BB3D60-0B9D-4CC9-B9AD-7EE09DD42334}" type="pres">
      <dgm:prSet presAssocID="{D671B9BA-9886-4D7B-B08A-126126D5A011}" presName="txTwo" presStyleLbl="node2" presStyleIdx="2" presStyleCnt="15">
        <dgm:presLayoutVars>
          <dgm:chPref val="3"/>
        </dgm:presLayoutVars>
      </dgm:prSet>
      <dgm:spPr/>
      <dgm:t>
        <a:bodyPr/>
        <a:lstStyle/>
        <a:p>
          <a:endParaRPr lang="zh-TW" altLang="en-US"/>
        </a:p>
      </dgm:t>
    </dgm:pt>
    <dgm:pt modelId="{B9AAD9D0-1CAB-4948-AB7F-41BFAB94DF8F}" type="pres">
      <dgm:prSet presAssocID="{D671B9BA-9886-4D7B-B08A-126126D5A011}" presName="horzTwo" presStyleCnt="0"/>
      <dgm:spPr/>
    </dgm:pt>
    <dgm:pt modelId="{0989B16B-67CE-408F-B497-433C39D21DAC}" type="pres">
      <dgm:prSet presAssocID="{6B86294A-7241-45DE-82D8-978599D3B2FE}" presName="sibSpaceTwo" presStyleCnt="0"/>
      <dgm:spPr/>
    </dgm:pt>
    <dgm:pt modelId="{360CBD53-966C-407A-AF9D-ECF3039AF616}" type="pres">
      <dgm:prSet presAssocID="{9030C1D2-D1B5-45FC-948F-38002E109957}" presName="vertTwo" presStyleCnt="0"/>
      <dgm:spPr/>
    </dgm:pt>
    <dgm:pt modelId="{AC472CE3-231B-4AFD-9A66-877B0CED303A}" type="pres">
      <dgm:prSet presAssocID="{9030C1D2-D1B5-45FC-948F-38002E109957}" presName="txTwo" presStyleLbl="node2" presStyleIdx="3" presStyleCnt="15">
        <dgm:presLayoutVars>
          <dgm:chPref val="3"/>
        </dgm:presLayoutVars>
      </dgm:prSet>
      <dgm:spPr/>
      <dgm:t>
        <a:bodyPr/>
        <a:lstStyle/>
        <a:p>
          <a:endParaRPr lang="zh-TW" altLang="en-US"/>
        </a:p>
      </dgm:t>
    </dgm:pt>
    <dgm:pt modelId="{7B35481C-FF0A-499B-A553-EDE96D9046D3}" type="pres">
      <dgm:prSet presAssocID="{9030C1D2-D1B5-45FC-948F-38002E109957}" presName="horzTwo" presStyleCnt="0"/>
      <dgm:spPr/>
    </dgm:pt>
    <dgm:pt modelId="{51AD76E3-E997-4C56-91B9-8EEC7E99ED44}" type="pres">
      <dgm:prSet presAssocID="{E5FF2F8D-A66B-4730-BD20-FDE91EE9FCF7}" presName="sibSpaceTwo" presStyleCnt="0"/>
      <dgm:spPr/>
    </dgm:pt>
    <dgm:pt modelId="{DDAE983C-7E73-4925-93FB-98A9CFF1E1E2}" type="pres">
      <dgm:prSet presAssocID="{6F0A6698-CFD3-4B29-BC50-B16CFD6CB5F4}" presName="vertTwo" presStyleCnt="0"/>
      <dgm:spPr/>
    </dgm:pt>
    <dgm:pt modelId="{FA501999-D116-46D7-9550-698514E6D6C3}" type="pres">
      <dgm:prSet presAssocID="{6F0A6698-CFD3-4B29-BC50-B16CFD6CB5F4}" presName="txTwo" presStyleLbl="node2" presStyleIdx="4" presStyleCnt="15">
        <dgm:presLayoutVars>
          <dgm:chPref val="3"/>
        </dgm:presLayoutVars>
      </dgm:prSet>
      <dgm:spPr/>
      <dgm:t>
        <a:bodyPr/>
        <a:lstStyle/>
        <a:p>
          <a:endParaRPr lang="zh-TW" altLang="en-US"/>
        </a:p>
      </dgm:t>
    </dgm:pt>
    <dgm:pt modelId="{9F3B0758-E08B-4CEB-B7D6-1686EF649790}" type="pres">
      <dgm:prSet presAssocID="{6F0A6698-CFD3-4B29-BC50-B16CFD6CB5F4}" presName="horzTwo" presStyleCnt="0"/>
      <dgm:spPr/>
    </dgm:pt>
    <dgm:pt modelId="{45B49A2B-4B83-4678-824C-9671F0350E89}" type="pres">
      <dgm:prSet presAssocID="{BF462A73-2561-4405-BACA-42883B16A8C6}" presName="sibSpaceTwo" presStyleCnt="0"/>
      <dgm:spPr/>
    </dgm:pt>
    <dgm:pt modelId="{D9F68FEC-746D-465A-96BC-91738E166B0E}" type="pres">
      <dgm:prSet presAssocID="{963F4337-B393-413A-8791-AF74E033C73B}" presName="vertTwo" presStyleCnt="0"/>
      <dgm:spPr/>
    </dgm:pt>
    <dgm:pt modelId="{270D18AD-B365-4E07-A554-F38DA99F1C4F}" type="pres">
      <dgm:prSet presAssocID="{963F4337-B393-413A-8791-AF74E033C73B}" presName="txTwo" presStyleLbl="node2" presStyleIdx="5" presStyleCnt="15">
        <dgm:presLayoutVars>
          <dgm:chPref val="3"/>
        </dgm:presLayoutVars>
      </dgm:prSet>
      <dgm:spPr/>
      <dgm:t>
        <a:bodyPr/>
        <a:lstStyle/>
        <a:p>
          <a:endParaRPr lang="zh-TW" altLang="en-US"/>
        </a:p>
      </dgm:t>
    </dgm:pt>
    <dgm:pt modelId="{361E9A0B-A198-47B3-8C33-546D0AB8F454}" type="pres">
      <dgm:prSet presAssocID="{963F4337-B393-413A-8791-AF74E033C73B}" presName="horzTwo" presStyleCnt="0"/>
      <dgm:spPr/>
    </dgm:pt>
    <dgm:pt modelId="{351C1222-BDFD-4ADB-9387-AA0CD8705475}" type="pres">
      <dgm:prSet presAssocID="{E89149C7-D50A-42F6-9A47-643966B66F41}" presName="sibSpaceTwo" presStyleCnt="0"/>
      <dgm:spPr/>
    </dgm:pt>
    <dgm:pt modelId="{B2D483D3-F568-4149-959B-64637B744660}" type="pres">
      <dgm:prSet presAssocID="{6B2382DE-E238-4D60-9578-0B89A91ACB1E}" presName="vertTwo" presStyleCnt="0"/>
      <dgm:spPr/>
    </dgm:pt>
    <dgm:pt modelId="{CB279AC3-8530-45C6-9ACE-059E58C90F44}" type="pres">
      <dgm:prSet presAssocID="{6B2382DE-E238-4D60-9578-0B89A91ACB1E}" presName="txTwo" presStyleLbl="node2" presStyleIdx="6" presStyleCnt="15">
        <dgm:presLayoutVars>
          <dgm:chPref val="3"/>
        </dgm:presLayoutVars>
      </dgm:prSet>
      <dgm:spPr/>
      <dgm:t>
        <a:bodyPr/>
        <a:lstStyle/>
        <a:p>
          <a:endParaRPr lang="zh-TW" altLang="en-US"/>
        </a:p>
      </dgm:t>
    </dgm:pt>
    <dgm:pt modelId="{DE953A79-0BDA-4DCD-8143-14E01A698B3B}" type="pres">
      <dgm:prSet presAssocID="{6B2382DE-E238-4D60-9578-0B89A91ACB1E}" presName="horzTwo" presStyleCnt="0"/>
      <dgm:spPr/>
    </dgm:pt>
    <dgm:pt modelId="{CC961ADD-1161-47DD-8716-6C7E49A1D413}" type="pres">
      <dgm:prSet presAssocID="{340EAC9D-F669-416A-999E-B700E4B704D8}" presName="sibSpaceOne" presStyleCnt="0"/>
      <dgm:spPr/>
    </dgm:pt>
    <dgm:pt modelId="{A2DD9FB5-802C-4375-AF8C-1D44562CE507}" type="pres">
      <dgm:prSet presAssocID="{0BE9943A-9B4D-4965-BD7D-E3E49424A93D}" presName="vertOne" presStyleCnt="0"/>
      <dgm:spPr/>
    </dgm:pt>
    <dgm:pt modelId="{92A75359-50C9-45C8-818E-9A549C711345}" type="pres">
      <dgm:prSet presAssocID="{0BE9943A-9B4D-4965-BD7D-E3E49424A93D}" presName="txOne" presStyleLbl="node0" presStyleIdx="1" presStyleCnt="4">
        <dgm:presLayoutVars>
          <dgm:chPref val="3"/>
        </dgm:presLayoutVars>
      </dgm:prSet>
      <dgm:spPr/>
      <dgm:t>
        <a:bodyPr/>
        <a:lstStyle/>
        <a:p>
          <a:endParaRPr lang="zh-TW" altLang="en-US"/>
        </a:p>
      </dgm:t>
    </dgm:pt>
    <dgm:pt modelId="{AB9AED3F-BB1D-4C2F-957C-D0608798C1CE}" type="pres">
      <dgm:prSet presAssocID="{0BE9943A-9B4D-4965-BD7D-E3E49424A93D}" presName="parTransOne" presStyleCnt="0"/>
      <dgm:spPr/>
    </dgm:pt>
    <dgm:pt modelId="{CE3922BF-7451-4F8F-B374-10E0C6557D6C}" type="pres">
      <dgm:prSet presAssocID="{0BE9943A-9B4D-4965-BD7D-E3E49424A93D}" presName="horzOne" presStyleCnt="0"/>
      <dgm:spPr/>
    </dgm:pt>
    <dgm:pt modelId="{2C3082C3-7EDA-47A2-A482-A5839C4E0725}" type="pres">
      <dgm:prSet presAssocID="{3BFB33C3-55B4-4443-B120-B06F84DC5F08}" presName="vertTwo" presStyleCnt="0"/>
      <dgm:spPr/>
    </dgm:pt>
    <dgm:pt modelId="{33F69DC1-B179-4B38-89CA-41358F72ED0F}" type="pres">
      <dgm:prSet presAssocID="{3BFB33C3-55B4-4443-B120-B06F84DC5F08}" presName="txTwo" presStyleLbl="node2" presStyleIdx="7" presStyleCnt="15">
        <dgm:presLayoutVars>
          <dgm:chPref val="3"/>
        </dgm:presLayoutVars>
      </dgm:prSet>
      <dgm:spPr/>
      <dgm:t>
        <a:bodyPr/>
        <a:lstStyle/>
        <a:p>
          <a:endParaRPr lang="zh-TW" altLang="en-US"/>
        </a:p>
      </dgm:t>
    </dgm:pt>
    <dgm:pt modelId="{08F5E543-ED6D-4D57-89C5-DF7A0AC101F5}" type="pres">
      <dgm:prSet presAssocID="{3BFB33C3-55B4-4443-B120-B06F84DC5F08}" presName="horzTwo" presStyleCnt="0"/>
      <dgm:spPr/>
    </dgm:pt>
    <dgm:pt modelId="{07CC2AA7-B9EC-41D8-B51D-4111D02B85ED}" type="pres">
      <dgm:prSet presAssocID="{A90A556D-3936-4B07-AC45-602800DF7342}" presName="sibSpaceTwo" presStyleCnt="0"/>
      <dgm:spPr/>
    </dgm:pt>
    <dgm:pt modelId="{A385FAD6-718C-4D02-80D3-DAD29318D8A3}" type="pres">
      <dgm:prSet presAssocID="{B0FC14D0-DC12-4C67-9DD7-B10B26A0C96B}" presName="vertTwo" presStyleCnt="0"/>
      <dgm:spPr/>
    </dgm:pt>
    <dgm:pt modelId="{073669CE-D996-45DA-BEF8-294ACD873069}" type="pres">
      <dgm:prSet presAssocID="{B0FC14D0-DC12-4C67-9DD7-B10B26A0C96B}" presName="txTwo" presStyleLbl="node2" presStyleIdx="8" presStyleCnt="15">
        <dgm:presLayoutVars>
          <dgm:chPref val="3"/>
        </dgm:presLayoutVars>
      </dgm:prSet>
      <dgm:spPr/>
      <dgm:t>
        <a:bodyPr/>
        <a:lstStyle/>
        <a:p>
          <a:endParaRPr lang="zh-TW" altLang="en-US"/>
        </a:p>
      </dgm:t>
    </dgm:pt>
    <dgm:pt modelId="{0E06578C-B26C-48A2-B23A-B19D9106CA7C}" type="pres">
      <dgm:prSet presAssocID="{B0FC14D0-DC12-4C67-9DD7-B10B26A0C96B}" presName="horzTwo" presStyleCnt="0"/>
      <dgm:spPr/>
    </dgm:pt>
    <dgm:pt modelId="{88341EE5-0818-4938-BFDF-BFB0733C294E}" type="pres">
      <dgm:prSet presAssocID="{DE05D580-ECC1-456D-9D87-24B8F6300B5F}" presName="sibSpaceOne" presStyleCnt="0"/>
      <dgm:spPr/>
    </dgm:pt>
    <dgm:pt modelId="{F35F8E3E-D133-4E6E-9D4C-60E3DF31B5CF}" type="pres">
      <dgm:prSet presAssocID="{33BB5BE4-219B-4F28-A576-3BBF3E18E676}" presName="vertOne" presStyleCnt="0"/>
      <dgm:spPr/>
    </dgm:pt>
    <dgm:pt modelId="{3AEE5B77-D5A3-4FF8-A3E3-1CC75BA92444}" type="pres">
      <dgm:prSet presAssocID="{33BB5BE4-219B-4F28-A576-3BBF3E18E676}" presName="txOne" presStyleLbl="node0" presStyleIdx="2" presStyleCnt="4">
        <dgm:presLayoutVars>
          <dgm:chPref val="3"/>
        </dgm:presLayoutVars>
      </dgm:prSet>
      <dgm:spPr/>
      <dgm:t>
        <a:bodyPr/>
        <a:lstStyle/>
        <a:p>
          <a:endParaRPr lang="zh-TW" altLang="en-US"/>
        </a:p>
      </dgm:t>
    </dgm:pt>
    <dgm:pt modelId="{CE044548-1E02-46DD-9AE6-83DC8A1841A3}" type="pres">
      <dgm:prSet presAssocID="{33BB5BE4-219B-4F28-A576-3BBF3E18E676}" presName="parTransOne" presStyleCnt="0"/>
      <dgm:spPr/>
    </dgm:pt>
    <dgm:pt modelId="{DEF8F1A1-3A37-4F1D-95CF-152CF7CEC033}" type="pres">
      <dgm:prSet presAssocID="{33BB5BE4-219B-4F28-A576-3BBF3E18E676}" presName="horzOne" presStyleCnt="0"/>
      <dgm:spPr/>
    </dgm:pt>
    <dgm:pt modelId="{A49B7F30-230B-41E2-95CA-39ABF91DCEF9}" type="pres">
      <dgm:prSet presAssocID="{C8C74428-63CB-4C3E-98FA-F5C2496CA0BD}" presName="vertTwo" presStyleCnt="0"/>
      <dgm:spPr/>
    </dgm:pt>
    <dgm:pt modelId="{FA20F802-8C16-4168-9C76-EED6BF0DB712}" type="pres">
      <dgm:prSet presAssocID="{C8C74428-63CB-4C3E-98FA-F5C2496CA0BD}" presName="txTwo" presStyleLbl="node2" presStyleIdx="9" presStyleCnt="15">
        <dgm:presLayoutVars>
          <dgm:chPref val="3"/>
        </dgm:presLayoutVars>
      </dgm:prSet>
      <dgm:spPr/>
      <dgm:t>
        <a:bodyPr/>
        <a:lstStyle/>
        <a:p>
          <a:endParaRPr lang="zh-TW" altLang="en-US"/>
        </a:p>
      </dgm:t>
    </dgm:pt>
    <dgm:pt modelId="{BA368880-5BAE-4CED-B9C7-5AFFF82DD038}" type="pres">
      <dgm:prSet presAssocID="{C8C74428-63CB-4C3E-98FA-F5C2496CA0BD}" presName="horzTwo" presStyleCnt="0"/>
      <dgm:spPr/>
    </dgm:pt>
    <dgm:pt modelId="{A9C5D345-2CED-43A0-8980-395920C2634B}" type="pres">
      <dgm:prSet presAssocID="{29923CD6-7AF8-48FA-B8DB-CC301822C93B}" presName="sibSpaceTwo" presStyleCnt="0"/>
      <dgm:spPr/>
    </dgm:pt>
    <dgm:pt modelId="{8F567A47-9E27-4B92-9629-713035C46ACA}" type="pres">
      <dgm:prSet presAssocID="{B82D9824-BDDD-4B79-A3AD-B816E4D11328}" presName="vertTwo" presStyleCnt="0"/>
      <dgm:spPr/>
    </dgm:pt>
    <dgm:pt modelId="{B298EA4A-2AF4-402A-A09A-E042F0649D62}" type="pres">
      <dgm:prSet presAssocID="{B82D9824-BDDD-4B79-A3AD-B816E4D11328}" presName="txTwo" presStyleLbl="node2" presStyleIdx="10" presStyleCnt="15">
        <dgm:presLayoutVars>
          <dgm:chPref val="3"/>
        </dgm:presLayoutVars>
      </dgm:prSet>
      <dgm:spPr/>
      <dgm:t>
        <a:bodyPr/>
        <a:lstStyle/>
        <a:p>
          <a:endParaRPr lang="zh-TW" altLang="en-US"/>
        </a:p>
      </dgm:t>
    </dgm:pt>
    <dgm:pt modelId="{FC1B41A6-DAFC-490B-8AC9-D2821CF95A6E}" type="pres">
      <dgm:prSet presAssocID="{B82D9824-BDDD-4B79-A3AD-B816E4D11328}" presName="horzTwo" presStyleCnt="0"/>
      <dgm:spPr/>
    </dgm:pt>
    <dgm:pt modelId="{CF055B26-AA2A-4BAA-936A-64B54885B8F9}" type="pres">
      <dgm:prSet presAssocID="{C54B1884-90EC-4B18-BBCD-0FE016DD59D1}" presName="sibSpaceOne" presStyleCnt="0"/>
      <dgm:spPr/>
    </dgm:pt>
    <dgm:pt modelId="{CD44953C-6AE6-4AA0-ACC9-0FE06EB83ABF}" type="pres">
      <dgm:prSet presAssocID="{ACD2ADE9-5AA1-4032-A6E5-C136FEA87072}" presName="vertOne" presStyleCnt="0"/>
      <dgm:spPr/>
    </dgm:pt>
    <dgm:pt modelId="{6441CAC8-8694-4966-A2F8-CE151AAE83AD}" type="pres">
      <dgm:prSet presAssocID="{ACD2ADE9-5AA1-4032-A6E5-C136FEA87072}" presName="txOne" presStyleLbl="node0" presStyleIdx="3" presStyleCnt="4">
        <dgm:presLayoutVars>
          <dgm:chPref val="3"/>
        </dgm:presLayoutVars>
      </dgm:prSet>
      <dgm:spPr/>
      <dgm:t>
        <a:bodyPr/>
        <a:lstStyle/>
        <a:p>
          <a:endParaRPr lang="zh-TW" altLang="en-US"/>
        </a:p>
      </dgm:t>
    </dgm:pt>
    <dgm:pt modelId="{3EF8C036-36FC-4D61-B227-3B8256D258BA}" type="pres">
      <dgm:prSet presAssocID="{ACD2ADE9-5AA1-4032-A6E5-C136FEA87072}" presName="parTransOne" presStyleCnt="0"/>
      <dgm:spPr/>
    </dgm:pt>
    <dgm:pt modelId="{7C167653-6668-4E48-96EE-1EA275D19363}" type="pres">
      <dgm:prSet presAssocID="{ACD2ADE9-5AA1-4032-A6E5-C136FEA87072}" presName="horzOne" presStyleCnt="0"/>
      <dgm:spPr/>
    </dgm:pt>
    <dgm:pt modelId="{53AFF464-C13D-493D-8608-70C52A94B5CE}" type="pres">
      <dgm:prSet presAssocID="{CF1E36E4-8AF6-4A0B-BEC6-C640B1FDD269}" presName="vertTwo" presStyleCnt="0"/>
      <dgm:spPr/>
    </dgm:pt>
    <dgm:pt modelId="{076D2783-5CC3-45B5-9807-B74B1A0C5D7D}" type="pres">
      <dgm:prSet presAssocID="{CF1E36E4-8AF6-4A0B-BEC6-C640B1FDD269}" presName="txTwo" presStyleLbl="node2" presStyleIdx="11" presStyleCnt="15">
        <dgm:presLayoutVars>
          <dgm:chPref val="3"/>
        </dgm:presLayoutVars>
      </dgm:prSet>
      <dgm:spPr/>
      <dgm:t>
        <a:bodyPr/>
        <a:lstStyle/>
        <a:p>
          <a:endParaRPr lang="zh-TW" altLang="en-US"/>
        </a:p>
      </dgm:t>
    </dgm:pt>
    <dgm:pt modelId="{91064EBD-D9E3-498E-89CA-13A39494D998}" type="pres">
      <dgm:prSet presAssocID="{CF1E36E4-8AF6-4A0B-BEC6-C640B1FDD269}" presName="horzTwo" presStyleCnt="0"/>
      <dgm:spPr/>
    </dgm:pt>
    <dgm:pt modelId="{1D9FE111-6B7A-46ED-820F-68DD1246DB01}" type="pres">
      <dgm:prSet presAssocID="{0165B376-524F-48A6-A8AC-A74C235B7350}" presName="sibSpaceTwo" presStyleCnt="0"/>
      <dgm:spPr/>
    </dgm:pt>
    <dgm:pt modelId="{69BAB07C-19EF-4550-9D1A-E2CBE53C8C74}" type="pres">
      <dgm:prSet presAssocID="{ED919A4E-57A7-4D81-A36F-FE6F0950226C}" presName="vertTwo" presStyleCnt="0"/>
      <dgm:spPr/>
    </dgm:pt>
    <dgm:pt modelId="{7313FB75-63E2-4290-A8D6-89F436D8D071}" type="pres">
      <dgm:prSet presAssocID="{ED919A4E-57A7-4D81-A36F-FE6F0950226C}" presName="txTwo" presStyleLbl="node2" presStyleIdx="12" presStyleCnt="15">
        <dgm:presLayoutVars>
          <dgm:chPref val="3"/>
        </dgm:presLayoutVars>
      </dgm:prSet>
      <dgm:spPr/>
      <dgm:t>
        <a:bodyPr/>
        <a:lstStyle/>
        <a:p>
          <a:endParaRPr lang="zh-TW" altLang="en-US"/>
        </a:p>
      </dgm:t>
    </dgm:pt>
    <dgm:pt modelId="{DF043E0F-6078-4085-B222-CD18AC06CD06}" type="pres">
      <dgm:prSet presAssocID="{ED919A4E-57A7-4D81-A36F-FE6F0950226C}" presName="horzTwo" presStyleCnt="0"/>
      <dgm:spPr/>
    </dgm:pt>
    <dgm:pt modelId="{1BBE0A3B-70C2-45E3-9064-4F6FB3954F3C}" type="pres">
      <dgm:prSet presAssocID="{0368BA17-DECE-4A79-B52D-7D46B19B417E}" presName="sibSpaceTwo" presStyleCnt="0"/>
      <dgm:spPr/>
    </dgm:pt>
    <dgm:pt modelId="{6D87B6DC-F99F-4C04-B82A-13F47786C444}" type="pres">
      <dgm:prSet presAssocID="{31375079-5796-4497-A3D3-ADCF8383A967}" presName="vertTwo" presStyleCnt="0"/>
      <dgm:spPr/>
    </dgm:pt>
    <dgm:pt modelId="{2E12250F-9A1D-4B1E-B48B-66F70D986141}" type="pres">
      <dgm:prSet presAssocID="{31375079-5796-4497-A3D3-ADCF8383A967}" presName="txTwo" presStyleLbl="node2" presStyleIdx="13" presStyleCnt="15">
        <dgm:presLayoutVars>
          <dgm:chPref val="3"/>
        </dgm:presLayoutVars>
      </dgm:prSet>
      <dgm:spPr/>
      <dgm:t>
        <a:bodyPr/>
        <a:lstStyle/>
        <a:p>
          <a:endParaRPr lang="zh-TW" altLang="en-US"/>
        </a:p>
      </dgm:t>
    </dgm:pt>
    <dgm:pt modelId="{4624FF05-88DF-4ABD-B222-3C9FA388ADE7}" type="pres">
      <dgm:prSet presAssocID="{31375079-5796-4497-A3D3-ADCF8383A967}" presName="horzTwo" presStyleCnt="0"/>
      <dgm:spPr/>
    </dgm:pt>
    <dgm:pt modelId="{30E443EE-80A4-493A-A392-56214F0DE7D6}" type="pres">
      <dgm:prSet presAssocID="{5CEE4928-D1D8-47D7-B918-143A84A3007B}" presName="sibSpaceTwo" presStyleCnt="0"/>
      <dgm:spPr/>
    </dgm:pt>
    <dgm:pt modelId="{AADC4983-B6D6-4C62-AAAB-04AA850DCD22}" type="pres">
      <dgm:prSet presAssocID="{E4F8F687-97A3-48FB-81AD-5D1052194391}" presName="vertTwo" presStyleCnt="0"/>
      <dgm:spPr/>
    </dgm:pt>
    <dgm:pt modelId="{B0BB2200-82A3-475D-8599-4B46A87108E5}" type="pres">
      <dgm:prSet presAssocID="{E4F8F687-97A3-48FB-81AD-5D1052194391}" presName="txTwo" presStyleLbl="node2" presStyleIdx="14" presStyleCnt="15">
        <dgm:presLayoutVars>
          <dgm:chPref val="3"/>
        </dgm:presLayoutVars>
      </dgm:prSet>
      <dgm:spPr/>
      <dgm:t>
        <a:bodyPr/>
        <a:lstStyle/>
        <a:p>
          <a:endParaRPr lang="zh-TW" altLang="en-US"/>
        </a:p>
      </dgm:t>
    </dgm:pt>
    <dgm:pt modelId="{8D5A562F-58FA-41F8-BF91-00729025D366}" type="pres">
      <dgm:prSet presAssocID="{E4F8F687-97A3-48FB-81AD-5D1052194391}" presName="horzTwo" presStyleCnt="0"/>
      <dgm:spPr/>
    </dgm:pt>
  </dgm:ptLst>
  <dgm:cxnLst>
    <dgm:cxn modelId="{FFBBA9D0-955B-4C5D-B236-1953EDCE8B9F}" srcId="{4F24B5EB-F6A0-4BE5-9290-423D589540A0}" destId="{A932157F-6267-4762-957D-DA80B1918CA3}" srcOrd="0" destOrd="0" parTransId="{B111BB52-B3A7-4E97-9B60-EFE5C8A6BBA8}" sibTransId="{340EAC9D-F669-416A-999E-B700E4B704D8}"/>
    <dgm:cxn modelId="{6A88F37B-89BE-404B-81AF-1ADE0CB73372}" type="presOf" srcId="{0BE9943A-9B4D-4965-BD7D-E3E49424A93D}" destId="{92A75359-50C9-45C8-818E-9A549C711345}" srcOrd="0" destOrd="0" presId="urn:microsoft.com/office/officeart/2005/8/layout/hierarchy4"/>
    <dgm:cxn modelId="{127837AF-33CF-4302-8C9E-83E9F054A8DC}" srcId="{ACD2ADE9-5AA1-4032-A6E5-C136FEA87072}" destId="{CF1E36E4-8AF6-4A0B-BEC6-C640B1FDD269}" srcOrd="0" destOrd="0" parTransId="{02CA1388-CA52-4478-847B-05BB96406006}" sibTransId="{0165B376-524F-48A6-A8AC-A74C235B7350}"/>
    <dgm:cxn modelId="{48F6F242-F6A4-4131-918B-45C595B97ACD}" srcId="{4F24B5EB-F6A0-4BE5-9290-423D589540A0}" destId="{33BB5BE4-219B-4F28-A576-3BBF3E18E676}" srcOrd="2" destOrd="0" parTransId="{EE05013A-AD74-4978-8F73-290C79091642}" sibTransId="{C54B1884-90EC-4B18-BBCD-0FE016DD59D1}"/>
    <dgm:cxn modelId="{E4C7EDF0-B196-4362-A348-E681D63B192F}" srcId="{A932157F-6267-4762-957D-DA80B1918CA3}" destId="{D671B9BA-9886-4D7B-B08A-126126D5A011}" srcOrd="2" destOrd="0" parTransId="{132F2129-D4C7-492C-B5DD-A02CCEF66726}" sibTransId="{6B86294A-7241-45DE-82D8-978599D3B2FE}"/>
    <dgm:cxn modelId="{0524DFF5-6783-43E1-B557-709FA8C38F3B}" type="presOf" srcId="{E4F8F687-97A3-48FB-81AD-5D1052194391}" destId="{B0BB2200-82A3-475D-8599-4B46A87108E5}" srcOrd="0" destOrd="0" presId="urn:microsoft.com/office/officeart/2005/8/layout/hierarchy4"/>
    <dgm:cxn modelId="{60239847-8AC8-4A3B-A928-8B9A50BB50DE}" type="presOf" srcId="{ACD2ADE9-5AA1-4032-A6E5-C136FEA87072}" destId="{6441CAC8-8694-4966-A2F8-CE151AAE83AD}" srcOrd="0" destOrd="0" presId="urn:microsoft.com/office/officeart/2005/8/layout/hierarchy4"/>
    <dgm:cxn modelId="{3C25E594-5ED3-4D52-8E2B-15265179BB84}" srcId="{A932157F-6267-4762-957D-DA80B1918CA3}" destId="{9030C1D2-D1B5-45FC-948F-38002E109957}" srcOrd="3" destOrd="0" parTransId="{C80E535E-86F0-40FF-A4D6-1C9648A04F53}" sibTransId="{E5FF2F8D-A66B-4730-BD20-FDE91EE9FCF7}"/>
    <dgm:cxn modelId="{D33B9E13-A380-4D02-A634-1BF1B97F5160}" srcId="{A932157F-6267-4762-957D-DA80B1918CA3}" destId="{963F4337-B393-413A-8791-AF74E033C73B}" srcOrd="5" destOrd="0" parTransId="{46B3F6D4-84D0-4183-A92D-7023E568E5DA}" sibTransId="{E89149C7-D50A-42F6-9A47-643966B66F41}"/>
    <dgm:cxn modelId="{816A6D61-74BE-4313-B8AD-BB3FDA2833FB}" srcId="{A932157F-6267-4762-957D-DA80B1918CA3}" destId="{C64CED96-2086-4F42-B14E-EFA8264D5334}" srcOrd="0" destOrd="0" parTransId="{9B96C2AC-6003-4725-9BEB-647BBC58B05D}" sibTransId="{1846079C-3CBF-4F14-8C76-A3B50A14C7F1}"/>
    <dgm:cxn modelId="{E97F68B9-9F89-429C-AFDC-42CE6C2B801C}" type="presOf" srcId="{4F24B5EB-F6A0-4BE5-9290-423D589540A0}" destId="{5D430034-0DA6-451A-9A81-6C8C9464EC31}" srcOrd="0" destOrd="0" presId="urn:microsoft.com/office/officeart/2005/8/layout/hierarchy4"/>
    <dgm:cxn modelId="{60F4FAFF-9FB0-4ACA-8A99-207F851CDCC3}" srcId="{A932157F-6267-4762-957D-DA80B1918CA3}" destId="{6B2382DE-E238-4D60-9578-0B89A91ACB1E}" srcOrd="6" destOrd="0" parTransId="{CF11FD19-E264-4C54-8913-FADA94924BB5}" sibTransId="{1C288CA0-F789-44B1-B9C1-22E6DE91934E}"/>
    <dgm:cxn modelId="{E6AEB783-4E66-459A-9E88-60C50DCC84C5}" type="presOf" srcId="{C8C74428-63CB-4C3E-98FA-F5C2496CA0BD}" destId="{FA20F802-8C16-4168-9C76-EED6BF0DB712}" srcOrd="0" destOrd="0" presId="urn:microsoft.com/office/officeart/2005/8/layout/hierarchy4"/>
    <dgm:cxn modelId="{E55376FC-97B0-46A5-A5CB-7728E90FA4DC}" type="presOf" srcId="{CF1E36E4-8AF6-4A0B-BEC6-C640B1FDD269}" destId="{076D2783-5CC3-45B5-9807-B74B1A0C5D7D}" srcOrd="0" destOrd="0" presId="urn:microsoft.com/office/officeart/2005/8/layout/hierarchy4"/>
    <dgm:cxn modelId="{C90F607B-BAB4-473C-9BB7-F13872022A9C}" srcId="{0BE9943A-9B4D-4965-BD7D-E3E49424A93D}" destId="{3BFB33C3-55B4-4443-B120-B06F84DC5F08}" srcOrd="0" destOrd="0" parTransId="{37056AD4-6130-4219-9831-BC131B7F86AB}" sibTransId="{A90A556D-3936-4B07-AC45-602800DF7342}"/>
    <dgm:cxn modelId="{3EF0235A-49FA-4D4E-9335-C7CA7D419210}" type="presOf" srcId="{ED919A4E-57A7-4D81-A36F-FE6F0950226C}" destId="{7313FB75-63E2-4290-A8D6-89F436D8D071}" srcOrd="0" destOrd="0" presId="urn:microsoft.com/office/officeart/2005/8/layout/hierarchy4"/>
    <dgm:cxn modelId="{50651937-A612-4445-AC9C-0616745384C8}" type="presOf" srcId="{31375079-5796-4497-A3D3-ADCF8383A967}" destId="{2E12250F-9A1D-4B1E-B48B-66F70D986141}" srcOrd="0" destOrd="0" presId="urn:microsoft.com/office/officeart/2005/8/layout/hierarchy4"/>
    <dgm:cxn modelId="{2463C6C5-5F8F-460F-A8C4-EE0D6BA045B8}" srcId="{ACD2ADE9-5AA1-4032-A6E5-C136FEA87072}" destId="{ED919A4E-57A7-4D81-A36F-FE6F0950226C}" srcOrd="1" destOrd="0" parTransId="{03D810D8-1A8D-4F30-8369-BB530EE58973}" sibTransId="{0368BA17-DECE-4A79-B52D-7D46B19B417E}"/>
    <dgm:cxn modelId="{44368433-2C5C-41B6-8494-3F8BC5A208B5}" type="presOf" srcId="{6B2382DE-E238-4D60-9578-0B89A91ACB1E}" destId="{CB279AC3-8530-45C6-9ACE-059E58C90F44}" srcOrd="0" destOrd="0" presId="urn:microsoft.com/office/officeart/2005/8/layout/hierarchy4"/>
    <dgm:cxn modelId="{F0F610BE-C53E-4859-B8D6-77FE422CE8A6}" type="presOf" srcId="{B0FC14D0-DC12-4C67-9DD7-B10B26A0C96B}" destId="{073669CE-D996-45DA-BEF8-294ACD873069}" srcOrd="0" destOrd="0" presId="urn:microsoft.com/office/officeart/2005/8/layout/hierarchy4"/>
    <dgm:cxn modelId="{3470E6FE-1803-4B8A-BE0C-519CDC186939}" type="presOf" srcId="{B82D9824-BDDD-4B79-A3AD-B816E4D11328}" destId="{B298EA4A-2AF4-402A-A09A-E042F0649D62}" srcOrd="0" destOrd="0" presId="urn:microsoft.com/office/officeart/2005/8/layout/hierarchy4"/>
    <dgm:cxn modelId="{59D7A3E1-2850-4D4C-9326-1F0259326171}" type="presOf" srcId="{C64CED96-2086-4F42-B14E-EFA8264D5334}" destId="{D5469BDE-54AC-485E-99FA-0F30F13B7F69}" srcOrd="0" destOrd="0" presId="urn:microsoft.com/office/officeart/2005/8/layout/hierarchy4"/>
    <dgm:cxn modelId="{008A30C1-3814-41B7-884F-8A366F2BC9D9}" type="presOf" srcId="{33BB5BE4-219B-4F28-A576-3BBF3E18E676}" destId="{3AEE5B77-D5A3-4FF8-A3E3-1CC75BA92444}" srcOrd="0" destOrd="0" presId="urn:microsoft.com/office/officeart/2005/8/layout/hierarchy4"/>
    <dgm:cxn modelId="{DC3EF82D-380F-4DF0-A139-823DFAB2FBFE}" srcId="{0BE9943A-9B4D-4965-BD7D-E3E49424A93D}" destId="{B0FC14D0-DC12-4C67-9DD7-B10B26A0C96B}" srcOrd="1" destOrd="0" parTransId="{DB560C90-F48D-43CA-861C-8BF8B6CF7B89}" sibTransId="{1F6003DA-C3F6-4742-BBBA-9DE037CAB3F9}"/>
    <dgm:cxn modelId="{7107873E-7148-47A3-9097-63B65A7FFBE1}" srcId="{4F24B5EB-F6A0-4BE5-9290-423D589540A0}" destId="{ACD2ADE9-5AA1-4032-A6E5-C136FEA87072}" srcOrd="3" destOrd="0" parTransId="{47C25A14-EA7F-435B-ACFD-A86E732992B3}" sibTransId="{D549B012-DF7E-4273-AB97-3AB0AF7EA912}"/>
    <dgm:cxn modelId="{7B1BD2A6-AC8D-4D07-BD83-22C762CAFC91}" type="presOf" srcId="{3BFB33C3-55B4-4443-B120-B06F84DC5F08}" destId="{33F69DC1-B179-4B38-89CA-41358F72ED0F}" srcOrd="0" destOrd="0" presId="urn:microsoft.com/office/officeart/2005/8/layout/hierarchy4"/>
    <dgm:cxn modelId="{F9470ACE-C179-4A10-91DE-3370E4EBA1D7}" srcId="{ACD2ADE9-5AA1-4032-A6E5-C136FEA87072}" destId="{E4F8F687-97A3-48FB-81AD-5D1052194391}" srcOrd="3" destOrd="0" parTransId="{DD548DC6-FB06-41F4-A4A8-FD0AF91A52E1}" sibTransId="{D245ABFE-EF56-4882-885E-CAC26A81B892}"/>
    <dgm:cxn modelId="{7DBA535C-5A9B-41A0-8097-E190FA095EE5}" type="presOf" srcId="{963F4337-B393-413A-8791-AF74E033C73B}" destId="{270D18AD-B365-4E07-A554-F38DA99F1C4F}" srcOrd="0" destOrd="0" presId="urn:microsoft.com/office/officeart/2005/8/layout/hierarchy4"/>
    <dgm:cxn modelId="{BC268B04-6D46-49D4-AA7D-C4216802EF6F}" type="presOf" srcId="{9030C1D2-D1B5-45FC-948F-38002E109957}" destId="{AC472CE3-231B-4AFD-9A66-877B0CED303A}" srcOrd="0" destOrd="0" presId="urn:microsoft.com/office/officeart/2005/8/layout/hierarchy4"/>
    <dgm:cxn modelId="{DCD90112-A81D-4306-A823-76DE7C219264}" srcId="{33BB5BE4-219B-4F28-A576-3BBF3E18E676}" destId="{C8C74428-63CB-4C3E-98FA-F5C2496CA0BD}" srcOrd="0" destOrd="0" parTransId="{0A6A0F12-892E-4188-AC1A-1903778B1438}" sibTransId="{29923CD6-7AF8-48FA-B8DB-CC301822C93B}"/>
    <dgm:cxn modelId="{0C96D912-D766-407A-AB65-904AE1B8EC54}" srcId="{A932157F-6267-4762-957D-DA80B1918CA3}" destId="{6F0A6698-CFD3-4B29-BC50-B16CFD6CB5F4}" srcOrd="4" destOrd="0" parTransId="{EA26F62B-4DCF-4F39-BF93-25E461E10099}" sibTransId="{BF462A73-2561-4405-BACA-42883B16A8C6}"/>
    <dgm:cxn modelId="{B6CB2776-0E04-4F59-B174-18791564BF5B}" srcId="{4F24B5EB-F6A0-4BE5-9290-423D589540A0}" destId="{0BE9943A-9B4D-4965-BD7D-E3E49424A93D}" srcOrd="1" destOrd="0" parTransId="{5F0A198C-9BCD-45C8-8E48-E6DCD9DAA646}" sibTransId="{DE05D580-ECC1-456D-9D87-24B8F6300B5F}"/>
    <dgm:cxn modelId="{5F6B900C-B6C7-4B06-B746-68762515C348}" srcId="{33BB5BE4-219B-4F28-A576-3BBF3E18E676}" destId="{B82D9824-BDDD-4B79-A3AD-B816E4D11328}" srcOrd="1" destOrd="0" parTransId="{C5386810-243E-4F72-BFEF-FC91F3665F9F}" sibTransId="{4CA4C455-9ECF-41B1-B8AE-951CB24D8B09}"/>
    <dgm:cxn modelId="{A868CDB4-1A16-4589-A05A-6A583A20A2AC}" srcId="{A932157F-6267-4762-957D-DA80B1918CA3}" destId="{980143D8-5BC1-4E54-91F0-3EE07A09AB93}" srcOrd="1" destOrd="0" parTransId="{1B9D0363-5315-45F9-870D-9DF2241732E3}" sibTransId="{1368B160-1B00-44B1-B65E-525C6FC1B199}"/>
    <dgm:cxn modelId="{39F00454-B0C6-4D95-BA3D-E1279872063F}" type="presOf" srcId="{D671B9BA-9886-4D7B-B08A-126126D5A011}" destId="{44BB3D60-0B9D-4CC9-B9AD-7EE09DD42334}" srcOrd="0" destOrd="0" presId="urn:microsoft.com/office/officeart/2005/8/layout/hierarchy4"/>
    <dgm:cxn modelId="{FD78AAB1-2959-4E0F-BC29-81C7FC1B20D4}" type="presOf" srcId="{A932157F-6267-4762-957D-DA80B1918CA3}" destId="{80EF2D5C-67B9-443A-BE45-FAA3395AD690}" srcOrd="0" destOrd="0" presId="urn:microsoft.com/office/officeart/2005/8/layout/hierarchy4"/>
    <dgm:cxn modelId="{74DE0F18-8769-4580-A9B3-DB70DA542BA7}" type="presOf" srcId="{6F0A6698-CFD3-4B29-BC50-B16CFD6CB5F4}" destId="{FA501999-D116-46D7-9550-698514E6D6C3}" srcOrd="0" destOrd="0" presId="urn:microsoft.com/office/officeart/2005/8/layout/hierarchy4"/>
    <dgm:cxn modelId="{1E6CBCA0-3BAE-4DB9-A353-97562949A6F6}" type="presOf" srcId="{980143D8-5BC1-4E54-91F0-3EE07A09AB93}" destId="{C44CE77C-8AAD-4C28-A975-B2ED6D2742A5}" srcOrd="0" destOrd="0" presId="urn:microsoft.com/office/officeart/2005/8/layout/hierarchy4"/>
    <dgm:cxn modelId="{BEDB148F-83A8-4872-97F7-C13DEA502FE6}" srcId="{ACD2ADE9-5AA1-4032-A6E5-C136FEA87072}" destId="{31375079-5796-4497-A3D3-ADCF8383A967}" srcOrd="2" destOrd="0" parTransId="{6EB3602E-35BF-498B-AB8C-345B458E711A}" sibTransId="{5CEE4928-D1D8-47D7-B918-143A84A3007B}"/>
    <dgm:cxn modelId="{AED49208-8B8A-4C9C-827D-3B2D27F01A01}" type="presParOf" srcId="{5D430034-0DA6-451A-9A81-6C8C9464EC31}" destId="{1ABD2FE1-F12F-40DA-852F-0684C0CB649C}" srcOrd="0" destOrd="0" presId="urn:microsoft.com/office/officeart/2005/8/layout/hierarchy4"/>
    <dgm:cxn modelId="{CDBA3A8B-F67C-45C5-8FA9-C664E96F4BBF}" type="presParOf" srcId="{1ABD2FE1-F12F-40DA-852F-0684C0CB649C}" destId="{80EF2D5C-67B9-443A-BE45-FAA3395AD690}" srcOrd="0" destOrd="0" presId="urn:microsoft.com/office/officeart/2005/8/layout/hierarchy4"/>
    <dgm:cxn modelId="{85E8FC59-DB65-4784-9550-158842CD7DBC}" type="presParOf" srcId="{1ABD2FE1-F12F-40DA-852F-0684C0CB649C}" destId="{B5D1385D-DD5C-4893-B7A6-F4AA22B584A9}" srcOrd="1" destOrd="0" presId="urn:microsoft.com/office/officeart/2005/8/layout/hierarchy4"/>
    <dgm:cxn modelId="{A4C24514-DA4C-4DEE-8A75-48A901A9A81A}" type="presParOf" srcId="{1ABD2FE1-F12F-40DA-852F-0684C0CB649C}" destId="{746B29D1-FDCE-4C3D-966F-3422B18A7232}" srcOrd="2" destOrd="0" presId="urn:microsoft.com/office/officeart/2005/8/layout/hierarchy4"/>
    <dgm:cxn modelId="{428AE421-618B-4FFF-908D-F349C7F78B5B}" type="presParOf" srcId="{746B29D1-FDCE-4C3D-966F-3422B18A7232}" destId="{9B5D2B6A-30B3-40C1-8C4F-5E01DF64FC4D}" srcOrd="0" destOrd="0" presId="urn:microsoft.com/office/officeart/2005/8/layout/hierarchy4"/>
    <dgm:cxn modelId="{0E9B3967-CA1F-4CC5-84AE-BD7CC53ACE2C}" type="presParOf" srcId="{9B5D2B6A-30B3-40C1-8C4F-5E01DF64FC4D}" destId="{D5469BDE-54AC-485E-99FA-0F30F13B7F69}" srcOrd="0" destOrd="0" presId="urn:microsoft.com/office/officeart/2005/8/layout/hierarchy4"/>
    <dgm:cxn modelId="{B38FB75D-9141-4D1F-B4A2-6DEA0EEE65C1}" type="presParOf" srcId="{9B5D2B6A-30B3-40C1-8C4F-5E01DF64FC4D}" destId="{1297EC47-F91F-4728-B0B1-66D0F3EF6F93}" srcOrd="1" destOrd="0" presId="urn:microsoft.com/office/officeart/2005/8/layout/hierarchy4"/>
    <dgm:cxn modelId="{CFB40BE4-4D15-4FEE-8764-3755705FD435}" type="presParOf" srcId="{746B29D1-FDCE-4C3D-966F-3422B18A7232}" destId="{CE894556-0D44-4EDC-9CA3-CDD03AE9B2D2}" srcOrd="1" destOrd="0" presId="urn:microsoft.com/office/officeart/2005/8/layout/hierarchy4"/>
    <dgm:cxn modelId="{22B3C377-F362-4405-B235-FB03D5CBEDEA}" type="presParOf" srcId="{746B29D1-FDCE-4C3D-966F-3422B18A7232}" destId="{03ECDE96-BF90-489C-B33E-354617EA172F}" srcOrd="2" destOrd="0" presId="urn:microsoft.com/office/officeart/2005/8/layout/hierarchy4"/>
    <dgm:cxn modelId="{C3E8E0CB-B6D7-4B7D-B8E1-9B372801F69F}" type="presParOf" srcId="{03ECDE96-BF90-489C-B33E-354617EA172F}" destId="{C44CE77C-8AAD-4C28-A975-B2ED6D2742A5}" srcOrd="0" destOrd="0" presId="urn:microsoft.com/office/officeart/2005/8/layout/hierarchy4"/>
    <dgm:cxn modelId="{559E6A51-A11F-40F6-8CF1-87A9427D889A}" type="presParOf" srcId="{03ECDE96-BF90-489C-B33E-354617EA172F}" destId="{D51783D0-3D14-4CDE-A80D-B2E8A47AB4C3}" srcOrd="1" destOrd="0" presId="urn:microsoft.com/office/officeart/2005/8/layout/hierarchy4"/>
    <dgm:cxn modelId="{C2896080-68E5-4EF7-81FB-A7E580113284}" type="presParOf" srcId="{746B29D1-FDCE-4C3D-966F-3422B18A7232}" destId="{797C79DE-43ED-4902-90FF-70D08F425C73}" srcOrd="3" destOrd="0" presId="urn:microsoft.com/office/officeart/2005/8/layout/hierarchy4"/>
    <dgm:cxn modelId="{3A7A5EFA-34F7-4DEC-80E3-119079AD3B34}" type="presParOf" srcId="{746B29D1-FDCE-4C3D-966F-3422B18A7232}" destId="{079ADDAF-F3E7-4F07-A92D-8350FC061702}" srcOrd="4" destOrd="0" presId="urn:microsoft.com/office/officeart/2005/8/layout/hierarchy4"/>
    <dgm:cxn modelId="{6D6CE208-EFD8-412E-BF29-25CBADD2D96E}" type="presParOf" srcId="{079ADDAF-F3E7-4F07-A92D-8350FC061702}" destId="{44BB3D60-0B9D-4CC9-B9AD-7EE09DD42334}" srcOrd="0" destOrd="0" presId="urn:microsoft.com/office/officeart/2005/8/layout/hierarchy4"/>
    <dgm:cxn modelId="{1B65DEA8-81BE-4F73-9BC9-5B12ED4C942E}" type="presParOf" srcId="{079ADDAF-F3E7-4F07-A92D-8350FC061702}" destId="{B9AAD9D0-1CAB-4948-AB7F-41BFAB94DF8F}" srcOrd="1" destOrd="0" presId="urn:microsoft.com/office/officeart/2005/8/layout/hierarchy4"/>
    <dgm:cxn modelId="{432A5CF6-89E5-4563-BF20-94BBA1D8545A}" type="presParOf" srcId="{746B29D1-FDCE-4C3D-966F-3422B18A7232}" destId="{0989B16B-67CE-408F-B497-433C39D21DAC}" srcOrd="5" destOrd="0" presId="urn:microsoft.com/office/officeart/2005/8/layout/hierarchy4"/>
    <dgm:cxn modelId="{E4624530-BCA8-41E8-A0BF-23ACCC857653}" type="presParOf" srcId="{746B29D1-FDCE-4C3D-966F-3422B18A7232}" destId="{360CBD53-966C-407A-AF9D-ECF3039AF616}" srcOrd="6" destOrd="0" presId="urn:microsoft.com/office/officeart/2005/8/layout/hierarchy4"/>
    <dgm:cxn modelId="{57234747-F29B-4980-9554-92830DAA8267}" type="presParOf" srcId="{360CBD53-966C-407A-AF9D-ECF3039AF616}" destId="{AC472CE3-231B-4AFD-9A66-877B0CED303A}" srcOrd="0" destOrd="0" presId="urn:microsoft.com/office/officeart/2005/8/layout/hierarchy4"/>
    <dgm:cxn modelId="{47BBA7AE-D05C-4024-B23C-5814A1056559}" type="presParOf" srcId="{360CBD53-966C-407A-AF9D-ECF3039AF616}" destId="{7B35481C-FF0A-499B-A553-EDE96D9046D3}" srcOrd="1" destOrd="0" presId="urn:microsoft.com/office/officeart/2005/8/layout/hierarchy4"/>
    <dgm:cxn modelId="{51D3E691-045E-4D81-A4DC-021FDBA99186}" type="presParOf" srcId="{746B29D1-FDCE-4C3D-966F-3422B18A7232}" destId="{51AD76E3-E997-4C56-91B9-8EEC7E99ED44}" srcOrd="7" destOrd="0" presId="urn:microsoft.com/office/officeart/2005/8/layout/hierarchy4"/>
    <dgm:cxn modelId="{AE89B3F0-8D03-4D7C-B5C5-36B60C59D0D1}" type="presParOf" srcId="{746B29D1-FDCE-4C3D-966F-3422B18A7232}" destId="{DDAE983C-7E73-4925-93FB-98A9CFF1E1E2}" srcOrd="8" destOrd="0" presId="urn:microsoft.com/office/officeart/2005/8/layout/hierarchy4"/>
    <dgm:cxn modelId="{44DE54FA-20CC-428E-B2C0-EBAD9EF0D6BF}" type="presParOf" srcId="{DDAE983C-7E73-4925-93FB-98A9CFF1E1E2}" destId="{FA501999-D116-46D7-9550-698514E6D6C3}" srcOrd="0" destOrd="0" presId="urn:microsoft.com/office/officeart/2005/8/layout/hierarchy4"/>
    <dgm:cxn modelId="{109661DE-9709-4A08-8019-139D20F0682E}" type="presParOf" srcId="{DDAE983C-7E73-4925-93FB-98A9CFF1E1E2}" destId="{9F3B0758-E08B-4CEB-B7D6-1686EF649790}" srcOrd="1" destOrd="0" presId="urn:microsoft.com/office/officeart/2005/8/layout/hierarchy4"/>
    <dgm:cxn modelId="{472B871A-BE6E-490A-A9C2-8C44B47C481F}" type="presParOf" srcId="{746B29D1-FDCE-4C3D-966F-3422B18A7232}" destId="{45B49A2B-4B83-4678-824C-9671F0350E89}" srcOrd="9" destOrd="0" presId="urn:microsoft.com/office/officeart/2005/8/layout/hierarchy4"/>
    <dgm:cxn modelId="{67B62B8B-D50B-423C-B221-3841A7F419C0}" type="presParOf" srcId="{746B29D1-FDCE-4C3D-966F-3422B18A7232}" destId="{D9F68FEC-746D-465A-96BC-91738E166B0E}" srcOrd="10" destOrd="0" presId="urn:microsoft.com/office/officeart/2005/8/layout/hierarchy4"/>
    <dgm:cxn modelId="{EB828896-F855-492C-9582-81FC0FAC1F27}" type="presParOf" srcId="{D9F68FEC-746D-465A-96BC-91738E166B0E}" destId="{270D18AD-B365-4E07-A554-F38DA99F1C4F}" srcOrd="0" destOrd="0" presId="urn:microsoft.com/office/officeart/2005/8/layout/hierarchy4"/>
    <dgm:cxn modelId="{A9C82E21-3025-4DCA-B0C9-96D0F3CB93F9}" type="presParOf" srcId="{D9F68FEC-746D-465A-96BC-91738E166B0E}" destId="{361E9A0B-A198-47B3-8C33-546D0AB8F454}" srcOrd="1" destOrd="0" presId="urn:microsoft.com/office/officeart/2005/8/layout/hierarchy4"/>
    <dgm:cxn modelId="{BC0AE60A-158B-457D-ADEF-A517EF749243}" type="presParOf" srcId="{746B29D1-FDCE-4C3D-966F-3422B18A7232}" destId="{351C1222-BDFD-4ADB-9387-AA0CD8705475}" srcOrd="11" destOrd="0" presId="urn:microsoft.com/office/officeart/2005/8/layout/hierarchy4"/>
    <dgm:cxn modelId="{503259A9-7C49-4515-87AC-81049901ED5F}" type="presParOf" srcId="{746B29D1-FDCE-4C3D-966F-3422B18A7232}" destId="{B2D483D3-F568-4149-959B-64637B744660}" srcOrd="12" destOrd="0" presId="urn:microsoft.com/office/officeart/2005/8/layout/hierarchy4"/>
    <dgm:cxn modelId="{04B0379A-7CF5-4940-BA8E-F64ABC69F410}" type="presParOf" srcId="{B2D483D3-F568-4149-959B-64637B744660}" destId="{CB279AC3-8530-45C6-9ACE-059E58C90F44}" srcOrd="0" destOrd="0" presId="urn:microsoft.com/office/officeart/2005/8/layout/hierarchy4"/>
    <dgm:cxn modelId="{1794B075-9041-4664-8592-FB02527A6A1A}" type="presParOf" srcId="{B2D483D3-F568-4149-959B-64637B744660}" destId="{DE953A79-0BDA-4DCD-8143-14E01A698B3B}" srcOrd="1" destOrd="0" presId="urn:microsoft.com/office/officeart/2005/8/layout/hierarchy4"/>
    <dgm:cxn modelId="{F7EABCD6-9A43-4F00-9F18-E56B9E095835}" type="presParOf" srcId="{5D430034-0DA6-451A-9A81-6C8C9464EC31}" destId="{CC961ADD-1161-47DD-8716-6C7E49A1D413}" srcOrd="1" destOrd="0" presId="urn:microsoft.com/office/officeart/2005/8/layout/hierarchy4"/>
    <dgm:cxn modelId="{D6B1FEDB-349E-4C6B-A58D-A9F26CA82486}" type="presParOf" srcId="{5D430034-0DA6-451A-9A81-6C8C9464EC31}" destId="{A2DD9FB5-802C-4375-AF8C-1D44562CE507}" srcOrd="2" destOrd="0" presId="urn:microsoft.com/office/officeart/2005/8/layout/hierarchy4"/>
    <dgm:cxn modelId="{13D4EF44-2373-4567-9ACA-4A22CB164F47}" type="presParOf" srcId="{A2DD9FB5-802C-4375-AF8C-1D44562CE507}" destId="{92A75359-50C9-45C8-818E-9A549C711345}" srcOrd="0" destOrd="0" presId="urn:microsoft.com/office/officeart/2005/8/layout/hierarchy4"/>
    <dgm:cxn modelId="{A7166CC7-D24D-46DA-B775-73C268D778F7}" type="presParOf" srcId="{A2DD9FB5-802C-4375-AF8C-1D44562CE507}" destId="{AB9AED3F-BB1D-4C2F-957C-D0608798C1CE}" srcOrd="1" destOrd="0" presId="urn:microsoft.com/office/officeart/2005/8/layout/hierarchy4"/>
    <dgm:cxn modelId="{470E0619-4579-47B3-AC8A-988984E446B1}" type="presParOf" srcId="{A2DD9FB5-802C-4375-AF8C-1D44562CE507}" destId="{CE3922BF-7451-4F8F-B374-10E0C6557D6C}" srcOrd="2" destOrd="0" presId="urn:microsoft.com/office/officeart/2005/8/layout/hierarchy4"/>
    <dgm:cxn modelId="{CD078D01-4D3B-4D1C-95E0-AB278FD40DFC}" type="presParOf" srcId="{CE3922BF-7451-4F8F-B374-10E0C6557D6C}" destId="{2C3082C3-7EDA-47A2-A482-A5839C4E0725}" srcOrd="0" destOrd="0" presId="urn:microsoft.com/office/officeart/2005/8/layout/hierarchy4"/>
    <dgm:cxn modelId="{7E869BD0-44C2-44A1-93A1-FAAA86CFF277}" type="presParOf" srcId="{2C3082C3-7EDA-47A2-A482-A5839C4E0725}" destId="{33F69DC1-B179-4B38-89CA-41358F72ED0F}" srcOrd="0" destOrd="0" presId="urn:microsoft.com/office/officeart/2005/8/layout/hierarchy4"/>
    <dgm:cxn modelId="{9B62D4BC-68CF-4776-A905-6F8588B56D01}" type="presParOf" srcId="{2C3082C3-7EDA-47A2-A482-A5839C4E0725}" destId="{08F5E543-ED6D-4D57-89C5-DF7A0AC101F5}" srcOrd="1" destOrd="0" presId="urn:microsoft.com/office/officeart/2005/8/layout/hierarchy4"/>
    <dgm:cxn modelId="{3AA3443C-F9BC-4BE3-B59E-31FE30717C00}" type="presParOf" srcId="{CE3922BF-7451-4F8F-B374-10E0C6557D6C}" destId="{07CC2AA7-B9EC-41D8-B51D-4111D02B85ED}" srcOrd="1" destOrd="0" presId="urn:microsoft.com/office/officeart/2005/8/layout/hierarchy4"/>
    <dgm:cxn modelId="{0BE62161-580A-4FFA-AC24-142D9BF29573}" type="presParOf" srcId="{CE3922BF-7451-4F8F-B374-10E0C6557D6C}" destId="{A385FAD6-718C-4D02-80D3-DAD29318D8A3}" srcOrd="2" destOrd="0" presId="urn:microsoft.com/office/officeart/2005/8/layout/hierarchy4"/>
    <dgm:cxn modelId="{52B91AA5-8AD8-40FA-9270-A6D1EC5D6068}" type="presParOf" srcId="{A385FAD6-718C-4D02-80D3-DAD29318D8A3}" destId="{073669CE-D996-45DA-BEF8-294ACD873069}" srcOrd="0" destOrd="0" presId="urn:microsoft.com/office/officeart/2005/8/layout/hierarchy4"/>
    <dgm:cxn modelId="{077F2179-57BA-4E25-BB3B-B1326516CD16}" type="presParOf" srcId="{A385FAD6-718C-4D02-80D3-DAD29318D8A3}" destId="{0E06578C-B26C-48A2-B23A-B19D9106CA7C}" srcOrd="1" destOrd="0" presId="urn:microsoft.com/office/officeart/2005/8/layout/hierarchy4"/>
    <dgm:cxn modelId="{BC4E46F5-E968-4208-8372-4312EA6F4E72}" type="presParOf" srcId="{5D430034-0DA6-451A-9A81-6C8C9464EC31}" destId="{88341EE5-0818-4938-BFDF-BFB0733C294E}" srcOrd="3" destOrd="0" presId="urn:microsoft.com/office/officeart/2005/8/layout/hierarchy4"/>
    <dgm:cxn modelId="{B27CFC0B-CA5A-4289-A539-FD188201FA1C}" type="presParOf" srcId="{5D430034-0DA6-451A-9A81-6C8C9464EC31}" destId="{F35F8E3E-D133-4E6E-9D4C-60E3DF31B5CF}" srcOrd="4" destOrd="0" presId="urn:microsoft.com/office/officeart/2005/8/layout/hierarchy4"/>
    <dgm:cxn modelId="{0AA088E6-D4EC-440C-A356-4B4886E0F5DB}" type="presParOf" srcId="{F35F8E3E-D133-4E6E-9D4C-60E3DF31B5CF}" destId="{3AEE5B77-D5A3-4FF8-A3E3-1CC75BA92444}" srcOrd="0" destOrd="0" presId="urn:microsoft.com/office/officeart/2005/8/layout/hierarchy4"/>
    <dgm:cxn modelId="{E46EDC77-5254-44DA-ACD1-5127D8114FC6}" type="presParOf" srcId="{F35F8E3E-D133-4E6E-9D4C-60E3DF31B5CF}" destId="{CE044548-1E02-46DD-9AE6-83DC8A1841A3}" srcOrd="1" destOrd="0" presId="urn:microsoft.com/office/officeart/2005/8/layout/hierarchy4"/>
    <dgm:cxn modelId="{CE0DBA9E-941B-4022-A08C-4D40EDBF46C3}" type="presParOf" srcId="{F35F8E3E-D133-4E6E-9D4C-60E3DF31B5CF}" destId="{DEF8F1A1-3A37-4F1D-95CF-152CF7CEC033}" srcOrd="2" destOrd="0" presId="urn:microsoft.com/office/officeart/2005/8/layout/hierarchy4"/>
    <dgm:cxn modelId="{BB5773B5-2734-4DF8-9811-F636EDA40DEA}" type="presParOf" srcId="{DEF8F1A1-3A37-4F1D-95CF-152CF7CEC033}" destId="{A49B7F30-230B-41E2-95CA-39ABF91DCEF9}" srcOrd="0" destOrd="0" presId="urn:microsoft.com/office/officeart/2005/8/layout/hierarchy4"/>
    <dgm:cxn modelId="{DC61E253-2DEA-4A38-93C6-8D69B5A58498}" type="presParOf" srcId="{A49B7F30-230B-41E2-95CA-39ABF91DCEF9}" destId="{FA20F802-8C16-4168-9C76-EED6BF0DB712}" srcOrd="0" destOrd="0" presId="urn:microsoft.com/office/officeart/2005/8/layout/hierarchy4"/>
    <dgm:cxn modelId="{F4A01699-8D42-4953-96EF-98EDE4414D94}" type="presParOf" srcId="{A49B7F30-230B-41E2-95CA-39ABF91DCEF9}" destId="{BA368880-5BAE-4CED-B9C7-5AFFF82DD038}" srcOrd="1" destOrd="0" presId="urn:microsoft.com/office/officeart/2005/8/layout/hierarchy4"/>
    <dgm:cxn modelId="{D6727475-BDF2-41B7-8B01-7067FF373D56}" type="presParOf" srcId="{DEF8F1A1-3A37-4F1D-95CF-152CF7CEC033}" destId="{A9C5D345-2CED-43A0-8980-395920C2634B}" srcOrd="1" destOrd="0" presId="urn:microsoft.com/office/officeart/2005/8/layout/hierarchy4"/>
    <dgm:cxn modelId="{0508B252-EEBF-4F1F-93F7-56095E643019}" type="presParOf" srcId="{DEF8F1A1-3A37-4F1D-95CF-152CF7CEC033}" destId="{8F567A47-9E27-4B92-9629-713035C46ACA}" srcOrd="2" destOrd="0" presId="urn:microsoft.com/office/officeart/2005/8/layout/hierarchy4"/>
    <dgm:cxn modelId="{9256CC2D-352A-439B-AEAA-7A0829BA302E}" type="presParOf" srcId="{8F567A47-9E27-4B92-9629-713035C46ACA}" destId="{B298EA4A-2AF4-402A-A09A-E042F0649D62}" srcOrd="0" destOrd="0" presId="urn:microsoft.com/office/officeart/2005/8/layout/hierarchy4"/>
    <dgm:cxn modelId="{BF3B839A-433C-40C6-BE4C-1F9C2EC013F5}" type="presParOf" srcId="{8F567A47-9E27-4B92-9629-713035C46ACA}" destId="{FC1B41A6-DAFC-490B-8AC9-D2821CF95A6E}" srcOrd="1" destOrd="0" presId="urn:microsoft.com/office/officeart/2005/8/layout/hierarchy4"/>
    <dgm:cxn modelId="{C4C3B65D-F06B-482A-BCCD-875DEEF18012}" type="presParOf" srcId="{5D430034-0DA6-451A-9A81-6C8C9464EC31}" destId="{CF055B26-AA2A-4BAA-936A-64B54885B8F9}" srcOrd="5" destOrd="0" presId="urn:microsoft.com/office/officeart/2005/8/layout/hierarchy4"/>
    <dgm:cxn modelId="{97F22877-EC42-436C-AEEF-0645E0888BF6}" type="presParOf" srcId="{5D430034-0DA6-451A-9A81-6C8C9464EC31}" destId="{CD44953C-6AE6-4AA0-ACC9-0FE06EB83ABF}" srcOrd="6" destOrd="0" presId="urn:microsoft.com/office/officeart/2005/8/layout/hierarchy4"/>
    <dgm:cxn modelId="{FF13F95F-106A-4B03-AD30-B37726128576}" type="presParOf" srcId="{CD44953C-6AE6-4AA0-ACC9-0FE06EB83ABF}" destId="{6441CAC8-8694-4966-A2F8-CE151AAE83AD}" srcOrd="0" destOrd="0" presId="urn:microsoft.com/office/officeart/2005/8/layout/hierarchy4"/>
    <dgm:cxn modelId="{24DAEEF9-5DC8-4459-B406-0A02E8E77D6F}" type="presParOf" srcId="{CD44953C-6AE6-4AA0-ACC9-0FE06EB83ABF}" destId="{3EF8C036-36FC-4D61-B227-3B8256D258BA}" srcOrd="1" destOrd="0" presId="urn:microsoft.com/office/officeart/2005/8/layout/hierarchy4"/>
    <dgm:cxn modelId="{A9F11380-4A5D-46B9-81BD-4DA4F5F64FA5}" type="presParOf" srcId="{CD44953C-6AE6-4AA0-ACC9-0FE06EB83ABF}" destId="{7C167653-6668-4E48-96EE-1EA275D19363}" srcOrd="2" destOrd="0" presId="urn:microsoft.com/office/officeart/2005/8/layout/hierarchy4"/>
    <dgm:cxn modelId="{E805A1AB-D608-471B-98A3-13089060F8DF}" type="presParOf" srcId="{7C167653-6668-4E48-96EE-1EA275D19363}" destId="{53AFF464-C13D-493D-8608-70C52A94B5CE}" srcOrd="0" destOrd="0" presId="urn:microsoft.com/office/officeart/2005/8/layout/hierarchy4"/>
    <dgm:cxn modelId="{46B40408-2919-42B4-A58F-EDB0162A9D96}" type="presParOf" srcId="{53AFF464-C13D-493D-8608-70C52A94B5CE}" destId="{076D2783-5CC3-45B5-9807-B74B1A0C5D7D}" srcOrd="0" destOrd="0" presId="urn:microsoft.com/office/officeart/2005/8/layout/hierarchy4"/>
    <dgm:cxn modelId="{B9FAA2A0-AE84-4F78-B583-52B891C1FE8A}" type="presParOf" srcId="{53AFF464-C13D-493D-8608-70C52A94B5CE}" destId="{91064EBD-D9E3-498E-89CA-13A39494D998}" srcOrd="1" destOrd="0" presId="urn:microsoft.com/office/officeart/2005/8/layout/hierarchy4"/>
    <dgm:cxn modelId="{2078BF4A-1C3B-4D77-AA76-41263B278F56}" type="presParOf" srcId="{7C167653-6668-4E48-96EE-1EA275D19363}" destId="{1D9FE111-6B7A-46ED-820F-68DD1246DB01}" srcOrd="1" destOrd="0" presId="urn:microsoft.com/office/officeart/2005/8/layout/hierarchy4"/>
    <dgm:cxn modelId="{54742AF2-6A78-42A5-B6AD-64DE6BACF6D6}" type="presParOf" srcId="{7C167653-6668-4E48-96EE-1EA275D19363}" destId="{69BAB07C-19EF-4550-9D1A-E2CBE53C8C74}" srcOrd="2" destOrd="0" presId="urn:microsoft.com/office/officeart/2005/8/layout/hierarchy4"/>
    <dgm:cxn modelId="{C508314E-B37E-420D-9061-17C0AE524E13}" type="presParOf" srcId="{69BAB07C-19EF-4550-9D1A-E2CBE53C8C74}" destId="{7313FB75-63E2-4290-A8D6-89F436D8D071}" srcOrd="0" destOrd="0" presId="urn:microsoft.com/office/officeart/2005/8/layout/hierarchy4"/>
    <dgm:cxn modelId="{EC88E42B-38EB-4453-9C31-359223C24B50}" type="presParOf" srcId="{69BAB07C-19EF-4550-9D1A-E2CBE53C8C74}" destId="{DF043E0F-6078-4085-B222-CD18AC06CD06}" srcOrd="1" destOrd="0" presId="urn:microsoft.com/office/officeart/2005/8/layout/hierarchy4"/>
    <dgm:cxn modelId="{89D592A7-B269-43D7-A018-03EDA0ED61F2}" type="presParOf" srcId="{7C167653-6668-4E48-96EE-1EA275D19363}" destId="{1BBE0A3B-70C2-45E3-9064-4F6FB3954F3C}" srcOrd="3" destOrd="0" presId="urn:microsoft.com/office/officeart/2005/8/layout/hierarchy4"/>
    <dgm:cxn modelId="{2D402423-7135-464A-80BB-4AE7C7F8BC58}" type="presParOf" srcId="{7C167653-6668-4E48-96EE-1EA275D19363}" destId="{6D87B6DC-F99F-4C04-B82A-13F47786C444}" srcOrd="4" destOrd="0" presId="urn:microsoft.com/office/officeart/2005/8/layout/hierarchy4"/>
    <dgm:cxn modelId="{902E359A-5245-4471-AA26-EE3E55231A31}" type="presParOf" srcId="{6D87B6DC-F99F-4C04-B82A-13F47786C444}" destId="{2E12250F-9A1D-4B1E-B48B-66F70D986141}" srcOrd="0" destOrd="0" presId="urn:microsoft.com/office/officeart/2005/8/layout/hierarchy4"/>
    <dgm:cxn modelId="{6C170872-54C1-4473-8F32-D5F7584F2808}" type="presParOf" srcId="{6D87B6DC-F99F-4C04-B82A-13F47786C444}" destId="{4624FF05-88DF-4ABD-B222-3C9FA388ADE7}" srcOrd="1" destOrd="0" presId="urn:microsoft.com/office/officeart/2005/8/layout/hierarchy4"/>
    <dgm:cxn modelId="{CF4DDD05-BBAE-4F89-B48A-5E231F2B3F0A}" type="presParOf" srcId="{7C167653-6668-4E48-96EE-1EA275D19363}" destId="{30E443EE-80A4-493A-A392-56214F0DE7D6}" srcOrd="5" destOrd="0" presId="urn:microsoft.com/office/officeart/2005/8/layout/hierarchy4"/>
    <dgm:cxn modelId="{10CA1A8B-7058-4DEF-9B97-D0871E5E4A94}" type="presParOf" srcId="{7C167653-6668-4E48-96EE-1EA275D19363}" destId="{AADC4983-B6D6-4C62-AAAB-04AA850DCD22}" srcOrd="6" destOrd="0" presId="urn:microsoft.com/office/officeart/2005/8/layout/hierarchy4"/>
    <dgm:cxn modelId="{3FAD1ACC-66D2-42D7-B3E9-89D52D1642EF}" type="presParOf" srcId="{AADC4983-B6D6-4C62-AAAB-04AA850DCD22}" destId="{B0BB2200-82A3-475D-8599-4B46A87108E5}" srcOrd="0" destOrd="0" presId="urn:microsoft.com/office/officeart/2005/8/layout/hierarchy4"/>
    <dgm:cxn modelId="{7FE82BD8-B9F6-413B-925D-473968F26596}" type="presParOf" srcId="{AADC4983-B6D6-4C62-AAAB-04AA850DCD22}" destId="{8D5A562F-58FA-41F8-BF91-00729025D36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0DD0277-1DF6-406F-8B4F-9FDC0A0052F8}" type="doc">
      <dgm:prSet loTypeId="urn:microsoft.com/office/officeart/2005/8/layout/vList2" loCatId="list" qsTypeId="urn:microsoft.com/office/officeart/2005/8/quickstyle/3d1" qsCatId="3D" csTypeId="urn:microsoft.com/office/officeart/2005/8/colors/colorful1#37" csCatId="colorful" phldr="1"/>
      <dgm:spPr/>
      <dgm:t>
        <a:bodyPr/>
        <a:lstStyle/>
        <a:p>
          <a:endParaRPr lang="zh-TW" altLang="en-US"/>
        </a:p>
      </dgm:t>
    </dgm:pt>
    <dgm:pt modelId="{288A2E88-97F0-4B87-98DC-D5CA3340B874}">
      <dgm:prSet phldrT="[文字]" custT="1"/>
      <dgm:spPr>
        <a:xfrm>
          <a:off x="0" y="25910"/>
          <a:ext cx="8229600" cy="855270"/>
        </a:xfrm>
        <a:prstGeom prst="round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本區國中及共同就學區國中畢業生</a:t>
          </a:r>
        </a:p>
      </dgm:t>
    </dgm:pt>
    <dgm:pt modelId="{302177B3-AB6E-4CBF-967F-70F07598F93A}" type="parTrans" cxnId="{C80B1025-6179-45E9-859D-DA29F2969E6E}">
      <dgm:prSet/>
      <dgm:spPr/>
      <dgm:t>
        <a:bodyPr/>
        <a:lstStyle/>
        <a:p>
          <a:endParaRPr lang="zh-TW" altLang="en-US" sz="2800" b="1">
            <a:latin typeface="微軟正黑體" pitchFamily="34" charset="-120"/>
            <a:ea typeface="微軟正黑體" pitchFamily="34" charset="-120"/>
          </a:endParaRPr>
        </a:p>
      </dgm:t>
    </dgm:pt>
    <dgm:pt modelId="{24074807-C40F-42AF-9DFF-6199F4643317}" type="sibTrans" cxnId="{C80B1025-6179-45E9-859D-DA29F2969E6E}">
      <dgm:prSet/>
      <dgm:spPr/>
      <dgm:t>
        <a:bodyPr/>
        <a:lstStyle/>
        <a:p>
          <a:endParaRPr lang="zh-TW" altLang="en-US" sz="2800" b="1">
            <a:latin typeface="微軟正黑體" pitchFamily="34" charset="-120"/>
            <a:ea typeface="微軟正黑體" pitchFamily="34" charset="-120"/>
          </a:endParaRPr>
        </a:p>
      </dgm:t>
    </dgm:pt>
    <dgm:pt modelId="{6D80D9C4-0FEA-40FB-B482-0082E215A42C}">
      <dgm:prSet phldrT="[文字]" custT="1"/>
      <dgm:spPr>
        <a:xfrm>
          <a:off x="0" y="934383"/>
          <a:ext cx="8229600" cy="855270"/>
        </a:xfrm>
        <a:prstGeom prst="round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申請變更就學區經本區高級中等學校免試入學委員會專案核准者</a:t>
          </a:r>
        </a:p>
      </dgm:t>
    </dgm:pt>
    <dgm:pt modelId="{B3FAF57D-17A5-47A7-9F78-E793E3DDAA93}" type="parTrans" cxnId="{9410F8E8-250A-4D45-8D2B-803F81D08A83}">
      <dgm:prSet/>
      <dgm:spPr/>
      <dgm:t>
        <a:bodyPr/>
        <a:lstStyle/>
        <a:p>
          <a:endParaRPr lang="zh-TW" altLang="en-US" sz="2800" b="1">
            <a:latin typeface="微軟正黑體" pitchFamily="34" charset="-120"/>
            <a:ea typeface="微軟正黑體" pitchFamily="34" charset="-120"/>
          </a:endParaRPr>
        </a:p>
      </dgm:t>
    </dgm:pt>
    <dgm:pt modelId="{FDB1DEF3-77D3-4B3A-A5E0-274C286C5BED}" type="sibTrans" cxnId="{9410F8E8-250A-4D45-8D2B-803F81D08A83}">
      <dgm:prSet/>
      <dgm:spPr/>
      <dgm:t>
        <a:bodyPr/>
        <a:lstStyle/>
        <a:p>
          <a:endParaRPr lang="zh-TW" altLang="en-US" sz="2800" b="1">
            <a:latin typeface="微軟正黑體" pitchFamily="34" charset="-120"/>
            <a:ea typeface="微軟正黑體" pitchFamily="34" charset="-120"/>
          </a:endParaRPr>
        </a:p>
      </dgm:t>
    </dgm:pt>
    <dgm:pt modelId="{4306DC58-FDD4-41C9-B4C0-944EB2D1080A}">
      <dgm:prSet phldrT="[文字]" custT="1"/>
      <dgm:spPr>
        <a:xfrm>
          <a:off x="0" y="1841130"/>
          <a:ext cx="8229600" cy="855270"/>
        </a:xfrm>
        <a:prstGeom prst="round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國外就讀欲返國就學並取得學歷認證，且設籍本區之學生</a:t>
          </a:r>
        </a:p>
      </dgm:t>
    </dgm:pt>
    <dgm:pt modelId="{39E6F025-97FF-44E8-BA29-F7C5278C3A86}" type="parTrans" cxnId="{C29A9F11-9097-4B28-B185-5F6B1453CA4D}">
      <dgm:prSet/>
      <dgm:spPr/>
      <dgm:t>
        <a:bodyPr/>
        <a:lstStyle/>
        <a:p>
          <a:endParaRPr lang="zh-TW" altLang="en-US" sz="2800" b="1">
            <a:latin typeface="微軟正黑體" pitchFamily="34" charset="-120"/>
            <a:ea typeface="微軟正黑體" pitchFamily="34" charset="-120"/>
          </a:endParaRPr>
        </a:p>
      </dgm:t>
    </dgm:pt>
    <dgm:pt modelId="{146DF498-2234-451C-882C-44011EF76DE7}" type="sibTrans" cxnId="{C29A9F11-9097-4B28-B185-5F6B1453CA4D}">
      <dgm:prSet/>
      <dgm:spPr/>
      <dgm:t>
        <a:bodyPr/>
        <a:lstStyle/>
        <a:p>
          <a:endParaRPr lang="zh-TW" altLang="en-US" sz="2800" b="1">
            <a:latin typeface="微軟正黑體" pitchFamily="34" charset="-120"/>
            <a:ea typeface="微軟正黑體" pitchFamily="34" charset="-120"/>
          </a:endParaRPr>
        </a:p>
      </dgm:t>
    </dgm:pt>
    <dgm:pt modelId="{5827BA4B-4DB8-4E52-A185-B51D48EC7A01}">
      <dgm:prSet phldrT="[文字]" custT="1"/>
      <dgm:spPr>
        <a:xfrm>
          <a:off x="0" y="2743365"/>
          <a:ext cx="8229600" cy="855270"/>
        </a:xfrm>
        <a:prstGeom prst="round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符合「特殊教育學生調整入學年齡及修業年限實施辦法」之規定者</a:t>
          </a:r>
        </a:p>
      </dgm:t>
    </dgm:pt>
    <dgm:pt modelId="{A553D792-77F1-4A07-ACEF-A93C325EEA98}" type="parTrans" cxnId="{9B628FFD-2355-4B20-90F2-E1F95BE19271}">
      <dgm:prSet/>
      <dgm:spPr/>
      <dgm:t>
        <a:bodyPr/>
        <a:lstStyle/>
        <a:p>
          <a:endParaRPr lang="zh-TW" altLang="en-US" sz="2800" b="1">
            <a:latin typeface="微軟正黑體" pitchFamily="34" charset="-120"/>
            <a:ea typeface="微軟正黑體" pitchFamily="34" charset="-120"/>
          </a:endParaRPr>
        </a:p>
      </dgm:t>
    </dgm:pt>
    <dgm:pt modelId="{486A2962-8B96-4415-AD8B-BA94B7965AFA}" type="sibTrans" cxnId="{9B628FFD-2355-4B20-90F2-E1F95BE19271}">
      <dgm:prSet/>
      <dgm:spPr/>
      <dgm:t>
        <a:bodyPr/>
        <a:lstStyle/>
        <a:p>
          <a:endParaRPr lang="zh-TW" altLang="en-US" sz="2800" b="1">
            <a:latin typeface="微軟正黑體" pitchFamily="34" charset="-120"/>
            <a:ea typeface="微軟正黑體" pitchFamily="34" charset="-120"/>
          </a:endParaRPr>
        </a:p>
      </dgm:t>
    </dgm:pt>
    <dgm:pt modelId="{D781659F-6481-4300-913E-796D336595C1}">
      <dgm:prSet phldrT="[文字]" custT="1"/>
      <dgm:spPr>
        <a:xfrm>
          <a:off x="0" y="3660895"/>
          <a:ext cx="8229600" cy="855270"/>
        </a:xfrm>
        <a:prstGeom prst="round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就讀海外臺灣學校及大陸地區臺商學校，且設籍本區之學生</a:t>
          </a:r>
        </a:p>
      </dgm:t>
    </dgm:pt>
    <dgm:pt modelId="{0C1FDE73-44AA-4587-8B90-3F519FC8E38D}" type="parTrans" cxnId="{2BFAAD65-D62C-4167-9EE2-C258D32D7F13}">
      <dgm:prSet/>
      <dgm:spPr/>
      <dgm:t>
        <a:bodyPr/>
        <a:lstStyle/>
        <a:p>
          <a:endParaRPr lang="zh-TW" altLang="en-US" sz="2800" b="1">
            <a:latin typeface="微軟正黑體" pitchFamily="34" charset="-120"/>
            <a:ea typeface="微軟正黑體" pitchFamily="34" charset="-120"/>
          </a:endParaRPr>
        </a:p>
      </dgm:t>
    </dgm:pt>
    <dgm:pt modelId="{A498EB23-214E-4428-AEF5-E669615C7D9A}" type="sibTrans" cxnId="{2BFAAD65-D62C-4167-9EE2-C258D32D7F13}">
      <dgm:prSet/>
      <dgm:spPr/>
      <dgm:t>
        <a:bodyPr/>
        <a:lstStyle/>
        <a:p>
          <a:endParaRPr lang="zh-TW" altLang="en-US" sz="2800" b="1">
            <a:latin typeface="微軟正黑體" pitchFamily="34" charset="-120"/>
            <a:ea typeface="微軟正黑體" pitchFamily="34" charset="-120"/>
          </a:endParaRPr>
        </a:p>
      </dgm:t>
    </dgm:pt>
    <dgm:pt modelId="{3F237D25-5875-4113-AFE0-9823DA60C2E2}">
      <dgm:prSet custT="1"/>
      <dgm:spPr/>
      <dgm:t>
        <a:bodyPr/>
        <a:lstStyle/>
        <a:p>
          <a:r>
            <a:rPr lang="zh-TW" altLang="en-US" sz="1600" b="1" dirty="0">
              <a:solidFill>
                <a:sysClr val="window" lastClr="FFFFFF"/>
              </a:solidFill>
              <a:latin typeface="微軟正黑體" pitchFamily="34" charset="-120"/>
              <a:ea typeface="微軟正黑體" pitchFamily="34" charset="-120"/>
              <a:cs typeface="+mn-cs"/>
            </a:rPr>
            <a:t>大陸地區人民依「大陸地區人民進入臺灣地區許可辦法」及「大陸地區人民在臺灣地區依親居留長期居留或定居許可辦法」，欲就讀本區高級中等學校者</a:t>
          </a:r>
        </a:p>
      </dgm:t>
    </dgm:pt>
    <dgm:pt modelId="{C345D3AD-3F1B-4D5D-947C-EDC964341092}" type="parTrans" cxnId="{03383F8F-4FD2-48EE-8B51-56E74B793065}">
      <dgm:prSet/>
      <dgm:spPr/>
      <dgm:t>
        <a:bodyPr/>
        <a:lstStyle/>
        <a:p>
          <a:endParaRPr lang="zh-TW" altLang="en-US"/>
        </a:p>
      </dgm:t>
    </dgm:pt>
    <dgm:pt modelId="{677EEA0D-FF1E-4B5E-A21D-7C7BF668AE55}" type="sibTrans" cxnId="{03383F8F-4FD2-48EE-8B51-56E74B793065}">
      <dgm:prSet/>
      <dgm:spPr/>
      <dgm:t>
        <a:bodyPr/>
        <a:lstStyle/>
        <a:p>
          <a:endParaRPr lang="zh-TW" altLang="en-US"/>
        </a:p>
      </dgm:t>
    </dgm:pt>
    <dgm:pt modelId="{F692B1D4-5D70-491D-955E-F04A8CB1434C}" type="pres">
      <dgm:prSet presAssocID="{F0DD0277-1DF6-406F-8B4F-9FDC0A0052F8}" presName="linear" presStyleCnt="0">
        <dgm:presLayoutVars>
          <dgm:animLvl val="lvl"/>
          <dgm:resizeHandles val="exact"/>
        </dgm:presLayoutVars>
      </dgm:prSet>
      <dgm:spPr/>
      <dgm:t>
        <a:bodyPr/>
        <a:lstStyle/>
        <a:p>
          <a:endParaRPr lang="zh-TW" altLang="en-US"/>
        </a:p>
      </dgm:t>
    </dgm:pt>
    <dgm:pt modelId="{CC3DFB6B-B325-4174-99CE-8702D28270CF}" type="pres">
      <dgm:prSet presAssocID="{288A2E88-97F0-4B87-98DC-D5CA3340B874}" presName="parentText" presStyleLbl="node1" presStyleIdx="0" presStyleCnt="6" custLinFactNeighborY="15668">
        <dgm:presLayoutVars>
          <dgm:chMax val="0"/>
          <dgm:bulletEnabled val="1"/>
        </dgm:presLayoutVars>
      </dgm:prSet>
      <dgm:spPr/>
      <dgm:t>
        <a:bodyPr/>
        <a:lstStyle/>
        <a:p>
          <a:endParaRPr lang="zh-TW" altLang="en-US"/>
        </a:p>
      </dgm:t>
    </dgm:pt>
    <dgm:pt modelId="{21F1E8F7-7CD1-452C-9AE2-AF6D52FFC2CA}" type="pres">
      <dgm:prSet presAssocID="{24074807-C40F-42AF-9DFF-6199F4643317}" presName="spacer" presStyleCnt="0"/>
      <dgm:spPr/>
    </dgm:pt>
    <dgm:pt modelId="{525434EB-375A-4A08-A6E0-3009E51F4AAD}" type="pres">
      <dgm:prSet presAssocID="{6D80D9C4-0FEA-40FB-B482-0082E215A42C}" presName="parentText" presStyleLbl="node1" presStyleIdx="1" presStyleCnt="6" custLinFactY="414450" custLinFactNeighborY="500000">
        <dgm:presLayoutVars>
          <dgm:chMax val="0"/>
          <dgm:bulletEnabled val="1"/>
        </dgm:presLayoutVars>
      </dgm:prSet>
      <dgm:spPr/>
      <dgm:t>
        <a:bodyPr/>
        <a:lstStyle/>
        <a:p>
          <a:endParaRPr lang="zh-TW" altLang="en-US"/>
        </a:p>
      </dgm:t>
    </dgm:pt>
    <dgm:pt modelId="{CBE6F560-EBBA-4598-8AD5-87217EB63DE3}" type="pres">
      <dgm:prSet presAssocID="{FDB1DEF3-77D3-4B3A-A5E0-274C286C5BED}" presName="spacer" presStyleCnt="0"/>
      <dgm:spPr/>
    </dgm:pt>
    <dgm:pt modelId="{837099D4-7FC6-4E1B-ABD9-AF23D23C4FC4}" type="pres">
      <dgm:prSet presAssocID="{4306DC58-FDD4-41C9-B4C0-944EB2D1080A}" presName="parentText" presStyleLbl="node1" presStyleIdx="2" presStyleCnt="6" custScaleY="106309" custLinFactY="110229" custLinFactNeighborY="200000">
        <dgm:presLayoutVars>
          <dgm:chMax val="0"/>
          <dgm:bulletEnabled val="1"/>
        </dgm:presLayoutVars>
      </dgm:prSet>
      <dgm:spPr/>
      <dgm:t>
        <a:bodyPr/>
        <a:lstStyle/>
        <a:p>
          <a:endParaRPr lang="zh-TW" altLang="en-US"/>
        </a:p>
      </dgm:t>
    </dgm:pt>
    <dgm:pt modelId="{CCA5112E-8021-4F17-B5C0-17EB3F425E3F}" type="pres">
      <dgm:prSet presAssocID="{146DF498-2234-451C-882C-44011EF76DE7}" presName="spacer" presStyleCnt="0"/>
      <dgm:spPr/>
    </dgm:pt>
    <dgm:pt modelId="{18D300C7-9330-4FF5-83F0-E1C0381091E0}" type="pres">
      <dgm:prSet presAssocID="{5827BA4B-4DB8-4E52-A185-B51D48EC7A01}" presName="parentText" presStyleLbl="node1" presStyleIdx="3" presStyleCnt="6" custScaleY="114491" custLinFactY="-200000" custLinFactNeighborY="-286082">
        <dgm:presLayoutVars>
          <dgm:chMax val="0"/>
          <dgm:bulletEnabled val="1"/>
        </dgm:presLayoutVars>
      </dgm:prSet>
      <dgm:spPr/>
      <dgm:t>
        <a:bodyPr/>
        <a:lstStyle/>
        <a:p>
          <a:endParaRPr lang="zh-TW" altLang="en-US"/>
        </a:p>
      </dgm:t>
    </dgm:pt>
    <dgm:pt modelId="{B9211D8F-8A8F-436F-8A43-BC41C1C038A7}" type="pres">
      <dgm:prSet presAssocID="{486A2962-8B96-4415-AD8B-BA94B7965AFA}" presName="spacer" presStyleCnt="0"/>
      <dgm:spPr/>
    </dgm:pt>
    <dgm:pt modelId="{43A7BE9A-80BC-48BE-9082-E657E39EEEAB}" type="pres">
      <dgm:prSet presAssocID="{D781659F-6481-4300-913E-796D336595C1}" presName="parentText" presStyleLbl="node1" presStyleIdx="4" presStyleCnt="6" custLinFactY="-200000" custLinFactNeighborY="-235044">
        <dgm:presLayoutVars>
          <dgm:chMax val="0"/>
          <dgm:bulletEnabled val="1"/>
        </dgm:presLayoutVars>
      </dgm:prSet>
      <dgm:spPr/>
      <dgm:t>
        <a:bodyPr/>
        <a:lstStyle/>
        <a:p>
          <a:endParaRPr lang="zh-TW" altLang="en-US"/>
        </a:p>
      </dgm:t>
    </dgm:pt>
    <dgm:pt modelId="{E8E850B7-9EA0-4A6A-8E89-D5F22131FBFA}" type="pres">
      <dgm:prSet presAssocID="{A498EB23-214E-4428-AEF5-E669615C7D9A}" presName="spacer" presStyleCnt="0"/>
      <dgm:spPr/>
    </dgm:pt>
    <dgm:pt modelId="{D3C6B8D7-80B8-4722-AECB-9A1EEDBA1AD5}" type="pres">
      <dgm:prSet presAssocID="{3F237D25-5875-4113-AFE0-9823DA60C2E2}" presName="parentText" presStyleLbl="node1" presStyleIdx="5" presStyleCnt="6" custLinFactY="-98805" custLinFactNeighborY="-100000">
        <dgm:presLayoutVars>
          <dgm:chMax val="0"/>
          <dgm:bulletEnabled val="1"/>
        </dgm:presLayoutVars>
      </dgm:prSet>
      <dgm:spPr/>
      <dgm:t>
        <a:bodyPr/>
        <a:lstStyle/>
        <a:p>
          <a:endParaRPr lang="zh-TW" altLang="en-US"/>
        </a:p>
      </dgm:t>
    </dgm:pt>
  </dgm:ptLst>
  <dgm:cxnLst>
    <dgm:cxn modelId="{6ACB2268-537E-4A37-B515-B435B4EF2661}" type="presOf" srcId="{4306DC58-FDD4-41C9-B4C0-944EB2D1080A}" destId="{837099D4-7FC6-4E1B-ABD9-AF23D23C4FC4}" srcOrd="0" destOrd="0" presId="urn:microsoft.com/office/officeart/2005/8/layout/vList2"/>
    <dgm:cxn modelId="{03383F8F-4FD2-48EE-8B51-56E74B793065}" srcId="{F0DD0277-1DF6-406F-8B4F-9FDC0A0052F8}" destId="{3F237D25-5875-4113-AFE0-9823DA60C2E2}" srcOrd="5" destOrd="0" parTransId="{C345D3AD-3F1B-4D5D-947C-EDC964341092}" sibTransId="{677EEA0D-FF1E-4B5E-A21D-7C7BF668AE55}"/>
    <dgm:cxn modelId="{2DADA2AB-AB8E-4BF4-BDFB-528328262D72}" type="presOf" srcId="{288A2E88-97F0-4B87-98DC-D5CA3340B874}" destId="{CC3DFB6B-B325-4174-99CE-8702D28270CF}" srcOrd="0" destOrd="0" presId="urn:microsoft.com/office/officeart/2005/8/layout/vList2"/>
    <dgm:cxn modelId="{689E3030-362B-4E8F-B4DF-35CD56FA59E5}" type="presOf" srcId="{D781659F-6481-4300-913E-796D336595C1}" destId="{43A7BE9A-80BC-48BE-9082-E657E39EEEAB}" srcOrd="0" destOrd="0" presId="urn:microsoft.com/office/officeart/2005/8/layout/vList2"/>
    <dgm:cxn modelId="{C29A9F11-9097-4B28-B185-5F6B1453CA4D}" srcId="{F0DD0277-1DF6-406F-8B4F-9FDC0A0052F8}" destId="{4306DC58-FDD4-41C9-B4C0-944EB2D1080A}" srcOrd="2" destOrd="0" parTransId="{39E6F025-97FF-44E8-BA29-F7C5278C3A86}" sibTransId="{146DF498-2234-451C-882C-44011EF76DE7}"/>
    <dgm:cxn modelId="{B7E64836-BFAD-4BA5-A657-B5E882127B39}" type="presOf" srcId="{F0DD0277-1DF6-406F-8B4F-9FDC0A0052F8}" destId="{F692B1D4-5D70-491D-955E-F04A8CB1434C}" srcOrd="0" destOrd="0" presId="urn:microsoft.com/office/officeart/2005/8/layout/vList2"/>
    <dgm:cxn modelId="{C89251D0-36AF-40D4-AF65-15CC0A17196D}" type="presOf" srcId="{3F237D25-5875-4113-AFE0-9823DA60C2E2}" destId="{D3C6B8D7-80B8-4722-AECB-9A1EEDBA1AD5}" srcOrd="0" destOrd="0" presId="urn:microsoft.com/office/officeart/2005/8/layout/vList2"/>
    <dgm:cxn modelId="{9B628FFD-2355-4B20-90F2-E1F95BE19271}" srcId="{F0DD0277-1DF6-406F-8B4F-9FDC0A0052F8}" destId="{5827BA4B-4DB8-4E52-A185-B51D48EC7A01}" srcOrd="3" destOrd="0" parTransId="{A553D792-77F1-4A07-ACEF-A93C325EEA98}" sibTransId="{486A2962-8B96-4415-AD8B-BA94B7965AFA}"/>
    <dgm:cxn modelId="{2BFAAD65-D62C-4167-9EE2-C258D32D7F13}" srcId="{F0DD0277-1DF6-406F-8B4F-9FDC0A0052F8}" destId="{D781659F-6481-4300-913E-796D336595C1}" srcOrd="4" destOrd="0" parTransId="{0C1FDE73-44AA-4587-8B90-3F519FC8E38D}" sibTransId="{A498EB23-214E-4428-AEF5-E669615C7D9A}"/>
    <dgm:cxn modelId="{9410F8E8-250A-4D45-8D2B-803F81D08A83}" srcId="{F0DD0277-1DF6-406F-8B4F-9FDC0A0052F8}" destId="{6D80D9C4-0FEA-40FB-B482-0082E215A42C}" srcOrd="1" destOrd="0" parTransId="{B3FAF57D-17A5-47A7-9F78-E793E3DDAA93}" sibTransId="{FDB1DEF3-77D3-4B3A-A5E0-274C286C5BED}"/>
    <dgm:cxn modelId="{90D819CB-84B3-45B1-B76C-537F856B140D}" type="presOf" srcId="{6D80D9C4-0FEA-40FB-B482-0082E215A42C}" destId="{525434EB-375A-4A08-A6E0-3009E51F4AAD}" srcOrd="0" destOrd="0" presId="urn:microsoft.com/office/officeart/2005/8/layout/vList2"/>
    <dgm:cxn modelId="{19D3A167-22F4-489E-A39A-741808FAEC84}" type="presOf" srcId="{5827BA4B-4DB8-4E52-A185-B51D48EC7A01}" destId="{18D300C7-9330-4FF5-83F0-E1C0381091E0}" srcOrd="0" destOrd="0" presId="urn:microsoft.com/office/officeart/2005/8/layout/vList2"/>
    <dgm:cxn modelId="{C80B1025-6179-45E9-859D-DA29F2969E6E}" srcId="{F0DD0277-1DF6-406F-8B4F-9FDC0A0052F8}" destId="{288A2E88-97F0-4B87-98DC-D5CA3340B874}" srcOrd="0" destOrd="0" parTransId="{302177B3-AB6E-4CBF-967F-70F07598F93A}" sibTransId="{24074807-C40F-42AF-9DFF-6199F4643317}"/>
    <dgm:cxn modelId="{1CB59A9C-3AC9-488B-B0B9-31479EE7E590}" type="presParOf" srcId="{F692B1D4-5D70-491D-955E-F04A8CB1434C}" destId="{CC3DFB6B-B325-4174-99CE-8702D28270CF}" srcOrd="0" destOrd="0" presId="urn:microsoft.com/office/officeart/2005/8/layout/vList2"/>
    <dgm:cxn modelId="{62F21A35-071A-4CC1-AAB4-C036AFA97921}" type="presParOf" srcId="{F692B1D4-5D70-491D-955E-F04A8CB1434C}" destId="{21F1E8F7-7CD1-452C-9AE2-AF6D52FFC2CA}" srcOrd="1" destOrd="0" presId="urn:microsoft.com/office/officeart/2005/8/layout/vList2"/>
    <dgm:cxn modelId="{87A2092A-1393-46D6-987E-C60E9933126B}" type="presParOf" srcId="{F692B1D4-5D70-491D-955E-F04A8CB1434C}" destId="{525434EB-375A-4A08-A6E0-3009E51F4AAD}" srcOrd="2" destOrd="0" presId="urn:microsoft.com/office/officeart/2005/8/layout/vList2"/>
    <dgm:cxn modelId="{755E38A5-EEA6-400E-B014-CED20E51D803}" type="presParOf" srcId="{F692B1D4-5D70-491D-955E-F04A8CB1434C}" destId="{CBE6F560-EBBA-4598-8AD5-87217EB63DE3}" srcOrd="3" destOrd="0" presId="urn:microsoft.com/office/officeart/2005/8/layout/vList2"/>
    <dgm:cxn modelId="{52E3B1BC-F009-4AEA-9968-4C00A37EAFDF}" type="presParOf" srcId="{F692B1D4-5D70-491D-955E-F04A8CB1434C}" destId="{837099D4-7FC6-4E1B-ABD9-AF23D23C4FC4}" srcOrd="4" destOrd="0" presId="urn:microsoft.com/office/officeart/2005/8/layout/vList2"/>
    <dgm:cxn modelId="{10F99AA5-A58B-4016-A64B-F5F58F6D702B}" type="presParOf" srcId="{F692B1D4-5D70-491D-955E-F04A8CB1434C}" destId="{CCA5112E-8021-4F17-B5C0-17EB3F425E3F}" srcOrd="5" destOrd="0" presId="urn:microsoft.com/office/officeart/2005/8/layout/vList2"/>
    <dgm:cxn modelId="{81EB96F5-6C43-4661-92AB-1B3379D252D1}" type="presParOf" srcId="{F692B1D4-5D70-491D-955E-F04A8CB1434C}" destId="{18D300C7-9330-4FF5-83F0-E1C0381091E0}" srcOrd="6" destOrd="0" presId="urn:microsoft.com/office/officeart/2005/8/layout/vList2"/>
    <dgm:cxn modelId="{8B1C9C32-0B71-47CF-A138-359BE8E2031C}" type="presParOf" srcId="{F692B1D4-5D70-491D-955E-F04A8CB1434C}" destId="{B9211D8F-8A8F-436F-8A43-BC41C1C038A7}" srcOrd="7" destOrd="0" presId="urn:microsoft.com/office/officeart/2005/8/layout/vList2"/>
    <dgm:cxn modelId="{5AB26F4E-631C-46EF-AD10-43B7BF66FB51}" type="presParOf" srcId="{F692B1D4-5D70-491D-955E-F04A8CB1434C}" destId="{43A7BE9A-80BC-48BE-9082-E657E39EEEAB}" srcOrd="8" destOrd="0" presId="urn:microsoft.com/office/officeart/2005/8/layout/vList2"/>
    <dgm:cxn modelId="{D6780F47-9E47-4F12-A90B-C94B544540DD}" type="presParOf" srcId="{F692B1D4-5D70-491D-955E-F04A8CB1434C}" destId="{E8E850B7-9EA0-4A6A-8E89-D5F22131FBFA}" srcOrd="9" destOrd="0" presId="urn:microsoft.com/office/officeart/2005/8/layout/vList2"/>
    <dgm:cxn modelId="{F4FE43F7-1459-40BD-A5E2-51E8F3BEBC39}" type="presParOf" srcId="{F692B1D4-5D70-491D-955E-F04A8CB1434C}" destId="{D3C6B8D7-80B8-4722-AECB-9A1EEDBA1AD5}"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A7EEF56-AF01-482D-8897-03805D42A5F0}" type="doc">
      <dgm:prSet loTypeId="urn:microsoft.com/office/officeart/2008/layout/VerticalCurvedList" loCatId="list" qsTypeId="urn:microsoft.com/office/officeart/2005/8/quickstyle/3d2" qsCatId="3D" csTypeId="urn:microsoft.com/office/officeart/2005/8/colors/colorful1#1" csCatId="colorful" phldr="1"/>
      <dgm:spPr/>
      <dgm:t>
        <a:bodyPr/>
        <a:lstStyle/>
        <a:p>
          <a:endParaRPr lang="zh-TW" altLang="en-US"/>
        </a:p>
      </dgm:t>
    </dgm:pt>
    <dgm:pt modelId="{FD86508D-C749-46BE-9C0B-252E0A03175B}">
      <dgm:prSet phldrT="[文字]"/>
      <dgm:spPr>
        <a:xfrm>
          <a:off x="451137" y="298949"/>
          <a:ext cx="6837452" cy="598282"/>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原就讀學區未設置適性群別或產業特殊類科</a:t>
          </a:r>
        </a:p>
      </dgm:t>
    </dgm:pt>
    <dgm:pt modelId="{48531431-C640-48EC-9BBD-61F2004D7B4E}" type="parTrans" cxnId="{47FB0F8F-D251-48BA-ADE3-4F1ED0CB1DD2}">
      <dgm:prSet/>
      <dgm:spPr/>
      <dgm:t>
        <a:bodyPr/>
        <a:lstStyle/>
        <a:p>
          <a:endParaRPr lang="zh-TW" altLang="en-US" b="1">
            <a:latin typeface="微軟正黑體" pitchFamily="34" charset="-120"/>
            <a:ea typeface="微軟正黑體" pitchFamily="34" charset="-120"/>
          </a:endParaRPr>
        </a:p>
      </dgm:t>
    </dgm:pt>
    <dgm:pt modelId="{451A33EE-0F18-45FA-A84E-F89B16632175}" type="sibTrans" cxnId="{47FB0F8F-D251-48BA-ADE3-4F1ED0CB1DD2}">
      <dgm:prSet/>
      <dgm:spPr>
        <a:xfrm>
          <a:off x="-5409750" y="-828372"/>
          <a:ext cx="6441470" cy="6441470"/>
        </a:xfrm>
        <a:prstGeom prst="blockArc">
          <a:avLst>
            <a:gd name="adj1" fmla="val 18900000"/>
            <a:gd name="adj2" fmla="val 2700000"/>
            <a:gd name="adj3" fmla="val 335"/>
          </a:avLst>
        </a:prstGeom>
        <a:noFill/>
        <a:ln w="25400" cap="flat" cmpd="sng" algn="ctr">
          <a:solidFill>
            <a:srgbClr val="C0504D">
              <a:hueOff val="0"/>
              <a:satOff val="0"/>
              <a:lumOff val="0"/>
              <a:alphaOff val="0"/>
            </a:srgbClr>
          </a:solidFill>
          <a:prstDash val="solid"/>
        </a:ln>
        <a:effectLst/>
        <a:scene3d>
          <a:camera prst="orthographicFront"/>
          <a:lightRig rig="threePt" dir="t">
            <a:rot lat="0" lon="0" rev="7500000"/>
          </a:lightRig>
        </a:scene3d>
        <a:sp3d z="-40000" prstMaterial="matte"/>
      </dgm:spPr>
      <dgm:t>
        <a:bodyPr/>
        <a:lstStyle/>
        <a:p>
          <a:endParaRPr lang="zh-TW" altLang="en-US" b="1">
            <a:latin typeface="微軟正黑體" pitchFamily="34" charset="-120"/>
            <a:ea typeface="微軟正黑體" pitchFamily="34" charset="-120"/>
          </a:endParaRPr>
        </a:p>
      </dgm:t>
    </dgm:pt>
    <dgm:pt modelId="{AAEA369D-0E0E-4901-AEF7-AE0FABEEDC69}">
      <dgm:prSet phldrT="[文字]"/>
      <dgm:spPr>
        <a:xfrm>
          <a:off x="879848" y="1196085"/>
          <a:ext cx="6408741" cy="598282"/>
        </a:xfrm>
        <a:prstGeom prst="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因搬家遷徙至本區居住者</a:t>
          </a:r>
        </a:p>
      </dgm:t>
    </dgm:pt>
    <dgm:pt modelId="{9906F1E7-BC4F-4DDC-AB86-45F57F2515ED}" type="parTrans" cxnId="{E10471CC-FC55-4243-BC6A-F038772703CF}">
      <dgm:prSet/>
      <dgm:spPr/>
      <dgm:t>
        <a:bodyPr/>
        <a:lstStyle/>
        <a:p>
          <a:endParaRPr lang="zh-TW" altLang="en-US" b="1">
            <a:latin typeface="微軟正黑體" pitchFamily="34" charset="-120"/>
            <a:ea typeface="微軟正黑體" pitchFamily="34" charset="-120"/>
          </a:endParaRPr>
        </a:p>
      </dgm:t>
    </dgm:pt>
    <dgm:pt modelId="{7D0EB60E-B984-4F4E-B45C-3725F90C299C}" type="sibTrans" cxnId="{E10471CC-FC55-4243-BC6A-F038772703CF}">
      <dgm:prSet/>
      <dgm:spPr/>
      <dgm:t>
        <a:bodyPr/>
        <a:lstStyle/>
        <a:p>
          <a:endParaRPr lang="zh-TW" altLang="en-US" b="1">
            <a:latin typeface="微軟正黑體" pitchFamily="34" charset="-120"/>
            <a:ea typeface="微軟正黑體" pitchFamily="34" charset="-120"/>
          </a:endParaRPr>
        </a:p>
      </dgm:t>
    </dgm:pt>
    <dgm:pt modelId="{353A6386-A744-4B00-8851-DC63F0946C8F}">
      <dgm:prSet phldrT="[文字]"/>
      <dgm:spPr>
        <a:xfrm>
          <a:off x="1011428" y="2093221"/>
          <a:ext cx="6277161" cy="598282"/>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跨區學生申請返回本區戶籍所在地就讀</a:t>
          </a:r>
        </a:p>
      </dgm:t>
    </dgm:pt>
    <dgm:pt modelId="{BFCDE4D9-3115-466F-AEF8-C9CEF0548972}" type="parTrans" cxnId="{83DF7D2A-B24A-429F-8A2C-40AA96495D22}">
      <dgm:prSet/>
      <dgm:spPr/>
      <dgm:t>
        <a:bodyPr/>
        <a:lstStyle/>
        <a:p>
          <a:endParaRPr lang="zh-TW" altLang="en-US" b="1">
            <a:latin typeface="微軟正黑體" pitchFamily="34" charset="-120"/>
            <a:ea typeface="微軟正黑體" pitchFamily="34" charset="-120"/>
          </a:endParaRPr>
        </a:p>
      </dgm:t>
    </dgm:pt>
    <dgm:pt modelId="{FE51A1CA-FD74-4705-8B48-FEE720A8E1A7}" type="sibTrans" cxnId="{83DF7D2A-B24A-429F-8A2C-40AA96495D22}">
      <dgm:prSet/>
      <dgm:spPr/>
      <dgm:t>
        <a:bodyPr/>
        <a:lstStyle/>
        <a:p>
          <a:endParaRPr lang="zh-TW" altLang="en-US" b="1">
            <a:latin typeface="微軟正黑體" pitchFamily="34" charset="-120"/>
            <a:ea typeface="微軟正黑體" pitchFamily="34" charset="-120"/>
          </a:endParaRPr>
        </a:p>
      </dgm:t>
    </dgm:pt>
    <dgm:pt modelId="{F31FF26B-48A7-4546-A3CC-EE8BAA38DDE9}">
      <dgm:prSet phldrT="[文字]"/>
      <dgm:spPr>
        <a:xfrm>
          <a:off x="879848" y="2990357"/>
          <a:ext cx="6408741" cy="598282"/>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臺商子女學校或海外返國就讀</a:t>
          </a:r>
          <a:r>
            <a:rPr lang="en-US" altLang="zh-TW" b="1" dirty="0">
              <a:solidFill>
                <a:sysClr val="window" lastClr="FFFFFF"/>
              </a:solidFill>
              <a:latin typeface="微軟正黑體" pitchFamily="34" charset="-120"/>
              <a:ea typeface="微軟正黑體" pitchFamily="34" charset="-120"/>
              <a:cs typeface="+mn-cs"/>
            </a:rPr>
            <a:t>(</a:t>
          </a:r>
          <a:r>
            <a:rPr lang="zh-TW" altLang="en-US" b="1" dirty="0">
              <a:solidFill>
                <a:sysClr val="window" lastClr="FFFFFF"/>
              </a:solidFill>
              <a:latin typeface="微軟正黑體" pitchFamily="34" charset="-120"/>
              <a:ea typeface="微軟正黑體" pitchFamily="34" charset="-120"/>
              <a:cs typeface="+mn-cs"/>
            </a:rPr>
            <a:t>戶籍不在本縣者</a:t>
          </a:r>
          <a:r>
            <a:rPr lang="en-US" altLang="zh-TW" b="1" dirty="0">
              <a:solidFill>
                <a:sysClr val="window" lastClr="FFFFFF"/>
              </a:solidFill>
              <a:latin typeface="微軟正黑體" pitchFamily="34" charset="-120"/>
              <a:ea typeface="微軟正黑體" pitchFamily="34" charset="-120"/>
              <a:cs typeface="+mn-cs"/>
            </a:rPr>
            <a:t>)</a:t>
          </a:r>
          <a:endParaRPr lang="zh-TW" altLang="en-US" b="1" dirty="0">
            <a:solidFill>
              <a:sysClr val="window" lastClr="FFFFFF"/>
            </a:solidFill>
            <a:latin typeface="微軟正黑體" pitchFamily="34" charset="-120"/>
            <a:ea typeface="微軟正黑體" pitchFamily="34" charset="-120"/>
            <a:cs typeface="+mn-cs"/>
          </a:endParaRPr>
        </a:p>
      </dgm:t>
    </dgm:pt>
    <dgm:pt modelId="{C45A9C26-291B-4888-B81D-D66CDA61F055}" type="parTrans" cxnId="{6F269914-7C65-4B0D-A31F-65625C269472}">
      <dgm:prSet/>
      <dgm:spPr/>
      <dgm:t>
        <a:bodyPr/>
        <a:lstStyle/>
        <a:p>
          <a:endParaRPr lang="zh-TW" altLang="en-US" b="1">
            <a:latin typeface="微軟正黑體" pitchFamily="34" charset="-120"/>
            <a:ea typeface="微軟正黑體" pitchFamily="34" charset="-120"/>
          </a:endParaRPr>
        </a:p>
      </dgm:t>
    </dgm:pt>
    <dgm:pt modelId="{83CF4BBD-C4D6-42E3-8E50-8CF07A10E185}" type="sibTrans" cxnId="{6F269914-7C65-4B0D-A31F-65625C269472}">
      <dgm:prSet/>
      <dgm:spPr/>
      <dgm:t>
        <a:bodyPr/>
        <a:lstStyle/>
        <a:p>
          <a:endParaRPr lang="zh-TW" altLang="en-US" b="1">
            <a:latin typeface="微軟正黑體" pitchFamily="34" charset="-120"/>
            <a:ea typeface="微軟正黑體" pitchFamily="34" charset="-120"/>
          </a:endParaRPr>
        </a:p>
      </dgm:t>
    </dgm:pt>
    <dgm:pt modelId="{23DE841E-1F55-42CA-8FE3-6641073BF411}">
      <dgm:prSet phldrT="[文字]"/>
      <dgm:spPr>
        <a:xfrm>
          <a:off x="451137" y="3887493"/>
          <a:ext cx="6837452" cy="598282"/>
        </a:xfrm>
        <a:prstGeom prst="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其他特殊原因</a:t>
          </a:r>
        </a:p>
      </dgm:t>
    </dgm:pt>
    <dgm:pt modelId="{B8B9A280-8CE5-4B42-B1C9-B4F53C372A92}" type="parTrans" cxnId="{CFD04448-C054-4D0D-A2CC-BCA85E86946B}">
      <dgm:prSet/>
      <dgm:spPr/>
      <dgm:t>
        <a:bodyPr/>
        <a:lstStyle/>
        <a:p>
          <a:endParaRPr lang="zh-TW" altLang="en-US">
            <a:latin typeface="微軟正黑體" pitchFamily="34" charset="-120"/>
            <a:ea typeface="微軟正黑體" pitchFamily="34" charset="-120"/>
          </a:endParaRPr>
        </a:p>
      </dgm:t>
    </dgm:pt>
    <dgm:pt modelId="{EEB52794-52A4-4118-859C-9D5B5B121259}" type="sibTrans" cxnId="{CFD04448-C054-4D0D-A2CC-BCA85E86946B}">
      <dgm:prSet/>
      <dgm:spPr/>
      <dgm:t>
        <a:bodyPr/>
        <a:lstStyle/>
        <a:p>
          <a:endParaRPr lang="zh-TW" altLang="en-US">
            <a:latin typeface="微軟正黑體" pitchFamily="34" charset="-120"/>
            <a:ea typeface="微軟正黑體" pitchFamily="34" charset="-120"/>
          </a:endParaRPr>
        </a:p>
      </dgm:t>
    </dgm:pt>
    <dgm:pt modelId="{C456F6BB-C661-4D40-8BB4-C33A27D08A39}" type="pres">
      <dgm:prSet presAssocID="{BA7EEF56-AF01-482D-8897-03805D42A5F0}" presName="Name0" presStyleCnt="0">
        <dgm:presLayoutVars>
          <dgm:chMax val="7"/>
          <dgm:chPref val="7"/>
          <dgm:dir/>
        </dgm:presLayoutVars>
      </dgm:prSet>
      <dgm:spPr/>
      <dgm:t>
        <a:bodyPr/>
        <a:lstStyle/>
        <a:p>
          <a:endParaRPr lang="zh-TW" altLang="en-US"/>
        </a:p>
      </dgm:t>
    </dgm:pt>
    <dgm:pt modelId="{6FEB6BE4-AA9B-4DFF-974D-4A3773B99717}" type="pres">
      <dgm:prSet presAssocID="{BA7EEF56-AF01-482D-8897-03805D42A5F0}" presName="Name1" presStyleCnt="0"/>
      <dgm:spPr/>
    </dgm:pt>
    <dgm:pt modelId="{27425C58-1CE4-48FE-8709-AF0EA22D1C74}" type="pres">
      <dgm:prSet presAssocID="{BA7EEF56-AF01-482D-8897-03805D42A5F0}" presName="cycle" presStyleCnt="0"/>
      <dgm:spPr/>
    </dgm:pt>
    <dgm:pt modelId="{B0293681-D7C8-4846-9D93-348F4CF2A018}" type="pres">
      <dgm:prSet presAssocID="{BA7EEF56-AF01-482D-8897-03805D42A5F0}" presName="srcNode" presStyleLbl="node1" presStyleIdx="0" presStyleCnt="5"/>
      <dgm:spPr/>
    </dgm:pt>
    <dgm:pt modelId="{C848A82E-AB00-4DFB-8002-DA6488437830}" type="pres">
      <dgm:prSet presAssocID="{BA7EEF56-AF01-482D-8897-03805D42A5F0}" presName="conn" presStyleLbl="parChTrans1D2" presStyleIdx="0" presStyleCnt="1"/>
      <dgm:spPr/>
      <dgm:t>
        <a:bodyPr/>
        <a:lstStyle/>
        <a:p>
          <a:endParaRPr lang="zh-TW" altLang="en-US"/>
        </a:p>
      </dgm:t>
    </dgm:pt>
    <dgm:pt modelId="{F0C6216E-3EB7-45F9-A99C-A6D8F768FFE4}" type="pres">
      <dgm:prSet presAssocID="{BA7EEF56-AF01-482D-8897-03805D42A5F0}" presName="extraNode" presStyleLbl="node1" presStyleIdx="0" presStyleCnt="5"/>
      <dgm:spPr/>
    </dgm:pt>
    <dgm:pt modelId="{92766C3A-1B80-4366-92B4-450C7B381070}" type="pres">
      <dgm:prSet presAssocID="{BA7EEF56-AF01-482D-8897-03805D42A5F0}" presName="dstNode" presStyleLbl="node1" presStyleIdx="0" presStyleCnt="5"/>
      <dgm:spPr/>
    </dgm:pt>
    <dgm:pt modelId="{87C32EE2-572F-4BE5-8A0C-937DB636B144}" type="pres">
      <dgm:prSet presAssocID="{FD86508D-C749-46BE-9C0B-252E0A03175B}" presName="text_1" presStyleLbl="node1" presStyleIdx="0" presStyleCnt="5">
        <dgm:presLayoutVars>
          <dgm:bulletEnabled val="1"/>
        </dgm:presLayoutVars>
      </dgm:prSet>
      <dgm:spPr/>
      <dgm:t>
        <a:bodyPr/>
        <a:lstStyle/>
        <a:p>
          <a:endParaRPr lang="zh-TW" altLang="en-US"/>
        </a:p>
      </dgm:t>
    </dgm:pt>
    <dgm:pt modelId="{E583E0BE-2B7F-473F-8D75-0594A505B486}" type="pres">
      <dgm:prSet presAssocID="{FD86508D-C749-46BE-9C0B-252E0A03175B}" presName="accent_1" presStyleCnt="0"/>
      <dgm:spPr/>
    </dgm:pt>
    <dgm:pt modelId="{F86C117C-AAE0-48D2-843F-93FA4FFFAFCD}" type="pres">
      <dgm:prSet presAssocID="{FD86508D-C749-46BE-9C0B-252E0A03175B}" presName="accentRepeatNode" presStyleLbl="solidFgAcc1" presStyleIdx="0" presStyleCnt="5"/>
      <dgm:spPr>
        <a:xfrm>
          <a:off x="77211" y="224164"/>
          <a:ext cx="747852" cy="747852"/>
        </a:xfrm>
        <a:prstGeom prst="ellipse">
          <a:avLst/>
        </a:prstGeom>
        <a:solidFill>
          <a:sysClr val="window" lastClr="FFFFFF">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9EB7000-EEF1-41C1-A9AF-46DE3ABA9938}" type="pres">
      <dgm:prSet presAssocID="{AAEA369D-0E0E-4901-AEF7-AE0FABEEDC69}" presName="text_2" presStyleLbl="node1" presStyleIdx="1" presStyleCnt="5">
        <dgm:presLayoutVars>
          <dgm:bulletEnabled val="1"/>
        </dgm:presLayoutVars>
      </dgm:prSet>
      <dgm:spPr/>
      <dgm:t>
        <a:bodyPr/>
        <a:lstStyle/>
        <a:p>
          <a:endParaRPr lang="zh-TW" altLang="en-US"/>
        </a:p>
      </dgm:t>
    </dgm:pt>
    <dgm:pt modelId="{4E123BE5-6808-481A-8057-E071E3954EAE}" type="pres">
      <dgm:prSet presAssocID="{AAEA369D-0E0E-4901-AEF7-AE0FABEEDC69}" presName="accent_2" presStyleCnt="0"/>
      <dgm:spPr/>
    </dgm:pt>
    <dgm:pt modelId="{205BFE64-89B3-4879-8DA6-087207728515}" type="pres">
      <dgm:prSet presAssocID="{AAEA369D-0E0E-4901-AEF7-AE0FABEEDC69}" presName="accentRepeatNode" presStyleLbl="solidFgAcc1" presStyleIdx="1" presStyleCnt="5"/>
      <dgm:spPr>
        <a:xfrm>
          <a:off x="505922" y="1121300"/>
          <a:ext cx="747852" cy="747852"/>
        </a:xfrm>
        <a:prstGeom prst="ellipse">
          <a:avLst/>
        </a:prstGeom>
        <a:solidFill>
          <a:sysClr val="window" lastClr="FFFFFF">
            <a:hueOff val="0"/>
            <a:satOff val="0"/>
            <a:lumOff val="0"/>
            <a:alphaOff val="0"/>
          </a:sys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4FF4302-3C06-4B82-AB1B-4AE28D155572}" type="pres">
      <dgm:prSet presAssocID="{353A6386-A744-4B00-8851-DC63F0946C8F}" presName="text_3" presStyleLbl="node1" presStyleIdx="2" presStyleCnt="5">
        <dgm:presLayoutVars>
          <dgm:bulletEnabled val="1"/>
        </dgm:presLayoutVars>
      </dgm:prSet>
      <dgm:spPr/>
      <dgm:t>
        <a:bodyPr/>
        <a:lstStyle/>
        <a:p>
          <a:endParaRPr lang="zh-TW" altLang="en-US"/>
        </a:p>
      </dgm:t>
    </dgm:pt>
    <dgm:pt modelId="{1F6B5742-B79B-4869-BD82-D667794F87E2}" type="pres">
      <dgm:prSet presAssocID="{353A6386-A744-4B00-8851-DC63F0946C8F}" presName="accent_3" presStyleCnt="0"/>
      <dgm:spPr/>
    </dgm:pt>
    <dgm:pt modelId="{5B008F7F-FB57-4E27-91DE-4C6153DD672E}" type="pres">
      <dgm:prSet presAssocID="{353A6386-A744-4B00-8851-DC63F0946C8F}" presName="accentRepeatNode" presStyleLbl="solidFgAcc1" presStyleIdx="2" presStyleCnt="5"/>
      <dgm:spPr>
        <a:xfrm>
          <a:off x="637502" y="2018436"/>
          <a:ext cx="747852" cy="747852"/>
        </a:xfrm>
        <a:prstGeom prst="ellipse">
          <a:avLst/>
        </a:prstGeom>
        <a:solidFill>
          <a:sysClr val="window" lastClr="FFFFFF">
            <a:hueOff val="0"/>
            <a:satOff val="0"/>
            <a:lumOff val="0"/>
            <a:alphaOff val="0"/>
          </a:sysClr>
        </a:solidFill>
        <a:ln w="9525" cap="flat" cmpd="sng" algn="ctr">
          <a:solidFill>
            <a:srgbClr val="8064A2">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CDB21CEF-4B40-4F7A-80A9-601EA1ECCBB0}" type="pres">
      <dgm:prSet presAssocID="{F31FF26B-48A7-4546-A3CC-EE8BAA38DDE9}" presName="text_4" presStyleLbl="node1" presStyleIdx="3" presStyleCnt="5">
        <dgm:presLayoutVars>
          <dgm:bulletEnabled val="1"/>
        </dgm:presLayoutVars>
      </dgm:prSet>
      <dgm:spPr/>
      <dgm:t>
        <a:bodyPr/>
        <a:lstStyle/>
        <a:p>
          <a:endParaRPr lang="zh-TW" altLang="en-US"/>
        </a:p>
      </dgm:t>
    </dgm:pt>
    <dgm:pt modelId="{275BC219-91CF-4D3D-8827-D08A0F7893AD}" type="pres">
      <dgm:prSet presAssocID="{F31FF26B-48A7-4546-A3CC-EE8BAA38DDE9}" presName="accent_4" presStyleCnt="0"/>
      <dgm:spPr/>
    </dgm:pt>
    <dgm:pt modelId="{5A4A8DDD-51A4-4AFB-8689-F8BDCA08A075}" type="pres">
      <dgm:prSet presAssocID="{F31FF26B-48A7-4546-A3CC-EE8BAA38DDE9}" presName="accentRepeatNode" presStyleLbl="solidFgAcc1" presStyleIdx="3" presStyleCnt="5"/>
      <dgm:spPr>
        <a:xfrm>
          <a:off x="505922" y="2915572"/>
          <a:ext cx="747852" cy="747852"/>
        </a:xfrm>
        <a:prstGeom prst="ellipse">
          <a:avLst/>
        </a:prstGeom>
        <a:solidFill>
          <a:sysClr val="window" lastClr="FFFFFF">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382CD61E-7CD0-4883-BE6D-7B88BD103B18}" type="pres">
      <dgm:prSet presAssocID="{23DE841E-1F55-42CA-8FE3-6641073BF411}" presName="text_5" presStyleLbl="node1" presStyleIdx="4" presStyleCnt="5">
        <dgm:presLayoutVars>
          <dgm:bulletEnabled val="1"/>
        </dgm:presLayoutVars>
      </dgm:prSet>
      <dgm:spPr/>
      <dgm:t>
        <a:bodyPr/>
        <a:lstStyle/>
        <a:p>
          <a:endParaRPr lang="zh-TW" altLang="en-US"/>
        </a:p>
      </dgm:t>
    </dgm:pt>
    <dgm:pt modelId="{B877E391-6057-46B7-9EC7-F84199AD831C}" type="pres">
      <dgm:prSet presAssocID="{23DE841E-1F55-42CA-8FE3-6641073BF411}" presName="accent_5" presStyleCnt="0"/>
      <dgm:spPr/>
    </dgm:pt>
    <dgm:pt modelId="{E2F369BC-B8E5-43AC-98C5-00BD2BCA4FFB}" type="pres">
      <dgm:prSet presAssocID="{23DE841E-1F55-42CA-8FE3-6641073BF411}" presName="accentRepeatNode" presStyleLbl="solidFgAcc1" presStyleIdx="4" presStyleCnt="5"/>
      <dgm:spPr>
        <a:xfrm>
          <a:off x="77211" y="3812708"/>
          <a:ext cx="747852" cy="747852"/>
        </a:xfrm>
        <a:prstGeom prst="ellipse">
          <a:avLst/>
        </a:prstGeom>
        <a:solidFill>
          <a:sysClr val="window" lastClr="FFFFFF">
            <a:hueOff val="0"/>
            <a:satOff val="0"/>
            <a:lumOff val="0"/>
            <a:alphaOff val="0"/>
          </a:sysClr>
        </a:solidFill>
        <a:ln w="9525" cap="flat" cmpd="sng" algn="ctr">
          <a:solidFill>
            <a:srgbClr val="F7964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Lst>
  <dgm:cxnLst>
    <dgm:cxn modelId="{E10471CC-FC55-4243-BC6A-F038772703CF}" srcId="{BA7EEF56-AF01-482D-8897-03805D42A5F0}" destId="{AAEA369D-0E0E-4901-AEF7-AE0FABEEDC69}" srcOrd="1" destOrd="0" parTransId="{9906F1E7-BC4F-4DDC-AB86-45F57F2515ED}" sibTransId="{7D0EB60E-B984-4F4E-B45C-3725F90C299C}"/>
    <dgm:cxn modelId="{D0BC0AA3-38A6-4D85-BF9C-A57F863B1AEE}" type="presOf" srcId="{BA7EEF56-AF01-482D-8897-03805D42A5F0}" destId="{C456F6BB-C661-4D40-8BB4-C33A27D08A39}" srcOrd="0" destOrd="0" presId="urn:microsoft.com/office/officeart/2008/layout/VerticalCurvedList"/>
    <dgm:cxn modelId="{6F269914-7C65-4B0D-A31F-65625C269472}" srcId="{BA7EEF56-AF01-482D-8897-03805D42A5F0}" destId="{F31FF26B-48A7-4546-A3CC-EE8BAA38DDE9}" srcOrd="3" destOrd="0" parTransId="{C45A9C26-291B-4888-B81D-D66CDA61F055}" sibTransId="{83CF4BBD-C4D6-42E3-8E50-8CF07A10E185}"/>
    <dgm:cxn modelId="{CABC675C-0B7E-4FC4-BF8C-1EE767802837}" type="presOf" srcId="{353A6386-A744-4B00-8851-DC63F0946C8F}" destId="{E4FF4302-3C06-4B82-AB1B-4AE28D155572}" srcOrd="0" destOrd="0" presId="urn:microsoft.com/office/officeart/2008/layout/VerticalCurvedList"/>
    <dgm:cxn modelId="{CFD04448-C054-4D0D-A2CC-BCA85E86946B}" srcId="{BA7EEF56-AF01-482D-8897-03805D42A5F0}" destId="{23DE841E-1F55-42CA-8FE3-6641073BF411}" srcOrd="4" destOrd="0" parTransId="{B8B9A280-8CE5-4B42-B1C9-B4F53C372A92}" sibTransId="{EEB52794-52A4-4118-859C-9D5B5B121259}"/>
    <dgm:cxn modelId="{8904B3AB-E566-48DD-A64D-0D863A928994}" type="presOf" srcId="{451A33EE-0F18-45FA-A84E-F89B16632175}" destId="{C848A82E-AB00-4DFB-8002-DA6488437830}" srcOrd="0" destOrd="0" presId="urn:microsoft.com/office/officeart/2008/layout/VerticalCurvedList"/>
    <dgm:cxn modelId="{83DF7D2A-B24A-429F-8A2C-40AA96495D22}" srcId="{BA7EEF56-AF01-482D-8897-03805D42A5F0}" destId="{353A6386-A744-4B00-8851-DC63F0946C8F}" srcOrd="2" destOrd="0" parTransId="{BFCDE4D9-3115-466F-AEF8-C9CEF0548972}" sibTransId="{FE51A1CA-FD74-4705-8B48-FEE720A8E1A7}"/>
    <dgm:cxn modelId="{47FB0F8F-D251-48BA-ADE3-4F1ED0CB1DD2}" srcId="{BA7EEF56-AF01-482D-8897-03805D42A5F0}" destId="{FD86508D-C749-46BE-9C0B-252E0A03175B}" srcOrd="0" destOrd="0" parTransId="{48531431-C640-48EC-9BBD-61F2004D7B4E}" sibTransId="{451A33EE-0F18-45FA-A84E-F89B16632175}"/>
    <dgm:cxn modelId="{1898C840-EBC6-44CE-AB86-54D200605520}" type="presOf" srcId="{AAEA369D-0E0E-4901-AEF7-AE0FABEEDC69}" destId="{E9EB7000-EEF1-41C1-A9AF-46DE3ABA9938}" srcOrd="0" destOrd="0" presId="urn:microsoft.com/office/officeart/2008/layout/VerticalCurvedList"/>
    <dgm:cxn modelId="{EC8EA83E-206D-4F42-99BC-C47D534571FF}" type="presOf" srcId="{FD86508D-C749-46BE-9C0B-252E0A03175B}" destId="{87C32EE2-572F-4BE5-8A0C-937DB636B144}" srcOrd="0" destOrd="0" presId="urn:microsoft.com/office/officeart/2008/layout/VerticalCurvedList"/>
    <dgm:cxn modelId="{8834D768-EED4-4914-96BE-ECA5C9BB4AAF}" type="presOf" srcId="{23DE841E-1F55-42CA-8FE3-6641073BF411}" destId="{382CD61E-7CD0-4883-BE6D-7B88BD103B18}" srcOrd="0" destOrd="0" presId="urn:microsoft.com/office/officeart/2008/layout/VerticalCurvedList"/>
    <dgm:cxn modelId="{EE3B3C17-F14F-4906-BC0A-530AB96829D2}" type="presOf" srcId="{F31FF26B-48A7-4546-A3CC-EE8BAA38DDE9}" destId="{CDB21CEF-4B40-4F7A-80A9-601EA1ECCBB0}" srcOrd="0" destOrd="0" presId="urn:microsoft.com/office/officeart/2008/layout/VerticalCurvedList"/>
    <dgm:cxn modelId="{C83ABB71-2074-4AD2-9A22-63B353CC61C4}" type="presParOf" srcId="{C456F6BB-C661-4D40-8BB4-C33A27D08A39}" destId="{6FEB6BE4-AA9B-4DFF-974D-4A3773B99717}" srcOrd="0" destOrd="0" presId="urn:microsoft.com/office/officeart/2008/layout/VerticalCurvedList"/>
    <dgm:cxn modelId="{D9D8D61A-4AA3-4C97-BA28-C117AF3819D1}" type="presParOf" srcId="{6FEB6BE4-AA9B-4DFF-974D-4A3773B99717}" destId="{27425C58-1CE4-48FE-8709-AF0EA22D1C74}" srcOrd="0" destOrd="0" presId="urn:microsoft.com/office/officeart/2008/layout/VerticalCurvedList"/>
    <dgm:cxn modelId="{43B52B85-4E72-4A93-AF32-0CA2BA22681F}" type="presParOf" srcId="{27425C58-1CE4-48FE-8709-AF0EA22D1C74}" destId="{B0293681-D7C8-4846-9D93-348F4CF2A018}" srcOrd="0" destOrd="0" presId="urn:microsoft.com/office/officeart/2008/layout/VerticalCurvedList"/>
    <dgm:cxn modelId="{CB06600E-E082-443D-B1E4-1C9D59B1F073}" type="presParOf" srcId="{27425C58-1CE4-48FE-8709-AF0EA22D1C74}" destId="{C848A82E-AB00-4DFB-8002-DA6488437830}" srcOrd="1" destOrd="0" presId="urn:microsoft.com/office/officeart/2008/layout/VerticalCurvedList"/>
    <dgm:cxn modelId="{A1F94873-93A2-46FF-9063-DF0EA7CFE346}" type="presParOf" srcId="{27425C58-1CE4-48FE-8709-AF0EA22D1C74}" destId="{F0C6216E-3EB7-45F9-A99C-A6D8F768FFE4}" srcOrd="2" destOrd="0" presId="urn:microsoft.com/office/officeart/2008/layout/VerticalCurvedList"/>
    <dgm:cxn modelId="{2CC0148B-69DB-48C2-9DCB-399EDA2B1414}" type="presParOf" srcId="{27425C58-1CE4-48FE-8709-AF0EA22D1C74}" destId="{92766C3A-1B80-4366-92B4-450C7B381070}" srcOrd="3" destOrd="0" presId="urn:microsoft.com/office/officeart/2008/layout/VerticalCurvedList"/>
    <dgm:cxn modelId="{C6553DEC-262D-44C2-9594-9C88DB3261AF}" type="presParOf" srcId="{6FEB6BE4-AA9B-4DFF-974D-4A3773B99717}" destId="{87C32EE2-572F-4BE5-8A0C-937DB636B144}" srcOrd="1" destOrd="0" presId="urn:microsoft.com/office/officeart/2008/layout/VerticalCurvedList"/>
    <dgm:cxn modelId="{6F939B2E-CFB0-4A09-B0C0-2FAECB8B2DD9}" type="presParOf" srcId="{6FEB6BE4-AA9B-4DFF-974D-4A3773B99717}" destId="{E583E0BE-2B7F-473F-8D75-0594A505B486}" srcOrd="2" destOrd="0" presId="urn:microsoft.com/office/officeart/2008/layout/VerticalCurvedList"/>
    <dgm:cxn modelId="{8026632F-53AF-4211-A64B-B0BAEFBEE8E3}" type="presParOf" srcId="{E583E0BE-2B7F-473F-8D75-0594A505B486}" destId="{F86C117C-AAE0-48D2-843F-93FA4FFFAFCD}" srcOrd="0" destOrd="0" presId="urn:microsoft.com/office/officeart/2008/layout/VerticalCurvedList"/>
    <dgm:cxn modelId="{B911576E-EE82-439C-929B-D564E53A0C3C}" type="presParOf" srcId="{6FEB6BE4-AA9B-4DFF-974D-4A3773B99717}" destId="{E9EB7000-EEF1-41C1-A9AF-46DE3ABA9938}" srcOrd="3" destOrd="0" presId="urn:microsoft.com/office/officeart/2008/layout/VerticalCurvedList"/>
    <dgm:cxn modelId="{A58CA491-8D85-4F65-87B6-223BBAA93C1B}" type="presParOf" srcId="{6FEB6BE4-AA9B-4DFF-974D-4A3773B99717}" destId="{4E123BE5-6808-481A-8057-E071E3954EAE}" srcOrd="4" destOrd="0" presId="urn:microsoft.com/office/officeart/2008/layout/VerticalCurvedList"/>
    <dgm:cxn modelId="{8BB52E62-7FF6-4339-8252-6F9175943281}" type="presParOf" srcId="{4E123BE5-6808-481A-8057-E071E3954EAE}" destId="{205BFE64-89B3-4879-8DA6-087207728515}" srcOrd="0" destOrd="0" presId="urn:microsoft.com/office/officeart/2008/layout/VerticalCurvedList"/>
    <dgm:cxn modelId="{209A3E2A-FDCA-4A60-AF51-891619C65A85}" type="presParOf" srcId="{6FEB6BE4-AA9B-4DFF-974D-4A3773B99717}" destId="{E4FF4302-3C06-4B82-AB1B-4AE28D155572}" srcOrd="5" destOrd="0" presId="urn:microsoft.com/office/officeart/2008/layout/VerticalCurvedList"/>
    <dgm:cxn modelId="{0529E6CD-5F01-4FC2-B343-6B3929A49EAB}" type="presParOf" srcId="{6FEB6BE4-AA9B-4DFF-974D-4A3773B99717}" destId="{1F6B5742-B79B-4869-BD82-D667794F87E2}" srcOrd="6" destOrd="0" presId="urn:microsoft.com/office/officeart/2008/layout/VerticalCurvedList"/>
    <dgm:cxn modelId="{73E257E3-75F1-40E5-8892-4B394CA8115E}" type="presParOf" srcId="{1F6B5742-B79B-4869-BD82-D667794F87E2}" destId="{5B008F7F-FB57-4E27-91DE-4C6153DD672E}" srcOrd="0" destOrd="0" presId="urn:microsoft.com/office/officeart/2008/layout/VerticalCurvedList"/>
    <dgm:cxn modelId="{70198FB4-D662-4161-A818-7C31CE8E1AE6}" type="presParOf" srcId="{6FEB6BE4-AA9B-4DFF-974D-4A3773B99717}" destId="{CDB21CEF-4B40-4F7A-80A9-601EA1ECCBB0}" srcOrd="7" destOrd="0" presId="urn:microsoft.com/office/officeart/2008/layout/VerticalCurvedList"/>
    <dgm:cxn modelId="{446F06A5-C548-4A1F-A4BF-21FBF6C07475}" type="presParOf" srcId="{6FEB6BE4-AA9B-4DFF-974D-4A3773B99717}" destId="{275BC219-91CF-4D3D-8827-D08A0F7893AD}" srcOrd="8" destOrd="0" presId="urn:microsoft.com/office/officeart/2008/layout/VerticalCurvedList"/>
    <dgm:cxn modelId="{29258E7E-807F-4F0B-9D53-12860A2C1385}" type="presParOf" srcId="{275BC219-91CF-4D3D-8827-D08A0F7893AD}" destId="{5A4A8DDD-51A4-4AFB-8689-F8BDCA08A075}" srcOrd="0" destOrd="0" presId="urn:microsoft.com/office/officeart/2008/layout/VerticalCurvedList"/>
    <dgm:cxn modelId="{CD871084-FCF7-403B-8CF9-68B1FE63B9EE}" type="presParOf" srcId="{6FEB6BE4-AA9B-4DFF-974D-4A3773B99717}" destId="{382CD61E-7CD0-4883-BE6D-7B88BD103B18}" srcOrd="9" destOrd="0" presId="urn:microsoft.com/office/officeart/2008/layout/VerticalCurvedList"/>
    <dgm:cxn modelId="{E00FC7DA-C280-4784-AACF-2BCC0855AC66}" type="presParOf" srcId="{6FEB6BE4-AA9B-4DFF-974D-4A3773B99717}" destId="{B877E391-6057-46B7-9EC7-F84199AD831C}" srcOrd="10" destOrd="0" presId="urn:microsoft.com/office/officeart/2008/layout/VerticalCurvedList"/>
    <dgm:cxn modelId="{D30F74C2-EBA9-436B-8EFB-47203B363E60}" type="presParOf" srcId="{B877E391-6057-46B7-9EC7-F84199AD831C}" destId="{E2F369BC-B8E5-43AC-98C5-00BD2BCA4FF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dirty="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4D9D8BA2-A944-4243-8D12-A3A40899ECFC}" type="presOf" srcId="{CE0711CA-AB88-42F3-9B58-9D9798B18A1F}" destId="{4DCC8F3E-F709-4B42-99CB-9E754E86A040}" srcOrd="0" destOrd="0" presId="urn:microsoft.com/office/officeart/2008/layout/HorizontalMultiLevelHierarchy"/>
    <dgm:cxn modelId="{F86CE8A8-37DA-4886-A974-0F4346F587CC}" type="presOf" srcId="{C7CE2D37-D75A-401F-9AC1-CFEFF8361B00}" destId="{76260727-C795-4CA5-BCD3-8B4DC0C82E2A}"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782EFB08-E1B7-4AE6-B349-F285E3ED95B9}" type="presOf" srcId="{BB5ED96F-427D-43EC-B451-2BF560A2541D}" destId="{A8CAA23B-DECC-4DE6-98E2-2C9D8BE5E59C}"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EA9242C8-CD55-4814-A5CB-864B73AFAB63}" srcId="{36EF0EC0-60A4-4C1A-9356-01B0251FFD65}" destId="{1C39AB6F-243F-410C-8C0A-F831AA0B0142}" srcOrd="3" destOrd="0" parTransId="{C7CE2D37-D75A-401F-9AC1-CFEFF8361B00}" sibTransId="{F2DCA00F-F18A-4D4B-A367-A8E610BBF095}"/>
    <dgm:cxn modelId="{572AA447-3FFC-4C0D-89CD-90E184956B5E}" srcId="{36EF0EC0-60A4-4C1A-9356-01B0251FFD65}" destId="{39EC5172-4BC3-4BA1-952B-BAC716F7257E}" srcOrd="4" destOrd="0" parTransId="{5A6311CB-0A7F-4017-AD33-666B10CA6727}" sibTransId="{D54592D1-C22A-422C-B5CD-635005D252FD}"/>
    <dgm:cxn modelId="{115AF744-42EE-4E32-BC81-36FF3BBDE648}" type="presOf" srcId="{76042859-7BD1-43F8-91B4-9B7159021193}" destId="{A032B66E-986F-441B-9E05-57F38F87657D}" srcOrd="0" destOrd="0" presId="urn:microsoft.com/office/officeart/2008/layout/HorizontalMultiLevelHierarchy"/>
    <dgm:cxn modelId="{F6CB4F87-8662-4BA1-BFA8-A0B81C89BB3F}" type="presOf" srcId="{0BCEE368-3431-44B9-BC39-8D043A9AFB6B}" destId="{74391852-20B6-4874-955D-801FF57834EE}" srcOrd="0" destOrd="0" presId="urn:microsoft.com/office/officeart/2008/layout/HorizontalMultiLevelHierarchy"/>
    <dgm:cxn modelId="{074E0FE3-4CC6-4D25-BD44-D23BD270FA84}" type="presOf" srcId="{F34A9759-A1C7-4A33-B2A7-7B973735D614}" destId="{D135C692-C0EC-4F6A-B102-4457BC7949B2}" srcOrd="1" destOrd="0" presId="urn:microsoft.com/office/officeart/2008/layout/HorizontalMultiLevelHierarchy"/>
    <dgm:cxn modelId="{BEA2B410-213B-40BE-99F9-443CB5703DE9}" type="presOf" srcId="{135AEF2C-5110-4C4E-8844-0F140ACF302D}" destId="{C36D933B-DC2E-49DB-B383-FA9682E4DD3D}" srcOrd="0" destOrd="0" presId="urn:microsoft.com/office/officeart/2008/layout/HorizontalMultiLevelHierarchy"/>
    <dgm:cxn modelId="{4FE0ECAE-FC3A-4142-8A8F-D44EEA14DD3A}" type="presOf" srcId="{C7CE2D37-D75A-401F-9AC1-CFEFF8361B00}" destId="{4B763022-987E-4813-B217-C6DBC14CE2C6}" srcOrd="0" destOrd="0" presId="urn:microsoft.com/office/officeart/2008/layout/HorizontalMultiLevelHierarchy"/>
    <dgm:cxn modelId="{0FEB7FA2-3EC1-43D8-922C-D6864BA686EC}" type="presOf" srcId="{0BCEE368-3431-44B9-BC39-8D043A9AFB6B}" destId="{3758A0D4-2C40-4658-B762-D5ED70FF1E54}" srcOrd="1" destOrd="0" presId="urn:microsoft.com/office/officeart/2008/layout/HorizontalMultiLevelHierarchy"/>
    <dgm:cxn modelId="{9A213B20-7242-4406-A790-86FF90DDC4A1}" type="presOf" srcId="{423E522E-F39B-4288-92D4-75938BD88936}" destId="{ECFF81C6-020D-4BA8-B313-602951EFCD15}" srcOrd="1" destOrd="0" presId="urn:microsoft.com/office/officeart/2008/layout/HorizontalMultiLevelHierarchy"/>
    <dgm:cxn modelId="{6D20D857-2C2A-4F96-9FD5-E676098F035D}" type="presOf" srcId="{5A6311CB-0A7F-4017-AD33-666B10CA6727}" destId="{47FEE023-1A1D-4B85-A59B-6C1A2EA20C15}" srcOrd="0" destOrd="0" presId="urn:microsoft.com/office/officeart/2008/layout/HorizontalMultiLevelHierarchy"/>
    <dgm:cxn modelId="{0F445849-4BD8-4661-BCBF-BE6B07609C59}" type="presOf" srcId="{2C4F72F7-6691-4BDA-A6E5-6FBEA6CDBC29}" destId="{2024498F-F7CF-4062-9396-EF5F2D7129E6}"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E675E093-8A42-4651-80D1-A8558F2A6668}" type="presOf" srcId="{45E39A56-40CC-4E96-9015-DA7B915A0C87}" destId="{4149323B-3026-48D2-9406-B1B2030D0A79}" srcOrd="0" destOrd="0" presId="urn:microsoft.com/office/officeart/2008/layout/HorizontalMultiLevelHierarchy"/>
    <dgm:cxn modelId="{398D5BD0-335D-4CB0-94E2-4FA140AFEDD1}" type="presOf" srcId="{980E9C16-A76E-4416-A46E-D2E80524CBA2}" destId="{95FB0B6A-82E2-49A0-84C8-EF6168BE495D}" srcOrd="0" destOrd="0" presId="urn:microsoft.com/office/officeart/2008/layout/HorizontalMultiLevelHierarchy"/>
    <dgm:cxn modelId="{935634EF-A08A-41A8-8FD8-011ACF39C6A6}" type="presOf" srcId="{423E522E-F39B-4288-92D4-75938BD88936}" destId="{D4F9D83C-9DCD-4181-B117-CB9FA91F3AE2}" srcOrd="0" destOrd="0" presId="urn:microsoft.com/office/officeart/2008/layout/HorizontalMultiLevelHierarchy"/>
    <dgm:cxn modelId="{C9F752A3-37D7-4618-A98C-DAA161562D48}" type="presOf" srcId="{36EF0EC0-60A4-4C1A-9356-01B0251FFD65}" destId="{D2007AEC-647D-47B0-B4C8-FF0881230684}"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710FD844-5957-4588-ACDB-985C5BBE2EA2}" type="presOf" srcId="{66707873-FE4E-4F02-A241-93CC8F117438}" destId="{E7DD4E41-BC36-48D7-9C26-C49247D78B79}"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635DC197-4822-4E65-BF56-FA2A903EFBB5}" type="presOf" srcId="{5A6311CB-0A7F-4017-AD33-666B10CA6727}" destId="{C783A362-4F56-4422-B23C-1799C71A5667}" srcOrd="1" destOrd="0" presId="urn:microsoft.com/office/officeart/2008/layout/HorizontalMultiLevelHierarchy"/>
    <dgm:cxn modelId="{42A3493A-AC6B-4647-B132-31FD7BEA75AB}" type="presOf" srcId="{980E9C16-A76E-4416-A46E-D2E80524CBA2}" destId="{C40967AF-C170-466B-A4E4-8F5A191E2A7E}" srcOrd="1"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FEB85C40-4B8F-42E1-A544-94E7F5FE9B29}" type="presOf" srcId="{CE0711CA-AB88-42F3-9B58-9D9798B18A1F}" destId="{925884E4-ECEB-467E-BFE0-3FFC322DBD5B}" srcOrd="1" destOrd="0" presId="urn:microsoft.com/office/officeart/2008/layout/HorizontalMultiLevelHierarchy"/>
    <dgm:cxn modelId="{ED32A24C-7339-404D-BDE7-B4DA1ED3A48F}" type="presOf" srcId="{1C39AB6F-243F-410C-8C0A-F831AA0B0142}" destId="{EE9A99F2-3E14-4D11-917F-B58A06B280AB}" srcOrd="0" destOrd="0" presId="urn:microsoft.com/office/officeart/2008/layout/HorizontalMultiLevelHierarchy"/>
    <dgm:cxn modelId="{7961B0A9-2C7A-4C64-A979-3CC926FE6F56}" type="presOf" srcId="{39EC5172-4BC3-4BA1-952B-BAC716F7257E}" destId="{FE5079DA-EFC3-4922-A063-981745543C78}" srcOrd="0" destOrd="0" presId="urn:microsoft.com/office/officeart/2008/layout/HorizontalMultiLevelHierarchy"/>
    <dgm:cxn modelId="{EE048CFF-09C8-4A37-A7C0-140E5A856291}" type="presOf" srcId="{F34A9759-A1C7-4A33-B2A7-7B973735D614}" destId="{1E5A2185-BA0C-4F91-AA10-F6CB1B0156FC}" srcOrd="0" destOrd="0" presId="urn:microsoft.com/office/officeart/2008/layout/HorizontalMultiLevelHierarchy"/>
    <dgm:cxn modelId="{12273B0A-D2D0-4DAE-BCB3-2F2F4A0DDDA8}" type="presParOf" srcId="{A032B66E-986F-441B-9E05-57F38F87657D}" destId="{5D73B763-97F2-4FE2-8750-A25AF6D10FB0}" srcOrd="0" destOrd="0" presId="urn:microsoft.com/office/officeart/2008/layout/HorizontalMultiLevelHierarchy"/>
    <dgm:cxn modelId="{FC7493B9-4465-41AB-879D-8306810B6E6A}" type="presParOf" srcId="{5D73B763-97F2-4FE2-8750-A25AF6D10FB0}" destId="{D2007AEC-647D-47B0-B4C8-FF0881230684}" srcOrd="0" destOrd="0" presId="urn:microsoft.com/office/officeart/2008/layout/HorizontalMultiLevelHierarchy"/>
    <dgm:cxn modelId="{DEACB9BD-BD77-412B-AAD2-6707759A0C3B}" type="presParOf" srcId="{5D73B763-97F2-4FE2-8750-A25AF6D10FB0}" destId="{8E71E436-8ADE-40C4-88B0-22C302001D0D}" srcOrd="1" destOrd="0" presId="urn:microsoft.com/office/officeart/2008/layout/HorizontalMultiLevelHierarchy"/>
    <dgm:cxn modelId="{6CB52D35-7F16-48B3-BD7E-D7B9743BAD1E}" type="presParOf" srcId="{8E71E436-8ADE-40C4-88B0-22C302001D0D}" destId="{4DCC8F3E-F709-4B42-99CB-9E754E86A040}" srcOrd="0" destOrd="0" presId="urn:microsoft.com/office/officeart/2008/layout/HorizontalMultiLevelHierarchy"/>
    <dgm:cxn modelId="{950B5741-3B2D-407C-92E6-33F7C29DA83F}" type="presParOf" srcId="{4DCC8F3E-F709-4B42-99CB-9E754E86A040}" destId="{925884E4-ECEB-467E-BFE0-3FFC322DBD5B}" srcOrd="0" destOrd="0" presId="urn:microsoft.com/office/officeart/2008/layout/HorizontalMultiLevelHierarchy"/>
    <dgm:cxn modelId="{256F2082-DBA6-4BE2-9CBF-EA62D00532F8}" type="presParOf" srcId="{8E71E436-8ADE-40C4-88B0-22C302001D0D}" destId="{68E97C6D-41E7-44CD-AD5C-C15A777C8E4D}" srcOrd="1" destOrd="0" presId="urn:microsoft.com/office/officeart/2008/layout/HorizontalMultiLevelHierarchy"/>
    <dgm:cxn modelId="{24B990A2-2359-4BF4-B5AC-56F1BEB92223}" type="presParOf" srcId="{68E97C6D-41E7-44CD-AD5C-C15A777C8E4D}" destId="{C36D933B-DC2E-49DB-B383-FA9682E4DD3D}" srcOrd="0" destOrd="0" presId="urn:microsoft.com/office/officeart/2008/layout/HorizontalMultiLevelHierarchy"/>
    <dgm:cxn modelId="{87F04BD2-C3C5-4561-AFAD-433FBB6A948C}" type="presParOf" srcId="{68E97C6D-41E7-44CD-AD5C-C15A777C8E4D}" destId="{F8B0B9E3-1D37-4CEB-83C6-ACD6FE844456}" srcOrd="1" destOrd="0" presId="urn:microsoft.com/office/officeart/2008/layout/HorizontalMultiLevelHierarchy"/>
    <dgm:cxn modelId="{C011D0B4-B3EA-479C-820E-CCE8A3754A72}" type="presParOf" srcId="{8E71E436-8ADE-40C4-88B0-22C302001D0D}" destId="{95FB0B6A-82E2-49A0-84C8-EF6168BE495D}" srcOrd="2" destOrd="0" presId="urn:microsoft.com/office/officeart/2008/layout/HorizontalMultiLevelHierarchy"/>
    <dgm:cxn modelId="{C6A674CA-155E-4DC4-8C56-78466138FC28}" type="presParOf" srcId="{95FB0B6A-82E2-49A0-84C8-EF6168BE495D}" destId="{C40967AF-C170-466B-A4E4-8F5A191E2A7E}" srcOrd="0" destOrd="0" presId="urn:microsoft.com/office/officeart/2008/layout/HorizontalMultiLevelHierarchy"/>
    <dgm:cxn modelId="{5FE95448-BE5B-460E-AE4E-9DA8F81B4192}" type="presParOf" srcId="{8E71E436-8ADE-40C4-88B0-22C302001D0D}" destId="{ABC845B6-90E0-4267-B693-A4B89703EF22}" srcOrd="3" destOrd="0" presId="urn:microsoft.com/office/officeart/2008/layout/HorizontalMultiLevelHierarchy"/>
    <dgm:cxn modelId="{D34901D7-D38D-4A2D-BB5D-27A7FAEF71A4}" type="presParOf" srcId="{ABC845B6-90E0-4267-B693-A4B89703EF22}" destId="{E7DD4E41-BC36-48D7-9C26-C49247D78B79}" srcOrd="0" destOrd="0" presId="urn:microsoft.com/office/officeart/2008/layout/HorizontalMultiLevelHierarchy"/>
    <dgm:cxn modelId="{1E3D9AD4-0BBE-4C94-86C9-09F517AF07DB}" type="presParOf" srcId="{ABC845B6-90E0-4267-B693-A4B89703EF22}" destId="{EF7E4693-EA42-492A-AF2F-561A4A9AE5EA}" srcOrd="1" destOrd="0" presId="urn:microsoft.com/office/officeart/2008/layout/HorizontalMultiLevelHierarchy"/>
    <dgm:cxn modelId="{FA95AADA-6FE4-4407-A5B3-231378D8FC4B}" type="presParOf" srcId="{8E71E436-8ADE-40C4-88B0-22C302001D0D}" destId="{1E5A2185-BA0C-4F91-AA10-F6CB1B0156FC}" srcOrd="4" destOrd="0" presId="urn:microsoft.com/office/officeart/2008/layout/HorizontalMultiLevelHierarchy"/>
    <dgm:cxn modelId="{4E274F66-2A67-4E03-99FD-B8DEEB2F47E0}" type="presParOf" srcId="{1E5A2185-BA0C-4F91-AA10-F6CB1B0156FC}" destId="{D135C692-C0EC-4F6A-B102-4457BC7949B2}" srcOrd="0" destOrd="0" presId="urn:microsoft.com/office/officeart/2008/layout/HorizontalMultiLevelHierarchy"/>
    <dgm:cxn modelId="{BC8CA666-4C7D-4B2F-9A25-C0C6B5D132A8}" type="presParOf" srcId="{8E71E436-8ADE-40C4-88B0-22C302001D0D}" destId="{B232C524-1618-40BE-A55F-A33A10364233}" srcOrd="5" destOrd="0" presId="urn:microsoft.com/office/officeart/2008/layout/HorizontalMultiLevelHierarchy"/>
    <dgm:cxn modelId="{32372E2B-CBF6-427A-A066-E4A7EE969569}" type="presParOf" srcId="{B232C524-1618-40BE-A55F-A33A10364233}" destId="{A8CAA23B-DECC-4DE6-98E2-2C9D8BE5E59C}" srcOrd="0" destOrd="0" presId="urn:microsoft.com/office/officeart/2008/layout/HorizontalMultiLevelHierarchy"/>
    <dgm:cxn modelId="{1E0CE06D-2A65-4B6B-B600-4DDD2C8B539C}" type="presParOf" srcId="{B232C524-1618-40BE-A55F-A33A10364233}" destId="{95A207FE-39EE-4B9A-A3B6-A47A594D5F54}" srcOrd="1" destOrd="0" presId="urn:microsoft.com/office/officeart/2008/layout/HorizontalMultiLevelHierarchy"/>
    <dgm:cxn modelId="{BB453024-566B-4D6F-BA85-338F24592DCA}" type="presParOf" srcId="{8E71E436-8ADE-40C4-88B0-22C302001D0D}" destId="{4B763022-987E-4813-B217-C6DBC14CE2C6}" srcOrd="6" destOrd="0" presId="urn:microsoft.com/office/officeart/2008/layout/HorizontalMultiLevelHierarchy"/>
    <dgm:cxn modelId="{127B0476-5F33-4344-A0F7-158CF6DBEFE4}" type="presParOf" srcId="{4B763022-987E-4813-B217-C6DBC14CE2C6}" destId="{76260727-C795-4CA5-BCD3-8B4DC0C82E2A}" srcOrd="0" destOrd="0" presId="urn:microsoft.com/office/officeart/2008/layout/HorizontalMultiLevelHierarchy"/>
    <dgm:cxn modelId="{F83DBA16-2141-40D6-B08C-EACE333D984C}" type="presParOf" srcId="{8E71E436-8ADE-40C4-88B0-22C302001D0D}" destId="{9B790912-C7F2-410E-A5B2-70FA999A4AB7}" srcOrd="7" destOrd="0" presId="urn:microsoft.com/office/officeart/2008/layout/HorizontalMultiLevelHierarchy"/>
    <dgm:cxn modelId="{10129B77-33B4-4D47-B1B9-6D07BF9698AF}" type="presParOf" srcId="{9B790912-C7F2-410E-A5B2-70FA999A4AB7}" destId="{EE9A99F2-3E14-4D11-917F-B58A06B280AB}" srcOrd="0" destOrd="0" presId="urn:microsoft.com/office/officeart/2008/layout/HorizontalMultiLevelHierarchy"/>
    <dgm:cxn modelId="{BBBF6197-8C91-473C-96A4-0EDC0F9714F8}" type="presParOf" srcId="{9B790912-C7F2-410E-A5B2-70FA999A4AB7}" destId="{5FFD9AF4-0EDF-4E80-A6D9-8F78D09431A5}" srcOrd="1" destOrd="0" presId="urn:microsoft.com/office/officeart/2008/layout/HorizontalMultiLevelHierarchy"/>
    <dgm:cxn modelId="{082C45A1-8F81-45E1-981C-26F57200580D}" type="presParOf" srcId="{8E71E436-8ADE-40C4-88B0-22C302001D0D}" destId="{47FEE023-1A1D-4B85-A59B-6C1A2EA20C15}" srcOrd="8" destOrd="0" presId="urn:microsoft.com/office/officeart/2008/layout/HorizontalMultiLevelHierarchy"/>
    <dgm:cxn modelId="{19774F92-8E7C-418F-9412-3B1B9364483C}" type="presParOf" srcId="{47FEE023-1A1D-4B85-A59B-6C1A2EA20C15}" destId="{C783A362-4F56-4422-B23C-1799C71A5667}" srcOrd="0" destOrd="0" presId="urn:microsoft.com/office/officeart/2008/layout/HorizontalMultiLevelHierarchy"/>
    <dgm:cxn modelId="{BB905051-E219-4F5E-BA48-EBE3CE6A3976}" type="presParOf" srcId="{8E71E436-8ADE-40C4-88B0-22C302001D0D}" destId="{A81DE9A3-36C0-41C3-8BA6-7C284A3EE3BA}" srcOrd="9" destOrd="0" presId="urn:microsoft.com/office/officeart/2008/layout/HorizontalMultiLevelHierarchy"/>
    <dgm:cxn modelId="{AA1AC6D6-9CF3-4674-9AE5-9B3B5407B56B}" type="presParOf" srcId="{A81DE9A3-36C0-41C3-8BA6-7C284A3EE3BA}" destId="{FE5079DA-EFC3-4922-A063-981745543C78}" srcOrd="0" destOrd="0" presId="urn:microsoft.com/office/officeart/2008/layout/HorizontalMultiLevelHierarchy"/>
    <dgm:cxn modelId="{88503C26-4EAE-4FCF-AED4-5EBDC867136B}" type="presParOf" srcId="{A81DE9A3-36C0-41C3-8BA6-7C284A3EE3BA}" destId="{E0998837-9FBB-4756-A0C3-EEDE7A58921E}" srcOrd="1" destOrd="0" presId="urn:microsoft.com/office/officeart/2008/layout/HorizontalMultiLevelHierarchy"/>
    <dgm:cxn modelId="{4F4F6DA0-4063-4404-BA9E-E83C591BDEFE}" type="presParOf" srcId="{8E71E436-8ADE-40C4-88B0-22C302001D0D}" destId="{D4F9D83C-9DCD-4181-B117-CB9FA91F3AE2}" srcOrd="10" destOrd="0" presId="urn:microsoft.com/office/officeart/2008/layout/HorizontalMultiLevelHierarchy"/>
    <dgm:cxn modelId="{CF73FDBC-206D-4F52-AE1B-82A72A4F36FA}" type="presParOf" srcId="{D4F9D83C-9DCD-4181-B117-CB9FA91F3AE2}" destId="{ECFF81C6-020D-4BA8-B313-602951EFCD15}" srcOrd="0" destOrd="0" presId="urn:microsoft.com/office/officeart/2008/layout/HorizontalMultiLevelHierarchy"/>
    <dgm:cxn modelId="{2E729469-4EE8-4E31-B32A-AD9D5867E328}" type="presParOf" srcId="{8E71E436-8ADE-40C4-88B0-22C302001D0D}" destId="{39F04734-AAA5-4F3C-9113-8F8567397E9A}" srcOrd="11" destOrd="0" presId="urn:microsoft.com/office/officeart/2008/layout/HorizontalMultiLevelHierarchy"/>
    <dgm:cxn modelId="{D15E3336-D4A8-4FD0-BA01-9D62A262AACB}" type="presParOf" srcId="{39F04734-AAA5-4F3C-9113-8F8567397E9A}" destId="{2024498F-F7CF-4062-9396-EF5F2D7129E6}" srcOrd="0" destOrd="0" presId="urn:microsoft.com/office/officeart/2008/layout/HorizontalMultiLevelHierarchy"/>
    <dgm:cxn modelId="{2BFFDD2A-5954-44E5-995B-2441054D7336}" type="presParOf" srcId="{39F04734-AAA5-4F3C-9113-8F8567397E9A}" destId="{7B9D1980-D6F6-4E7A-8CAB-87BE7F9E3409}" srcOrd="1" destOrd="0" presId="urn:microsoft.com/office/officeart/2008/layout/HorizontalMultiLevelHierarchy"/>
    <dgm:cxn modelId="{BF9E4AF5-58A3-400C-A245-9468019D0975}" type="presParOf" srcId="{8E71E436-8ADE-40C4-88B0-22C302001D0D}" destId="{74391852-20B6-4874-955D-801FF57834EE}" srcOrd="12" destOrd="0" presId="urn:microsoft.com/office/officeart/2008/layout/HorizontalMultiLevelHierarchy"/>
    <dgm:cxn modelId="{05389D8A-2D58-49C3-B28E-0C6668A0A33F}" type="presParOf" srcId="{74391852-20B6-4874-955D-801FF57834EE}" destId="{3758A0D4-2C40-4658-B762-D5ED70FF1E54}" srcOrd="0" destOrd="0" presId="urn:microsoft.com/office/officeart/2008/layout/HorizontalMultiLevelHierarchy"/>
    <dgm:cxn modelId="{2A7D09A9-16E4-4ECD-AA8A-D24571AA1D40}" type="presParOf" srcId="{8E71E436-8ADE-40C4-88B0-22C302001D0D}" destId="{C697F1E5-33A7-4E04-864C-5CC402F5596B}" srcOrd="13" destOrd="0" presId="urn:microsoft.com/office/officeart/2008/layout/HorizontalMultiLevelHierarchy"/>
    <dgm:cxn modelId="{034FA0B2-B53E-43D2-ABEE-D07EF01F830F}" type="presParOf" srcId="{C697F1E5-33A7-4E04-864C-5CC402F5596B}" destId="{4149323B-3026-48D2-9406-B1B2030D0A79}" srcOrd="0" destOrd="0" presId="urn:microsoft.com/office/officeart/2008/layout/HorizontalMultiLevelHierarchy"/>
    <dgm:cxn modelId="{59A6BD6C-B818-47F7-AEC0-6F1CC6A55CB0}"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FA567FC-D09B-4CCA-B060-6DF83C77A89D}" type="presOf" srcId="{F34A9759-A1C7-4A33-B2A7-7B973735D614}" destId="{D135C692-C0EC-4F6A-B102-4457BC7949B2}"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B6CCEBB0-BA20-4FC5-A2D4-CB87245B1C31}" type="presOf" srcId="{BB5ED96F-427D-43EC-B451-2BF560A2541D}" destId="{A8CAA23B-DECC-4DE6-98E2-2C9D8BE5E59C}"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EA9242C8-CD55-4814-A5CB-864B73AFAB63}" srcId="{36EF0EC0-60A4-4C1A-9356-01B0251FFD65}" destId="{1C39AB6F-243F-410C-8C0A-F831AA0B0142}" srcOrd="3" destOrd="0" parTransId="{C7CE2D37-D75A-401F-9AC1-CFEFF8361B00}" sibTransId="{F2DCA00F-F18A-4D4B-A367-A8E610BBF095}"/>
    <dgm:cxn modelId="{079A4170-E008-455B-8D36-976E74D8BB6C}" type="presOf" srcId="{980E9C16-A76E-4416-A46E-D2E80524CBA2}" destId="{95FB0B6A-82E2-49A0-84C8-EF6168BE495D}"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A7EEE003-BB78-4271-90C0-B9F8AAC7074F}" type="presOf" srcId="{135AEF2C-5110-4C4E-8844-0F140ACF302D}" destId="{C36D933B-DC2E-49DB-B383-FA9682E4DD3D}" srcOrd="0" destOrd="0" presId="urn:microsoft.com/office/officeart/2008/layout/HorizontalMultiLevelHierarchy"/>
    <dgm:cxn modelId="{D0C6A1F1-860B-40ED-9974-90616AB93B46}" type="presOf" srcId="{C7CE2D37-D75A-401F-9AC1-CFEFF8361B00}" destId="{76260727-C795-4CA5-BCD3-8B4DC0C82E2A}" srcOrd="1" destOrd="0" presId="urn:microsoft.com/office/officeart/2008/layout/HorizontalMultiLevelHierarchy"/>
    <dgm:cxn modelId="{5997502E-7EA5-4A5A-9A80-BBCFECE69DE3}" type="presOf" srcId="{66707873-FE4E-4F02-A241-93CC8F117438}" destId="{E7DD4E41-BC36-48D7-9C26-C49247D78B79}" srcOrd="0" destOrd="0" presId="urn:microsoft.com/office/officeart/2008/layout/HorizontalMultiLevelHierarchy"/>
    <dgm:cxn modelId="{DD59C02C-0A42-4213-93E6-6B0E886773FA}" type="presOf" srcId="{F34A9759-A1C7-4A33-B2A7-7B973735D614}" destId="{1E5A2185-BA0C-4F91-AA10-F6CB1B0156FC}" srcOrd="0" destOrd="0" presId="urn:microsoft.com/office/officeart/2008/layout/HorizontalMultiLevelHierarchy"/>
    <dgm:cxn modelId="{946A8D69-3163-4B77-A109-716DE1CFD496}" type="presOf" srcId="{423E522E-F39B-4288-92D4-75938BD88936}" destId="{D4F9D83C-9DCD-4181-B117-CB9FA91F3AE2}" srcOrd="0" destOrd="0" presId="urn:microsoft.com/office/officeart/2008/layout/HorizontalMultiLevelHierarchy"/>
    <dgm:cxn modelId="{193A950E-FC94-4220-AC24-865C11AA7BCA}" type="presOf" srcId="{45E39A56-40CC-4E96-9015-DA7B915A0C87}" destId="{4149323B-3026-48D2-9406-B1B2030D0A79}" srcOrd="0" destOrd="0" presId="urn:microsoft.com/office/officeart/2008/layout/HorizontalMultiLevelHierarchy"/>
    <dgm:cxn modelId="{4FF4141C-AFB1-4D2F-B76B-5C8027CC9BC7}" type="presOf" srcId="{2C4F72F7-6691-4BDA-A6E5-6FBEA6CDBC29}" destId="{2024498F-F7CF-4062-9396-EF5F2D7129E6}" srcOrd="0" destOrd="0" presId="urn:microsoft.com/office/officeart/2008/layout/HorizontalMultiLevelHierarchy"/>
    <dgm:cxn modelId="{A5583EEB-05B1-45EB-AE57-8576EEDE7374}" type="presOf" srcId="{423E522E-F39B-4288-92D4-75938BD88936}" destId="{ECFF81C6-020D-4BA8-B313-602951EFCD15}" srcOrd="1" destOrd="0" presId="urn:microsoft.com/office/officeart/2008/layout/HorizontalMultiLevelHierarchy"/>
    <dgm:cxn modelId="{AC0EC001-9CBF-4120-82BF-1289DD9535E4}" type="presOf" srcId="{5A6311CB-0A7F-4017-AD33-666B10CA6727}" destId="{C783A362-4F56-4422-B23C-1799C71A5667}" srcOrd="1" destOrd="0" presId="urn:microsoft.com/office/officeart/2008/layout/HorizontalMultiLevelHierarchy"/>
    <dgm:cxn modelId="{651486CE-A7BD-4FAB-9B06-64AD6BAB9369}" type="presOf" srcId="{36EF0EC0-60A4-4C1A-9356-01B0251FFD65}" destId="{D2007AEC-647D-47B0-B4C8-FF0881230684}" srcOrd="0" destOrd="0" presId="urn:microsoft.com/office/officeart/2008/layout/HorizontalMultiLevelHierarchy"/>
    <dgm:cxn modelId="{342C82F0-E0B9-4FF0-901B-2CBC47BA0B20}" type="presOf" srcId="{CE0711CA-AB88-42F3-9B58-9D9798B18A1F}" destId="{4DCC8F3E-F709-4B42-99CB-9E754E86A040}"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D58C84BF-BCD4-41B4-B0E9-D99CBD2AC2DB}" type="presOf" srcId="{0BCEE368-3431-44B9-BC39-8D043A9AFB6B}" destId="{74391852-20B6-4874-955D-801FF57834EE}" srcOrd="0" destOrd="0" presId="urn:microsoft.com/office/officeart/2008/layout/HorizontalMultiLevelHierarchy"/>
    <dgm:cxn modelId="{8C7F50F0-4CB6-4EF1-B3E0-BE24F886BE85}" type="presOf" srcId="{76042859-7BD1-43F8-91B4-9B7159021193}" destId="{A032B66E-986F-441B-9E05-57F38F87657D}" srcOrd="0" destOrd="0" presId="urn:microsoft.com/office/officeart/2008/layout/HorizontalMultiLevelHierarchy"/>
    <dgm:cxn modelId="{7F1BE1F5-4AA6-49DB-AB02-F39CE383F185}" type="presOf" srcId="{CE0711CA-AB88-42F3-9B58-9D9798B18A1F}" destId="{925884E4-ECEB-467E-BFE0-3FFC322DBD5B}" srcOrd="1"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CE161A79-CDF2-4EC9-A257-4B2389A5C121}" type="presOf" srcId="{980E9C16-A76E-4416-A46E-D2E80524CBA2}" destId="{C40967AF-C170-466B-A4E4-8F5A191E2A7E}" srcOrd="1" destOrd="0" presId="urn:microsoft.com/office/officeart/2008/layout/HorizontalMultiLevelHierarchy"/>
    <dgm:cxn modelId="{AD952575-7718-4DCD-A1AF-22C2D3BCDE15}" type="presOf" srcId="{1C39AB6F-243F-410C-8C0A-F831AA0B0142}" destId="{EE9A99F2-3E14-4D11-917F-B58A06B280AB}"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9CC42A73-50F4-4552-AE74-E8FF1CBD1C94}" type="presOf" srcId="{C7CE2D37-D75A-401F-9AC1-CFEFF8361B00}" destId="{4B763022-987E-4813-B217-C6DBC14CE2C6}"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80581D01-4E5F-4E8F-B712-20DE3A0BBDCA}" type="presOf" srcId="{39EC5172-4BC3-4BA1-952B-BAC716F7257E}" destId="{FE5079DA-EFC3-4922-A063-981745543C78}" srcOrd="0" destOrd="0" presId="urn:microsoft.com/office/officeart/2008/layout/HorizontalMultiLevelHierarchy"/>
    <dgm:cxn modelId="{2BE4B686-6D2D-4C15-9519-5386D92CF211}" type="presOf" srcId="{0BCEE368-3431-44B9-BC39-8D043A9AFB6B}" destId="{3758A0D4-2C40-4658-B762-D5ED70FF1E54}" srcOrd="1" destOrd="0" presId="urn:microsoft.com/office/officeart/2008/layout/HorizontalMultiLevelHierarchy"/>
    <dgm:cxn modelId="{F9498CB9-A0EC-4BD6-B308-81FFEF7D5F37}" type="presOf" srcId="{5A6311CB-0A7F-4017-AD33-666B10CA6727}" destId="{47FEE023-1A1D-4B85-A59B-6C1A2EA20C15}" srcOrd="0" destOrd="0" presId="urn:microsoft.com/office/officeart/2008/layout/HorizontalMultiLevelHierarchy"/>
    <dgm:cxn modelId="{87BEAAE4-E288-4949-9D30-3F033818ED9E}" type="presParOf" srcId="{A032B66E-986F-441B-9E05-57F38F87657D}" destId="{5D73B763-97F2-4FE2-8750-A25AF6D10FB0}" srcOrd="0" destOrd="0" presId="urn:microsoft.com/office/officeart/2008/layout/HorizontalMultiLevelHierarchy"/>
    <dgm:cxn modelId="{840FD60D-EEF2-4D61-B8FF-E65243858858}" type="presParOf" srcId="{5D73B763-97F2-4FE2-8750-A25AF6D10FB0}" destId="{D2007AEC-647D-47B0-B4C8-FF0881230684}" srcOrd="0" destOrd="0" presId="urn:microsoft.com/office/officeart/2008/layout/HorizontalMultiLevelHierarchy"/>
    <dgm:cxn modelId="{CF453A76-62AE-4D09-A8E6-91A86D48C17D}" type="presParOf" srcId="{5D73B763-97F2-4FE2-8750-A25AF6D10FB0}" destId="{8E71E436-8ADE-40C4-88B0-22C302001D0D}" srcOrd="1" destOrd="0" presId="urn:microsoft.com/office/officeart/2008/layout/HorizontalMultiLevelHierarchy"/>
    <dgm:cxn modelId="{549B9463-7E15-4D1B-860B-38E510DF3789}" type="presParOf" srcId="{8E71E436-8ADE-40C4-88B0-22C302001D0D}" destId="{4DCC8F3E-F709-4B42-99CB-9E754E86A040}" srcOrd="0" destOrd="0" presId="urn:microsoft.com/office/officeart/2008/layout/HorizontalMultiLevelHierarchy"/>
    <dgm:cxn modelId="{5BEB4786-30B6-415C-A674-E0647305454C}" type="presParOf" srcId="{4DCC8F3E-F709-4B42-99CB-9E754E86A040}" destId="{925884E4-ECEB-467E-BFE0-3FFC322DBD5B}" srcOrd="0" destOrd="0" presId="urn:microsoft.com/office/officeart/2008/layout/HorizontalMultiLevelHierarchy"/>
    <dgm:cxn modelId="{EA13A973-BD4B-43C9-BA2A-A36182EA75E4}" type="presParOf" srcId="{8E71E436-8ADE-40C4-88B0-22C302001D0D}" destId="{68E97C6D-41E7-44CD-AD5C-C15A777C8E4D}" srcOrd="1" destOrd="0" presId="urn:microsoft.com/office/officeart/2008/layout/HorizontalMultiLevelHierarchy"/>
    <dgm:cxn modelId="{2D93FA3D-9228-4A85-AD56-6A60638315D8}" type="presParOf" srcId="{68E97C6D-41E7-44CD-AD5C-C15A777C8E4D}" destId="{C36D933B-DC2E-49DB-B383-FA9682E4DD3D}" srcOrd="0" destOrd="0" presId="urn:microsoft.com/office/officeart/2008/layout/HorizontalMultiLevelHierarchy"/>
    <dgm:cxn modelId="{3A0323D5-71C4-49C8-9961-D4D592E12273}" type="presParOf" srcId="{68E97C6D-41E7-44CD-AD5C-C15A777C8E4D}" destId="{F8B0B9E3-1D37-4CEB-83C6-ACD6FE844456}" srcOrd="1" destOrd="0" presId="urn:microsoft.com/office/officeart/2008/layout/HorizontalMultiLevelHierarchy"/>
    <dgm:cxn modelId="{E5552C05-1861-4254-8F38-6998690C90F9}" type="presParOf" srcId="{8E71E436-8ADE-40C4-88B0-22C302001D0D}" destId="{95FB0B6A-82E2-49A0-84C8-EF6168BE495D}" srcOrd="2" destOrd="0" presId="urn:microsoft.com/office/officeart/2008/layout/HorizontalMultiLevelHierarchy"/>
    <dgm:cxn modelId="{01E010CE-71C8-4296-BF1F-ED98371E301B}" type="presParOf" srcId="{95FB0B6A-82E2-49A0-84C8-EF6168BE495D}" destId="{C40967AF-C170-466B-A4E4-8F5A191E2A7E}" srcOrd="0" destOrd="0" presId="urn:microsoft.com/office/officeart/2008/layout/HorizontalMultiLevelHierarchy"/>
    <dgm:cxn modelId="{644F776E-B389-4DDC-9911-358F0245D5A0}" type="presParOf" srcId="{8E71E436-8ADE-40C4-88B0-22C302001D0D}" destId="{ABC845B6-90E0-4267-B693-A4B89703EF22}" srcOrd="3" destOrd="0" presId="urn:microsoft.com/office/officeart/2008/layout/HorizontalMultiLevelHierarchy"/>
    <dgm:cxn modelId="{F2A2ADD3-B13F-4637-96F4-1253537B9DB0}" type="presParOf" srcId="{ABC845B6-90E0-4267-B693-A4B89703EF22}" destId="{E7DD4E41-BC36-48D7-9C26-C49247D78B79}" srcOrd="0" destOrd="0" presId="urn:microsoft.com/office/officeart/2008/layout/HorizontalMultiLevelHierarchy"/>
    <dgm:cxn modelId="{63FFE2B7-5870-4441-9C93-69994AC6FE9B}" type="presParOf" srcId="{ABC845B6-90E0-4267-B693-A4B89703EF22}" destId="{EF7E4693-EA42-492A-AF2F-561A4A9AE5EA}" srcOrd="1" destOrd="0" presId="urn:microsoft.com/office/officeart/2008/layout/HorizontalMultiLevelHierarchy"/>
    <dgm:cxn modelId="{A8D30793-E1DE-46D1-A83E-5A51733311A0}" type="presParOf" srcId="{8E71E436-8ADE-40C4-88B0-22C302001D0D}" destId="{1E5A2185-BA0C-4F91-AA10-F6CB1B0156FC}" srcOrd="4" destOrd="0" presId="urn:microsoft.com/office/officeart/2008/layout/HorizontalMultiLevelHierarchy"/>
    <dgm:cxn modelId="{89E22D4D-F839-41B0-9D62-D9F112CE4EDD}" type="presParOf" srcId="{1E5A2185-BA0C-4F91-AA10-F6CB1B0156FC}" destId="{D135C692-C0EC-4F6A-B102-4457BC7949B2}" srcOrd="0" destOrd="0" presId="urn:microsoft.com/office/officeart/2008/layout/HorizontalMultiLevelHierarchy"/>
    <dgm:cxn modelId="{3C7ED497-C1C5-4D2F-A98B-325AC6BA2864}" type="presParOf" srcId="{8E71E436-8ADE-40C4-88B0-22C302001D0D}" destId="{B232C524-1618-40BE-A55F-A33A10364233}" srcOrd="5" destOrd="0" presId="urn:microsoft.com/office/officeart/2008/layout/HorizontalMultiLevelHierarchy"/>
    <dgm:cxn modelId="{09BEA374-D86D-427F-9A39-71AD341FF313}" type="presParOf" srcId="{B232C524-1618-40BE-A55F-A33A10364233}" destId="{A8CAA23B-DECC-4DE6-98E2-2C9D8BE5E59C}" srcOrd="0" destOrd="0" presId="urn:microsoft.com/office/officeart/2008/layout/HorizontalMultiLevelHierarchy"/>
    <dgm:cxn modelId="{1C96E45C-FFFE-4EE2-9502-E05462EBB0A6}" type="presParOf" srcId="{B232C524-1618-40BE-A55F-A33A10364233}" destId="{95A207FE-39EE-4B9A-A3B6-A47A594D5F54}" srcOrd="1" destOrd="0" presId="urn:microsoft.com/office/officeart/2008/layout/HorizontalMultiLevelHierarchy"/>
    <dgm:cxn modelId="{1CCE525B-E090-4B8E-9BBB-744C718A58FA}" type="presParOf" srcId="{8E71E436-8ADE-40C4-88B0-22C302001D0D}" destId="{4B763022-987E-4813-B217-C6DBC14CE2C6}" srcOrd="6" destOrd="0" presId="urn:microsoft.com/office/officeart/2008/layout/HorizontalMultiLevelHierarchy"/>
    <dgm:cxn modelId="{458A7B51-CBB7-47E5-A29C-E7284A3C96A5}" type="presParOf" srcId="{4B763022-987E-4813-B217-C6DBC14CE2C6}" destId="{76260727-C795-4CA5-BCD3-8B4DC0C82E2A}" srcOrd="0" destOrd="0" presId="urn:microsoft.com/office/officeart/2008/layout/HorizontalMultiLevelHierarchy"/>
    <dgm:cxn modelId="{A6B10C15-D856-444A-8BFA-43FD8F76AFDF}" type="presParOf" srcId="{8E71E436-8ADE-40C4-88B0-22C302001D0D}" destId="{9B790912-C7F2-410E-A5B2-70FA999A4AB7}" srcOrd="7" destOrd="0" presId="urn:microsoft.com/office/officeart/2008/layout/HorizontalMultiLevelHierarchy"/>
    <dgm:cxn modelId="{2EF53EE0-05F1-46B4-AB6C-C769980CB471}" type="presParOf" srcId="{9B790912-C7F2-410E-A5B2-70FA999A4AB7}" destId="{EE9A99F2-3E14-4D11-917F-B58A06B280AB}" srcOrd="0" destOrd="0" presId="urn:microsoft.com/office/officeart/2008/layout/HorizontalMultiLevelHierarchy"/>
    <dgm:cxn modelId="{8F5C3390-F8FE-4B0A-8AE9-13026C1C6723}" type="presParOf" srcId="{9B790912-C7F2-410E-A5B2-70FA999A4AB7}" destId="{5FFD9AF4-0EDF-4E80-A6D9-8F78D09431A5}" srcOrd="1" destOrd="0" presId="urn:microsoft.com/office/officeart/2008/layout/HorizontalMultiLevelHierarchy"/>
    <dgm:cxn modelId="{B95A0B90-8F11-430D-917A-3C8B8EA247E3}" type="presParOf" srcId="{8E71E436-8ADE-40C4-88B0-22C302001D0D}" destId="{47FEE023-1A1D-4B85-A59B-6C1A2EA20C15}" srcOrd="8" destOrd="0" presId="urn:microsoft.com/office/officeart/2008/layout/HorizontalMultiLevelHierarchy"/>
    <dgm:cxn modelId="{7A5D6D24-FDD3-441B-B33D-7C1D1E53BBBD}" type="presParOf" srcId="{47FEE023-1A1D-4B85-A59B-6C1A2EA20C15}" destId="{C783A362-4F56-4422-B23C-1799C71A5667}" srcOrd="0" destOrd="0" presId="urn:microsoft.com/office/officeart/2008/layout/HorizontalMultiLevelHierarchy"/>
    <dgm:cxn modelId="{DB32A3DD-6A20-45AF-94EA-F319D5CE47B9}" type="presParOf" srcId="{8E71E436-8ADE-40C4-88B0-22C302001D0D}" destId="{A81DE9A3-36C0-41C3-8BA6-7C284A3EE3BA}" srcOrd="9" destOrd="0" presId="urn:microsoft.com/office/officeart/2008/layout/HorizontalMultiLevelHierarchy"/>
    <dgm:cxn modelId="{1E9BB520-86F3-4B3D-9D6D-67C3CA455C91}" type="presParOf" srcId="{A81DE9A3-36C0-41C3-8BA6-7C284A3EE3BA}" destId="{FE5079DA-EFC3-4922-A063-981745543C78}" srcOrd="0" destOrd="0" presId="urn:microsoft.com/office/officeart/2008/layout/HorizontalMultiLevelHierarchy"/>
    <dgm:cxn modelId="{51FBC6F6-390E-4E3B-89B2-9BD7B4F2F41E}" type="presParOf" srcId="{A81DE9A3-36C0-41C3-8BA6-7C284A3EE3BA}" destId="{E0998837-9FBB-4756-A0C3-EEDE7A58921E}" srcOrd="1" destOrd="0" presId="urn:microsoft.com/office/officeart/2008/layout/HorizontalMultiLevelHierarchy"/>
    <dgm:cxn modelId="{4D64947D-8B29-4900-92A2-CAF85166C139}" type="presParOf" srcId="{8E71E436-8ADE-40C4-88B0-22C302001D0D}" destId="{D4F9D83C-9DCD-4181-B117-CB9FA91F3AE2}" srcOrd="10" destOrd="0" presId="urn:microsoft.com/office/officeart/2008/layout/HorizontalMultiLevelHierarchy"/>
    <dgm:cxn modelId="{DC7AB1DA-9F45-4324-8501-1A9A5E3C8AD2}" type="presParOf" srcId="{D4F9D83C-9DCD-4181-B117-CB9FA91F3AE2}" destId="{ECFF81C6-020D-4BA8-B313-602951EFCD15}" srcOrd="0" destOrd="0" presId="urn:microsoft.com/office/officeart/2008/layout/HorizontalMultiLevelHierarchy"/>
    <dgm:cxn modelId="{D5348B3D-ECD0-4295-8D76-483B09ED574E}" type="presParOf" srcId="{8E71E436-8ADE-40C4-88B0-22C302001D0D}" destId="{39F04734-AAA5-4F3C-9113-8F8567397E9A}" srcOrd="11" destOrd="0" presId="urn:microsoft.com/office/officeart/2008/layout/HorizontalMultiLevelHierarchy"/>
    <dgm:cxn modelId="{1F39672D-62EA-461E-8091-C749658A7AF5}" type="presParOf" srcId="{39F04734-AAA5-4F3C-9113-8F8567397E9A}" destId="{2024498F-F7CF-4062-9396-EF5F2D7129E6}" srcOrd="0" destOrd="0" presId="urn:microsoft.com/office/officeart/2008/layout/HorizontalMultiLevelHierarchy"/>
    <dgm:cxn modelId="{990A303B-9183-4883-8F1B-7F7AEBBAA3CA}" type="presParOf" srcId="{39F04734-AAA5-4F3C-9113-8F8567397E9A}" destId="{7B9D1980-D6F6-4E7A-8CAB-87BE7F9E3409}" srcOrd="1" destOrd="0" presId="urn:microsoft.com/office/officeart/2008/layout/HorizontalMultiLevelHierarchy"/>
    <dgm:cxn modelId="{33AE5E5E-8986-4B27-83A2-67D711DE865A}" type="presParOf" srcId="{8E71E436-8ADE-40C4-88B0-22C302001D0D}" destId="{74391852-20B6-4874-955D-801FF57834EE}" srcOrd="12" destOrd="0" presId="urn:microsoft.com/office/officeart/2008/layout/HorizontalMultiLevelHierarchy"/>
    <dgm:cxn modelId="{9ED34A10-ACA6-4A14-9F44-0EEC8A198589}" type="presParOf" srcId="{74391852-20B6-4874-955D-801FF57834EE}" destId="{3758A0D4-2C40-4658-B762-D5ED70FF1E54}" srcOrd="0" destOrd="0" presId="urn:microsoft.com/office/officeart/2008/layout/HorizontalMultiLevelHierarchy"/>
    <dgm:cxn modelId="{2CF23919-399B-4731-A97D-DAE1F569B42D}" type="presParOf" srcId="{8E71E436-8ADE-40C4-88B0-22C302001D0D}" destId="{C697F1E5-33A7-4E04-864C-5CC402F5596B}" srcOrd="13" destOrd="0" presId="urn:microsoft.com/office/officeart/2008/layout/HorizontalMultiLevelHierarchy"/>
    <dgm:cxn modelId="{75710F46-8D21-4F61-933F-4E05ADD0FA66}" type="presParOf" srcId="{C697F1E5-33A7-4E04-864C-5CC402F5596B}" destId="{4149323B-3026-48D2-9406-B1B2030D0A79}" srcOrd="0" destOrd="0" presId="urn:microsoft.com/office/officeart/2008/layout/HorizontalMultiLevelHierarchy"/>
    <dgm:cxn modelId="{31EE9183-DFFF-42E7-9B70-4AEECB35EE0F}"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pPr algn="ct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  經濟弱勢</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B51EC1EF-36B3-474D-894E-02411B0A8BB5}" type="presOf" srcId="{423E522E-F39B-4288-92D4-75938BD88936}" destId="{D4F9D83C-9DCD-4181-B117-CB9FA91F3AE2}" srcOrd="0" destOrd="0" presId="urn:microsoft.com/office/officeart/2008/layout/HorizontalMultiLevelHierarchy"/>
    <dgm:cxn modelId="{162067D4-D32B-4825-9188-54B71BBA3597}" type="presOf" srcId="{C7CE2D37-D75A-401F-9AC1-CFEFF8361B00}" destId="{76260727-C795-4CA5-BCD3-8B4DC0C82E2A}" srcOrd="1" destOrd="0" presId="urn:microsoft.com/office/officeart/2008/layout/HorizontalMultiLevelHierarchy"/>
    <dgm:cxn modelId="{CDA4006D-D617-45E8-A9F7-91F5CD2C5A54}" type="presOf" srcId="{1C39AB6F-243F-410C-8C0A-F831AA0B0142}" destId="{EE9A99F2-3E14-4D11-917F-B58A06B280AB}"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42424E87-9E0E-4C8C-8A3A-CB4A6D3AA5EA}" type="presOf" srcId="{36EF0EC0-60A4-4C1A-9356-01B0251FFD65}" destId="{D2007AEC-647D-47B0-B4C8-FF0881230684}" srcOrd="0" destOrd="0" presId="urn:microsoft.com/office/officeart/2008/layout/HorizontalMultiLevelHierarchy"/>
    <dgm:cxn modelId="{AEA4560F-CBDA-43A3-AEEA-283D5148D436}" type="presOf" srcId="{66707873-FE4E-4F02-A241-93CC8F117438}" destId="{E7DD4E41-BC36-48D7-9C26-C49247D78B79}" srcOrd="0" destOrd="0" presId="urn:microsoft.com/office/officeart/2008/layout/HorizontalMultiLevelHierarchy"/>
    <dgm:cxn modelId="{A8DAC193-0CF0-4CFC-9278-5B10B735248F}" type="presOf" srcId="{F34A9759-A1C7-4A33-B2A7-7B973735D614}" destId="{D135C692-C0EC-4F6A-B102-4457BC7949B2}" srcOrd="1" destOrd="0" presId="urn:microsoft.com/office/officeart/2008/layout/HorizontalMultiLevelHierarchy"/>
    <dgm:cxn modelId="{0782C1FC-C2E4-474F-B0D4-0D2128DC3B2E}" type="presOf" srcId="{5A6311CB-0A7F-4017-AD33-666B10CA6727}" destId="{47FEE023-1A1D-4B85-A59B-6C1A2EA20C15}"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0133E794-74CE-447C-BB53-45B4BE98EEFE}" type="presOf" srcId="{F34A9759-A1C7-4A33-B2A7-7B973735D614}" destId="{1E5A2185-BA0C-4F91-AA10-F6CB1B0156FC}" srcOrd="0" destOrd="0" presId="urn:microsoft.com/office/officeart/2008/layout/HorizontalMultiLevelHierarchy"/>
    <dgm:cxn modelId="{31E43FAA-0AE0-474C-82FB-202184AB144F}" type="presOf" srcId="{CE0711CA-AB88-42F3-9B58-9D9798B18A1F}" destId="{4DCC8F3E-F709-4B42-99CB-9E754E86A040}" srcOrd="0" destOrd="0" presId="urn:microsoft.com/office/officeart/2008/layout/HorizontalMultiLevelHierarchy"/>
    <dgm:cxn modelId="{4C91704C-35DB-44F0-A2B6-830BCDF24075}" type="presOf" srcId="{5A6311CB-0A7F-4017-AD33-666B10CA6727}" destId="{C783A362-4F56-4422-B23C-1799C71A5667}" srcOrd="1" destOrd="0" presId="urn:microsoft.com/office/officeart/2008/layout/HorizontalMultiLevelHierarchy"/>
    <dgm:cxn modelId="{D3FC6A42-AD31-423E-AF0E-6C343CA43B5D}" type="presOf" srcId="{39EC5172-4BC3-4BA1-952B-BAC716F7257E}" destId="{FE5079DA-EFC3-4922-A063-981745543C78}" srcOrd="0" destOrd="0" presId="urn:microsoft.com/office/officeart/2008/layout/HorizontalMultiLevelHierarchy"/>
    <dgm:cxn modelId="{51E9EF0D-15FC-4328-BAB5-C7EB0F360021}" type="presOf" srcId="{C7CE2D37-D75A-401F-9AC1-CFEFF8361B00}" destId="{4B763022-987E-4813-B217-C6DBC14CE2C6}"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611ABFDB-1121-490E-A935-4B255A1EE518}" type="presOf" srcId="{980E9C16-A76E-4416-A46E-D2E80524CBA2}" destId="{C40967AF-C170-466B-A4E4-8F5A191E2A7E}"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E878E857-298E-4B0F-97CF-F703B0BA773E}" type="presOf" srcId="{135AEF2C-5110-4C4E-8844-0F140ACF302D}" destId="{C36D933B-DC2E-49DB-B383-FA9682E4DD3D}" srcOrd="0" destOrd="0" presId="urn:microsoft.com/office/officeart/2008/layout/HorizontalMultiLevelHierarchy"/>
    <dgm:cxn modelId="{7B04870B-5131-442F-ADE8-9E28BC4A9394}" type="presOf" srcId="{CE0711CA-AB88-42F3-9B58-9D9798B18A1F}" destId="{925884E4-ECEB-467E-BFE0-3FFC322DBD5B}"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AC472DBD-81B0-4ABE-AABE-96ED991B8394}" type="presOf" srcId="{2C4F72F7-6691-4BDA-A6E5-6FBEA6CDBC29}" destId="{2024498F-F7CF-4062-9396-EF5F2D7129E6}" srcOrd="0" destOrd="0" presId="urn:microsoft.com/office/officeart/2008/layout/HorizontalMultiLevelHierarchy"/>
    <dgm:cxn modelId="{E3200709-3E0F-4953-98C4-492FA4102FEF}" type="presOf" srcId="{423E522E-F39B-4288-92D4-75938BD88936}" destId="{ECFF81C6-020D-4BA8-B313-602951EFCD15}" srcOrd="1" destOrd="0" presId="urn:microsoft.com/office/officeart/2008/layout/HorizontalMultiLevelHierarchy"/>
    <dgm:cxn modelId="{1A57DC9B-438E-4FE3-B2B6-2BC64FDC04BE}" type="presOf" srcId="{76042859-7BD1-43F8-91B4-9B7159021193}" destId="{A032B66E-986F-441B-9E05-57F38F87657D}" srcOrd="0" destOrd="0" presId="urn:microsoft.com/office/officeart/2008/layout/HorizontalMultiLevelHierarchy"/>
    <dgm:cxn modelId="{294FF9C1-FF51-42BF-94BB-0198DD16A1A2}" type="presOf" srcId="{0BCEE368-3431-44B9-BC39-8D043A9AFB6B}" destId="{74391852-20B6-4874-955D-801FF57834EE}"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AB792BCA-5316-4217-A996-3439E12C5676}" type="presOf" srcId="{980E9C16-A76E-4416-A46E-D2E80524CBA2}" destId="{95FB0B6A-82E2-49A0-84C8-EF6168BE495D}" srcOrd="0" destOrd="0" presId="urn:microsoft.com/office/officeart/2008/layout/HorizontalMultiLevelHierarchy"/>
    <dgm:cxn modelId="{1FF47B8A-0C62-44F2-A950-CA8BB6EA4F39}" type="presOf" srcId="{0BCEE368-3431-44B9-BC39-8D043A9AFB6B}" destId="{3758A0D4-2C40-4658-B762-D5ED70FF1E54}" srcOrd="1" destOrd="0" presId="urn:microsoft.com/office/officeart/2008/layout/HorizontalMultiLevelHierarchy"/>
    <dgm:cxn modelId="{D5141D81-A4DE-4208-9379-BC182AD6C0D9}" type="presOf" srcId="{45E39A56-40CC-4E96-9015-DA7B915A0C87}" destId="{4149323B-3026-48D2-9406-B1B2030D0A79}" srcOrd="0" destOrd="0" presId="urn:microsoft.com/office/officeart/2008/layout/HorizontalMultiLevelHierarchy"/>
    <dgm:cxn modelId="{6BCED86E-CEB6-4AE2-9F68-99940723D13F}" type="presOf" srcId="{BB5ED96F-427D-43EC-B451-2BF560A2541D}" destId="{A8CAA23B-DECC-4DE6-98E2-2C9D8BE5E59C}"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47B0DFE7-4D2D-4C8C-9468-9A1E94D239B9}" type="presParOf" srcId="{A032B66E-986F-441B-9E05-57F38F87657D}" destId="{5D73B763-97F2-4FE2-8750-A25AF6D10FB0}" srcOrd="0" destOrd="0" presId="urn:microsoft.com/office/officeart/2008/layout/HorizontalMultiLevelHierarchy"/>
    <dgm:cxn modelId="{1BB46CA2-5E2D-4499-B143-16F1AAA72311}" type="presParOf" srcId="{5D73B763-97F2-4FE2-8750-A25AF6D10FB0}" destId="{D2007AEC-647D-47B0-B4C8-FF0881230684}" srcOrd="0" destOrd="0" presId="urn:microsoft.com/office/officeart/2008/layout/HorizontalMultiLevelHierarchy"/>
    <dgm:cxn modelId="{68BDEDD5-ACE8-45EF-B07F-2C0D781012AC}" type="presParOf" srcId="{5D73B763-97F2-4FE2-8750-A25AF6D10FB0}" destId="{8E71E436-8ADE-40C4-88B0-22C302001D0D}" srcOrd="1" destOrd="0" presId="urn:microsoft.com/office/officeart/2008/layout/HorizontalMultiLevelHierarchy"/>
    <dgm:cxn modelId="{EAA5A093-3574-4DD4-B1FE-E486147F3B26}" type="presParOf" srcId="{8E71E436-8ADE-40C4-88B0-22C302001D0D}" destId="{4DCC8F3E-F709-4B42-99CB-9E754E86A040}" srcOrd="0" destOrd="0" presId="urn:microsoft.com/office/officeart/2008/layout/HorizontalMultiLevelHierarchy"/>
    <dgm:cxn modelId="{C8907851-3095-4D49-99A4-A8E58BAC3115}" type="presParOf" srcId="{4DCC8F3E-F709-4B42-99CB-9E754E86A040}" destId="{925884E4-ECEB-467E-BFE0-3FFC322DBD5B}" srcOrd="0" destOrd="0" presId="urn:microsoft.com/office/officeart/2008/layout/HorizontalMultiLevelHierarchy"/>
    <dgm:cxn modelId="{B23CB58A-A1CD-4239-A95A-70088CEBE6C7}" type="presParOf" srcId="{8E71E436-8ADE-40C4-88B0-22C302001D0D}" destId="{68E97C6D-41E7-44CD-AD5C-C15A777C8E4D}" srcOrd="1" destOrd="0" presId="urn:microsoft.com/office/officeart/2008/layout/HorizontalMultiLevelHierarchy"/>
    <dgm:cxn modelId="{2EA71D7A-23AA-4F9B-92EB-FE7557FB5C78}" type="presParOf" srcId="{68E97C6D-41E7-44CD-AD5C-C15A777C8E4D}" destId="{C36D933B-DC2E-49DB-B383-FA9682E4DD3D}" srcOrd="0" destOrd="0" presId="urn:microsoft.com/office/officeart/2008/layout/HorizontalMultiLevelHierarchy"/>
    <dgm:cxn modelId="{B41A0851-8578-4CDD-851D-D6D26B07D072}" type="presParOf" srcId="{68E97C6D-41E7-44CD-AD5C-C15A777C8E4D}" destId="{F8B0B9E3-1D37-4CEB-83C6-ACD6FE844456}" srcOrd="1" destOrd="0" presId="urn:microsoft.com/office/officeart/2008/layout/HorizontalMultiLevelHierarchy"/>
    <dgm:cxn modelId="{5288FB20-E40B-41D6-9C8D-089DC0A52F3D}" type="presParOf" srcId="{8E71E436-8ADE-40C4-88B0-22C302001D0D}" destId="{95FB0B6A-82E2-49A0-84C8-EF6168BE495D}" srcOrd="2" destOrd="0" presId="urn:microsoft.com/office/officeart/2008/layout/HorizontalMultiLevelHierarchy"/>
    <dgm:cxn modelId="{9EAADDE4-4C63-4A43-8C5D-23FA7DE708E3}" type="presParOf" srcId="{95FB0B6A-82E2-49A0-84C8-EF6168BE495D}" destId="{C40967AF-C170-466B-A4E4-8F5A191E2A7E}" srcOrd="0" destOrd="0" presId="urn:microsoft.com/office/officeart/2008/layout/HorizontalMultiLevelHierarchy"/>
    <dgm:cxn modelId="{1B48210E-D8DB-4ECE-84EB-80D74A03653F}" type="presParOf" srcId="{8E71E436-8ADE-40C4-88B0-22C302001D0D}" destId="{ABC845B6-90E0-4267-B693-A4B89703EF22}" srcOrd="3" destOrd="0" presId="urn:microsoft.com/office/officeart/2008/layout/HorizontalMultiLevelHierarchy"/>
    <dgm:cxn modelId="{48558FBC-6090-455C-8295-89D48517CCF6}" type="presParOf" srcId="{ABC845B6-90E0-4267-B693-A4B89703EF22}" destId="{E7DD4E41-BC36-48D7-9C26-C49247D78B79}" srcOrd="0" destOrd="0" presId="urn:microsoft.com/office/officeart/2008/layout/HorizontalMultiLevelHierarchy"/>
    <dgm:cxn modelId="{6134A341-FEA5-4EE1-B702-0C7B64CE3B3D}" type="presParOf" srcId="{ABC845B6-90E0-4267-B693-A4B89703EF22}" destId="{EF7E4693-EA42-492A-AF2F-561A4A9AE5EA}" srcOrd="1" destOrd="0" presId="urn:microsoft.com/office/officeart/2008/layout/HorizontalMultiLevelHierarchy"/>
    <dgm:cxn modelId="{C79522C2-5076-4556-98BC-C84CB9AEF7A2}" type="presParOf" srcId="{8E71E436-8ADE-40C4-88B0-22C302001D0D}" destId="{1E5A2185-BA0C-4F91-AA10-F6CB1B0156FC}" srcOrd="4" destOrd="0" presId="urn:microsoft.com/office/officeart/2008/layout/HorizontalMultiLevelHierarchy"/>
    <dgm:cxn modelId="{6AF0F257-B149-4340-A7F8-8B62C9B6ABD8}" type="presParOf" srcId="{1E5A2185-BA0C-4F91-AA10-F6CB1B0156FC}" destId="{D135C692-C0EC-4F6A-B102-4457BC7949B2}" srcOrd="0" destOrd="0" presId="urn:microsoft.com/office/officeart/2008/layout/HorizontalMultiLevelHierarchy"/>
    <dgm:cxn modelId="{016DAEA8-AB1A-4B69-BB0C-6815503621AE}" type="presParOf" srcId="{8E71E436-8ADE-40C4-88B0-22C302001D0D}" destId="{B232C524-1618-40BE-A55F-A33A10364233}" srcOrd="5" destOrd="0" presId="urn:microsoft.com/office/officeart/2008/layout/HorizontalMultiLevelHierarchy"/>
    <dgm:cxn modelId="{D9252BFF-0EC6-452E-B6C8-42656F9A1505}" type="presParOf" srcId="{B232C524-1618-40BE-A55F-A33A10364233}" destId="{A8CAA23B-DECC-4DE6-98E2-2C9D8BE5E59C}" srcOrd="0" destOrd="0" presId="urn:microsoft.com/office/officeart/2008/layout/HorizontalMultiLevelHierarchy"/>
    <dgm:cxn modelId="{F92A5E8C-397E-447B-AB9C-811DA2180F8A}" type="presParOf" srcId="{B232C524-1618-40BE-A55F-A33A10364233}" destId="{95A207FE-39EE-4B9A-A3B6-A47A594D5F54}" srcOrd="1" destOrd="0" presId="urn:microsoft.com/office/officeart/2008/layout/HorizontalMultiLevelHierarchy"/>
    <dgm:cxn modelId="{F28A5E6C-57EC-47D8-B59F-A077B95885CD}" type="presParOf" srcId="{8E71E436-8ADE-40C4-88B0-22C302001D0D}" destId="{4B763022-987E-4813-B217-C6DBC14CE2C6}" srcOrd="6" destOrd="0" presId="urn:microsoft.com/office/officeart/2008/layout/HorizontalMultiLevelHierarchy"/>
    <dgm:cxn modelId="{ED11E065-7771-4C8D-9878-1B22A4346D50}" type="presParOf" srcId="{4B763022-987E-4813-B217-C6DBC14CE2C6}" destId="{76260727-C795-4CA5-BCD3-8B4DC0C82E2A}" srcOrd="0" destOrd="0" presId="urn:microsoft.com/office/officeart/2008/layout/HorizontalMultiLevelHierarchy"/>
    <dgm:cxn modelId="{CBA9A99A-51F2-4C6E-9BE4-931CB2F88FFB}" type="presParOf" srcId="{8E71E436-8ADE-40C4-88B0-22C302001D0D}" destId="{9B790912-C7F2-410E-A5B2-70FA999A4AB7}" srcOrd="7" destOrd="0" presId="urn:microsoft.com/office/officeart/2008/layout/HorizontalMultiLevelHierarchy"/>
    <dgm:cxn modelId="{F1A48104-2AA2-4DA0-B21F-0103FDB60D6E}" type="presParOf" srcId="{9B790912-C7F2-410E-A5B2-70FA999A4AB7}" destId="{EE9A99F2-3E14-4D11-917F-B58A06B280AB}" srcOrd="0" destOrd="0" presId="urn:microsoft.com/office/officeart/2008/layout/HorizontalMultiLevelHierarchy"/>
    <dgm:cxn modelId="{28468E1C-758E-4726-9356-85812B9CF949}" type="presParOf" srcId="{9B790912-C7F2-410E-A5B2-70FA999A4AB7}" destId="{5FFD9AF4-0EDF-4E80-A6D9-8F78D09431A5}" srcOrd="1" destOrd="0" presId="urn:microsoft.com/office/officeart/2008/layout/HorizontalMultiLevelHierarchy"/>
    <dgm:cxn modelId="{C38B5EB6-315F-492B-ADCC-5B2C6893A0A7}" type="presParOf" srcId="{8E71E436-8ADE-40C4-88B0-22C302001D0D}" destId="{47FEE023-1A1D-4B85-A59B-6C1A2EA20C15}" srcOrd="8" destOrd="0" presId="urn:microsoft.com/office/officeart/2008/layout/HorizontalMultiLevelHierarchy"/>
    <dgm:cxn modelId="{07E52103-7E69-42EB-926B-65F199DAB4E8}" type="presParOf" srcId="{47FEE023-1A1D-4B85-A59B-6C1A2EA20C15}" destId="{C783A362-4F56-4422-B23C-1799C71A5667}" srcOrd="0" destOrd="0" presId="urn:microsoft.com/office/officeart/2008/layout/HorizontalMultiLevelHierarchy"/>
    <dgm:cxn modelId="{05C42133-107D-4F64-8035-2E7063416883}" type="presParOf" srcId="{8E71E436-8ADE-40C4-88B0-22C302001D0D}" destId="{A81DE9A3-36C0-41C3-8BA6-7C284A3EE3BA}" srcOrd="9" destOrd="0" presId="urn:microsoft.com/office/officeart/2008/layout/HorizontalMultiLevelHierarchy"/>
    <dgm:cxn modelId="{7C24B647-8873-409F-B773-F57DB83A25C5}" type="presParOf" srcId="{A81DE9A3-36C0-41C3-8BA6-7C284A3EE3BA}" destId="{FE5079DA-EFC3-4922-A063-981745543C78}" srcOrd="0" destOrd="0" presId="urn:microsoft.com/office/officeart/2008/layout/HorizontalMultiLevelHierarchy"/>
    <dgm:cxn modelId="{6993A9A0-5122-47B9-B0A5-A87294345D75}" type="presParOf" srcId="{A81DE9A3-36C0-41C3-8BA6-7C284A3EE3BA}" destId="{E0998837-9FBB-4756-A0C3-EEDE7A58921E}" srcOrd="1" destOrd="0" presId="urn:microsoft.com/office/officeart/2008/layout/HorizontalMultiLevelHierarchy"/>
    <dgm:cxn modelId="{36C1E0E7-5915-4962-821E-A8E01F5CC135}" type="presParOf" srcId="{8E71E436-8ADE-40C4-88B0-22C302001D0D}" destId="{D4F9D83C-9DCD-4181-B117-CB9FA91F3AE2}" srcOrd="10" destOrd="0" presId="urn:microsoft.com/office/officeart/2008/layout/HorizontalMultiLevelHierarchy"/>
    <dgm:cxn modelId="{3E688CEF-A769-4657-8BBF-F5A23D158088}" type="presParOf" srcId="{D4F9D83C-9DCD-4181-B117-CB9FA91F3AE2}" destId="{ECFF81C6-020D-4BA8-B313-602951EFCD15}" srcOrd="0" destOrd="0" presId="urn:microsoft.com/office/officeart/2008/layout/HorizontalMultiLevelHierarchy"/>
    <dgm:cxn modelId="{16007B47-6FDB-4149-98D5-0D5413BFB366}" type="presParOf" srcId="{8E71E436-8ADE-40C4-88B0-22C302001D0D}" destId="{39F04734-AAA5-4F3C-9113-8F8567397E9A}" srcOrd="11" destOrd="0" presId="urn:microsoft.com/office/officeart/2008/layout/HorizontalMultiLevelHierarchy"/>
    <dgm:cxn modelId="{EC616A27-6773-4B56-8AEA-0397992DFACE}" type="presParOf" srcId="{39F04734-AAA5-4F3C-9113-8F8567397E9A}" destId="{2024498F-F7CF-4062-9396-EF5F2D7129E6}" srcOrd="0" destOrd="0" presId="urn:microsoft.com/office/officeart/2008/layout/HorizontalMultiLevelHierarchy"/>
    <dgm:cxn modelId="{D18B31F2-9C2A-4CA6-8FEF-95384B11E5C9}" type="presParOf" srcId="{39F04734-AAA5-4F3C-9113-8F8567397E9A}" destId="{7B9D1980-D6F6-4E7A-8CAB-87BE7F9E3409}" srcOrd="1" destOrd="0" presId="urn:microsoft.com/office/officeart/2008/layout/HorizontalMultiLevelHierarchy"/>
    <dgm:cxn modelId="{D71D2586-9175-4F7C-A3D7-F3D9172931E9}" type="presParOf" srcId="{8E71E436-8ADE-40C4-88B0-22C302001D0D}" destId="{74391852-20B6-4874-955D-801FF57834EE}" srcOrd="12" destOrd="0" presId="urn:microsoft.com/office/officeart/2008/layout/HorizontalMultiLevelHierarchy"/>
    <dgm:cxn modelId="{0BC13CB6-BC89-4C21-89BA-0C6C24ECEECA}" type="presParOf" srcId="{74391852-20B6-4874-955D-801FF57834EE}" destId="{3758A0D4-2C40-4658-B762-D5ED70FF1E54}" srcOrd="0" destOrd="0" presId="urn:microsoft.com/office/officeart/2008/layout/HorizontalMultiLevelHierarchy"/>
    <dgm:cxn modelId="{271431C2-ED73-4069-BCB2-648DE7042704}" type="presParOf" srcId="{8E71E436-8ADE-40C4-88B0-22C302001D0D}" destId="{C697F1E5-33A7-4E04-864C-5CC402F5596B}" srcOrd="13" destOrd="0" presId="urn:microsoft.com/office/officeart/2008/layout/HorizontalMultiLevelHierarchy"/>
    <dgm:cxn modelId="{64BF66BD-C817-46A3-BA06-C8D3E79F614A}" type="presParOf" srcId="{C697F1E5-33A7-4E04-864C-5CC402F5596B}" destId="{4149323B-3026-48D2-9406-B1B2030D0A79}" srcOrd="0" destOrd="0" presId="urn:microsoft.com/office/officeart/2008/layout/HorizontalMultiLevelHierarchy"/>
    <dgm:cxn modelId="{BD7CFD1B-B326-4D60-A29D-91AEA7AE3D6E}"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120496" y="1968981"/>
          <a:ext cx="303594" cy="1735487"/>
        </a:xfrm>
        <a:custGeom>
          <a:avLst/>
          <a:gdLst/>
          <a:ahLst/>
          <a:cxnLst/>
          <a:rect l="0" t="0" r="0" b="0"/>
          <a:pathLst>
            <a:path>
              <a:moveTo>
                <a:pt x="0" y="0"/>
              </a:moveTo>
              <a:lnTo>
                <a:pt x="151797" y="0"/>
              </a:lnTo>
              <a:lnTo>
                <a:pt x="151797" y="1735487"/>
              </a:lnTo>
              <a:lnTo>
                <a:pt x="303594" y="1735487"/>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28247" y="2792678"/>
        <a:ext cx="88092" cy="88092"/>
      </dsp:txXfrm>
    </dsp:sp>
    <dsp:sp modelId="{D4F9D83C-9DCD-4181-B117-CB9FA91F3AE2}">
      <dsp:nvSpPr>
        <dsp:cNvPr id="0" name=""/>
        <dsp:cNvSpPr/>
      </dsp:nvSpPr>
      <dsp:spPr>
        <a:xfrm>
          <a:off x="2120496" y="1968981"/>
          <a:ext cx="303594" cy="1156991"/>
        </a:xfrm>
        <a:custGeom>
          <a:avLst/>
          <a:gdLst/>
          <a:ahLst/>
          <a:cxnLst/>
          <a:rect l="0" t="0" r="0" b="0"/>
          <a:pathLst>
            <a:path>
              <a:moveTo>
                <a:pt x="0" y="0"/>
              </a:moveTo>
              <a:lnTo>
                <a:pt x="151797" y="0"/>
              </a:lnTo>
              <a:lnTo>
                <a:pt x="151797" y="1156991"/>
              </a:lnTo>
              <a:lnTo>
                <a:pt x="303594" y="1156991"/>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42389" y="2517572"/>
        <a:ext cx="59807" cy="59807"/>
      </dsp:txXfrm>
    </dsp:sp>
    <dsp:sp modelId="{47FEE023-1A1D-4B85-A59B-6C1A2EA20C15}">
      <dsp:nvSpPr>
        <dsp:cNvPr id="0" name=""/>
        <dsp:cNvSpPr/>
      </dsp:nvSpPr>
      <dsp:spPr>
        <a:xfrm>
          <a:off x="2120496" y="1968981"/>
          <a:ext cx="303594" cy="578495"/>
        </a:xfrm>
        <a:custGeom>
          <a:avLst/>
          <a:gdLst/>
          <a:ahLst/>
          <a:cxnLst/>
          <a:rect l="0" t="0" r="0" b="0"/>
          <a:pathLst>
            <a:path>
              <a:moveTo>
                <a:pt x="0" y="0"/>
              </a:moveTo>
              <a:lnTo>
                <a:pt x="151797" y="0"/>
              </a:lnTo>
              <a:lnTo>
                <a:pt x="151797" y="578495"/>
              </a:lnTo>
              <a:lnTo>
                <a:pt x="303594" y="578495"/>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55960" y="2241895"/>
        <a:ext cx="32665" cy="32665"/>
      </dsp:txXfrm>
    </dsp:sp>
    <dsp:sp modelId="{4B763022-987E-4813-B217-C6DBC14CE2C6}">
      <dsp:nvSpPr>
        <dsp:cNvPr id="0" name=""/>
        <dsp:cNvSpPr/>
      </dsp:nvSpPr>
      <dsp:spPr>
        <a:xfrm>
          <a:off x="2120496" y="1923260"/>
          <a:ext cx="303594" cy="91440"/>
        </a:xfrm>
        <a:custGeom>
          <a:avLst/>
          <a:gdLst/>
          <a:ahLst/>
          <a:cxnLst/>
          <a:rect l="0" t="0" r="0" b="0"/>
          <a:pathLst>
            <a:path>
              <a:moveTo>
                <a:pt x="0" y="45720"/>
              </a:moveTo>
              <a:lnTo>
                <a:pt x="303594"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64703" y="1961391"/>
        <a:ext cx="15179" cy="15179"/>
      </dsp:txXfrm>
    </dsp:sp>
    <dsp:sp modelId="{1E5A2185-BA0C-4F91-AA10-F6CB1B0156FC}">
      <dsp:nvSpPr>
        <dsp:cNvPr id="0" name=""/>
        <dsp:cNvSpPr/>
      </dsp:nvSpPr>
      <dsp:spPr>
        <a:xfrm>
          <a:off x="2120496" y="1390485"/>
          <a:ext cx="303594" cy="578495"/>
        </a:xfrm>
        <a:custGeom>
          <a:avLst/>
          <a:gdLst/>
          <a:ahLst/>
          <a:cxnLst/>
          <a:rect l="0" t="0" r="0" b="0"/>
          <a:pathLst>
            <a:path>
              <a:moveTo>
                <a:pt x="0" y="578495"/>
              </a:moveTo>
              <a:lnTo>
                <a:pt x="151797" y="578495"/>
              </a:lnTo>
              <a:lnTo>
                <a:pt x="151797" y="0"/>
              </a:lnTo>
              <a:lnTo>
                <a:pt x="303594"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55960" y="1663400"/>
        <a:ext cx="32665" cy="32665"/>
      </dsp:txXfrm>
    </dsp:sp>
    <dsp:sp modelId="{95FB0B6A-82E2-49A0-84C8-EF6168BE495D}">
      <dsp:nvSpPr>
        <dsp:cNvPr id="0" name=""/>
        <dsp:cNvSpPr/>
      </dsp:nvSpPr>
      <dsp:spPr>
        <a:xfrm>
          <a:off x="2120496" y="811989"/>
          <a:ext cx="303594" cy="1156991"/>
        </a:xfrm>
        <a:custGeom>
          <a:avLst/>
          <a:gdLst/>
          <a:ahLst/>
          <a:cxnLst/>
          <a:rect l="0" t="0" r="0" b="0"/>
          <a:pathLst>
            <a:path>
              <a:moveTo>
                <a:pt x="0" y="1156991"/>
              </a:moveTo>
              <a:lnTo>
                <a:pt x="151797" y="1156991"/>
              </a:lnTo>
              <a:lnTo>
                <a:pt x="151797" y="0"/>
              </a:lnTo>
              <a:lnTo>
                <a:pt x="303594"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42389" y="1360581"/>
        <a:ext cx="59807" cy="59807"/>
      </dsp:txXfrm>
    </dsp:sp>
    <dsp:sp modelId="{4DCC8F3E-F709-4B42-99CB-9E754E86A040}">
      <dsp:nvSpPr>
        <dsp:cNvPr id="0" name=""/>
        <dsp:cNvSpPr/>
      </dsp:nvSpPr>
      <dsp:spPr>
        <a:xfrm>
          <a:off x="2120496" y="233493"/>
          <a:ext cx="303594" cy="1735487"/>
        </a:xfrm>
        <a:custGeom>
          <a:avLst/>
          <a:gdLst/>
          <a:ahLst/>
          <a:cxnLst/>
          <a:rect l="0" t="0" r="0" b="0"/>
          <a:pathLst>
            <a:path>
              <a:moveTo>
                <a:pt x="0" y="1735487"/>
              </a:moveTo>
              <a:lnTo>
                <a:pt x="151797" y="1735487"/>
              </a:lnTo>
              <a:lnTo>
                <a:pt x="151797" y="0"/>
              </a:lnTo>
              <a:lnTo>
                <a:pt x="303594"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28247" y="1057191"/>
        <a:ext cx="88092" cy="88092"/>
      </dsp:txXfrm>
    </dsp:sp>
    <dsp:sp modelId="{D2007AEC-647D-47B0-B4C8-FF0881230684}">
      <dsp:nvSpPr>
        <dsp:cNvPr id="0" name=""/>
        <dsp:cNvSpPr/>
      </dsp:nvSpPr>
      <dsp:spPr>
        <a:xfrm rot="16200000">
          <a:off x="218386" y="1284757"/>
          <a:ext cx="2435771" cy="1368447"/>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258466" y="1324837"/>
        <a:ext cx="2355611" cy="1288287"/>
      </dsp:txXfrm>
    </dsp:sp>
    <dsp:sp modelId="{C36D933B-DC2E-49DB-B383-FA9682E4DD3D}">
      <dsp:nvSpPr>
        <dsp:cNvPr id="0" name=""/>
        <dsp:cNvSpPr/>
      </dsp:nvSpPr>
      <dsp:spPr>
        <a:xfrm>
          <a:off x="2424090" y="2095"/>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424090" y="2095"/>
        <a:ext cx="1907954" cy="462796"/>
      </dsp:txXfrm>
    </dsp:sp>
    <dsp:sp modelId="{E7DD4E41-BC36-48D7-9C26-C49247D78B79}">
      <dsp:nvSpPr>
        <dsp:cNvPr id="0" name=""/>
        <dsp:cNvSpPr/>
      </dsp:nvSpPr>
      <dsp:spPr>
        <a:xfrm>
          <a:off x="2424090" y="580591"/>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424090" y="580591"/>
        <a:ext cx="1907954" cy="462796"/>
      </dsp:txXfrm>
    </dsp:sp>
    <dsp:sp modelId="{A8CAA23B-DECC-4DE6-98E2-2C9D8BE5E59C}">
      <dsp:nvSpPr>
        <dsp:cNvPr id="0" name=""/>
        <dsp:cNvSpPr/>
      </dsp:nvSpPr>
      <dsp:spPr>
        <a:xfrm>
          <a:off x="2424090" y="1159087"/>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1159087"/>
        <a:ext cx="1907954" cy="462796"/>
      </dsp:txXfrm>
    </dsp:sp>
    <dsp:sp modelId="{EE9A99F2-3E14-4D11-917F-B58A06B280AB}">
      <dsp:nvSpPr>
        <dsp:cNvPr id="0" name=""/>
        <dsp:cNvSpPr/>
      </dsp:nvSpPr>
      <dsp:spPr>
        <a:xfrm>
          <a:off x="2424090" y="1737582"/>
          <a:ext cx="1883409"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1737582"/>
        <a:ext cx="1883409" cy="462796"/>
      </dsp:txXfrm>
    </dsp:sp>
    <dsp:sp modelId="{FE5079DA-EFC3-4922-A063-981745543C78}">
      <dsp:nvSpPr>
        <dsp:cNvPr id="0" name=""/>
        <dsp:cNvSpPr/>
      </dsp:nvSpPr>
      <dsp:spPr>
        <a:xfrm>
          <a:off x="2424090" y="2316078"/>
          <a:ext cx="1883409"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2316078"/>
        <a:ext cx="1883409" cy="462796"/>
      </dsp:txXfrm>
    </dsp:sp>
    <dsp:sp modelId="{2024498F-F7CF-4062-9396-EF5F2D7129E6}">
      <dsp:nvSpPr>
        <dsp:cNvPr id="0" name=""/>
        <dsp:cNvSpPr/>
      </dsp:nvSpPr>
      <dsp:spPr>
        <a:xfrm>
          <a:off x="2424090" y="2894574"/>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424090" y="2894574"/>
        <a:ext cx="1907954" cy="462796"/>
      </dsp:txXfrm>
    </dsp:sp>
    <dsp:sp modelId="{4149323B-3026-48D2-9406-B1B2030D0A79}">
      <dsp:nvSpPr>
        <dsp:cNvPr id="0" name=""/>
        <dsp:cNvSpPr/>
      </dsp:nvSpPr>
      <dsp:spPr>
        <a:xfrm>
          <a:off x="2424090" y="3473069"/>
          <a:ext cx="1883409"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3473069"/>
        <a:ext cx="1883409" cy="46279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CAB9B-5EED-4CB5-BECD-8EA6561A796F}">
      <dsp:nvSpPr>
        <dsp:cNvPr id="0" name=""/>
        <dsp:cNvSpPr/>
      </dsp:nvSpPr>
      <dsp:spPr>
        <a:xfrm rot="5400000">
          <a:off x="2869616" y="-590371"/>
          <a:ext cx="5196049" cy="6797367"/>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班級幹部：擔任班級幹部任滿</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學期，經考核表現優良者得</a:t>
          </a:r>
          <a:r>
            <a:rPr lang="en-US" altLang="en-US" sz="1800" b="1" u="none" kern="1200" dirty="0">
              <a:solidFill>
                <a:srgbClr val="000066"/>
              </a:solidFill>
              <a:latin typeface="微軟正黑體" pitchFamily="34" charset="-120"/>
              <a:ea typeface="微軟正黑體" pitchFamily="34" charset="-120"/>
              <a:cs typeface="+mn-cs"/>
            </a:rPr>
            <a:t>3</a:t>
          </a:r>
          <a:r>
            <a:rPr lang="zh-TW" altLang="en-US" sz="1800" b="1" u="none" kern="1200" dirty="0">
              <a:solidFill>
                <a:srgbClr val="000066"/>
              </a:solidFill>
              <a:latin typeface="微軟正黑體" pitchFamily="34" charset="-120"/>
              <a:ea typeface="微軟正黑體" pitchFamily="34" charset="-120"/>
              <a:cs typeface="+mn-cs"/>
            </a:rPr>
            <a:t>分。 </a:t>
          </a:r>
          <a:endParaRPr lang="zh-TW" altLang="en-US" sz="1800" b="1" kern="1200" dirty="0">
            <a:solidFill>
              <a:srgbClr val="000066"/>
            </a:solidFill>
            <a:latin typeface="微軟正黑體" pitchFamily="34" charset="-120"/>
            <a:ea typeface="微軟正黑體" pitchFamily="34" charset="-120"/>
            <a:cs typeface="+mn-cs"/>
          </a:endParaRP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班級幹部之數量以</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人服務</a:t>
          </a:r>
          <a:r>
            <a:rPr lang="en-US" altLang="en-US" sz="1800" b="1" u="none" kern="1200" dirty="0">
              <a:solidFill>
                <a:srgbClr val="000066"/>
              </a:solidFill>
              <a:latin typeface="微軟正黑體" pitchFamily="34" charset="-120"/>
              <a:ea typeface="微軟正黑體" pitchFamily="34" charset="-120"/>
              <a:cs typeface="+mn-cs"/>
            </a:rPr>
            <a:t>3</a:t>
          </a:r>
          <a:r>
            <a:rPr lang="zh-TW" altLang="en-US" sz="1800" b="1" u="none" kern="1200" dirty="0">
              <a:solidFill>
                <a:srgbClr val="000066"/>
              </a:solidFill>
              <a:latin typeface="微軟正黑體" pitchFamily="34" charset="-120"/>
              <a:ea typeface="微軟正黑體" pitchFamily="34" charset="-120"/>
              <a:cs typeface="+mn-cs"/>
            </a:rPr>
            <a:t>人之比例計算為原則，最多為</a:t>
          </a:r>
          <a:r>
            <a:rPr lang="en-US" altLang="zh-TW" sz="1800" b="1" u="none" kern="1200" dirty="0">
              <a:solidFill>
                <a:srgbClr val="333399"/>
              </a:solidFill>
              <a:latin typeface="微軟正黑體" pitchFamily="34" charset="-120"/>
              <a:ea typeface="微軟正黑體" pitchFamily="34" charset="-120"/>
              <a:cs typeface="+mn-cs"/>
            </a:rPr>
            <a:t>10</a:t>
          </a:r>
          <a:r>
            <a:rPr lang="zh-TW" altLang="en-US" sz="1800" b="1" u="none" kern="1200" dirty="0">
              <a:solidFill>
                <a:srgbClr val="000066"/>
              </a:solidFill>
              <a:latin typeface="微軟正黑體" pitchFamily="34" charset="-120"/>
              <a:ea typeface="微軟正黑體" pitchFamily="34" charset="-120"/>
              <a:cs typeface="+mn-cs"/>
            </a:rPr>
            <a:t>個幹部。</a:t>
          </a:r>
          <a:r>
            <a:rPr lang="zh-TW" altLang="en-US" sz="1800" b="1" u="none" kern="1200" dirty="0">
              <a:solidFill>
                <a:srgbClr val="FF0000"/>
              </a:solidFill>
              <a:latin typeface="微軟正黑體" pitchFamily="34" charset="-120"/>
              <a:ea typeface="微軟正黑體" pitchFamily="34" charset="-120"/>
              <a:cs typeface="+mn-cs"/>
            </a:rPr>
            <a:t>幹部名稱</a:t>
          </a:r>
          <a:r>
            <a:rPr lang="zh-TW" altLang="en-US" sz="1800" b="1" u="none" kern="1200" dirty="0">
              <a:solidFill>
                <a:srgbClr val="000066"/>
              </a:solidFill>
              <a:latin typeface="微軟正黑體" pitchFamily="34" charset="-120"/>
              <a:ea typeface="微軟正黑體" pitchFamily="34" charset="-120"/>
              <a:cs typeface="+mn-cs"/>
            </a:rPr>
            <a:t>例如：班長、副班長、學藝股長、風紀股長、衛生股長、服務（總務或事務）股長、康樂（體育）股長、輔導股長等，</a:t>
          </a:r>
          <a:r>
            <a:rPr lang="zh-TW" altLang="en-US" sz="1800" b="1" u="none" kern="1200" dirty="0">
              <a:solidFill>
                <a:srgbClr val="FF0000"/>
              </a:solidFill>
              <a:latin typeface="微軟正黑體" pitchFamily="34" charset="-120"/>
              <a:ea typeface="微軟正黑體" pitchFamily="34" charset="-120"/>
              <a:cs typeface="+mn-cs"/>
            </a:rPr>
            <a:t>各校得自行訂定</a:t>
          </a:r>
          <a:r>
            <a:rPr lang="zh-TW" altLang="en-US" sz="1800" b="1" u="none" kern="1200" dirty="0">
              <a:solidFill>
                <a:srgbClr val="000066"/>
              </a:solidFill>
              <a:latin typeface="微軟正黑體" pitchFamily="34" charset="-120"/>
              <a:ea typeface="微軟正黑體" pitchFamily="34" charset="-120"/>
              <a:cs typeface="+mn-cs"/>
            </a:rPr>
            <a:t>。</a:t>
          </a: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社團社長：任滿</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學期，經考核表現優良者得</a:t>
          </a:r>
          <a:r>
            <a:rPr lang="en-US" altLang="en-US" sz="1800" b="1" u="none" kern="1200" dirty="0">
              <a:solidFill>
                <a:srgbClr val="000066"/>
              </a:solidFill>
              <a:latin typeface="微軟正黑體" pitchFamily="34" charset="-120"/>
              <a:ea typeface="微軟正黑體" pitchFamily="34" charset="-120"/>
              <a:cs typeface="+mn-cs"/>
            </a:rPr>
            <a:t>2</a:t>
          </a:r>
          <a:r>
            <a:rPr lang="zh-TW" altLang="en-US" sz="1800" b="1" u="none" kern="1200" dirty="0">
              <a:solidFill>
                <a:srgbClr val="000066"/>
              </a:solidFill>
              <a:latin typeface="微軟正黑體" pitchFamily="34" charset="-120"/>
              <a:ea typeface="微軟正黑體" pitchFamily="34" charset="-120"/>
              <a:cs typeface="+mn-cs"/>
            </a:rPr>
            <a:t>分。</a:t>
          </a: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特殊服務表現：每班</a:t>
          </a:r>
          <a:r>
            <a:rPr lang="en-US" altLang="en-US" sz="1800" b="1" u="none" kern="1200" dirty="0">
              <a:solidFill>
                <a:srgbClr val="000066"/>
              </a:solidFill>
              <a:latin typeface="微軟正黑體" pitchFamily="34" charset="-120"/>
              <a:ea typeface="微軟正黑體" pitchFamily="34" charset="-120"/>
              <a:cs typeface="+mn-cs"/>
            </a:rPr>
            <a:t>0~4</a:t>
          </a:r>
          <a:r>
            <a:rPr lang="zh-TW" altLang="en-US" sz="1800" b="1" u="none" kern="1200" dirty="0">
              <a:solidFill>
                <a:srgbClr val="000066"/>
              </a:solidFill>
              <a:latin typeface="微軟正黑體" pitchFamily="34" charset="-120"/>
              <a:ea typeface="微軟正黑體" pitchFamily="34" charset="-120"/>
              <a:cs typeface="+mn-cs"/>
            </a:rPr>
            <a:t>位，任滿</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學期，經考核表現優良者得</a:t>
          </a:r>
          <a:r>
            <a:rPr lang="en-US" altLang="en-US" sz="1800" b="1" u="none" kern="1200" dirty="0">
              <a:solidFill>
                <a:srgbClr val="000066"/>
              </a:solidFill>
              <a:latin typeface="微軟正黑體" pitchFamily="34" charset="-120"/>
              <a:ea typeface="微軟正黑體" pitchFamily="34" charset="-120"/>
              <a:cs typeface="+mn-cs"/>
            </a:rPr>
            <a:t>2</a:t>
          </a:r>
          <a:r>
            <a:rPr lang="zh-TW" altLang="en-US" sz="1800" b="1" u="none" kern="1200" dirty="0">
              <a:solidFill>
                <a:srgbClr val="000066"/>
              </a:solidFill>
              <a:latin typeface="微軟正黑體" pitchFamily="34" charset="-120"/>
              <a:ea typeface="微軟正黑體" pitchFamily="34" charset="-120"/>
              <a:cs typeface="+mn-cs"/>
            </a:rPr>
            <a:t>分。</a:t>
          </a: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班級幹部、社團社長及特殊服務表現由學校提供證明；非學校型態個人實驗教育參與特殊服務表現</a:t>
          </a:r>
          <a:r>
            <a:rPr lang="en-US" altLang="zh-TW" sz="1800" b="1" u="none" kern="1200" dirty="0">
              <a:solidFill>
                <a:srgbClr val="000066"/>
              </a:solidFill>
              <a:latin typeface="微軟正黑體" pitchFamily="34" charset="-120"/>
              <a:ea typeface="微軟正黑體" pitchFamily="34" charset="-120"/>
              <a:cs typeface="+mn-cs"/>
            </a:rPr>
            <a:t>(</a:t>
          </a:r>
          <a:r>
            <a:rPr lang="zh-TW" altLang="en-US" sz="1800" b="1" u="none" kern="1200" dirty="0">
              <a:solidFill>
                <a:srgbClr val="000066"/>
              </a:solidFill>
              <a:latin typeface="微軟正黑體" pitchFamily="34" charset="-120"/>
              <a:ea typeface="微軟正黑體" pitchFamily="34" charset="-120"/>
              <a:cs typeface="+mn-cs"/>
            </a:rPr>
            <a:t>名額外加</a:t>
          </a:r>
          <a:r>
            <a:rPr lang="en-US" altLang="en-US" sz="1800" b="1" u="none" kern="1200" dirty="0">
              <a:solidFill>
                <a:srgbClr val="000066"/>
              </a:solidFill>
              <a:latin typeface="微軟正黑體" pitchFamily="34" charset="-120"/>
              <a:ea typeface="微軟正黑體" pitchFamily="34" charset="-120"/>
              <a:cs typeface="+mn-cs"/>
            </a:rPr>
            <a:t>)</a:t>
          </a:r>
          <a:r>
            <a:rPr lang="zh-TW" altLang="en-US" sz="1800" b="1" u="none" kern="1200" dirty="0">
              <a:solidFill>
                <a:srgbClr val="000066"/>
              </a:solidFill>
              <a:latin typeface="微軟正黑體" pitchFamily="34" charset="-120"/>
              <a:ea typeface="微軟正黑體" pitchFamily="34" charset="-120"/>
              <a:cs typeface="+mn-cs"/>
            </a:rPr>
            <a:t>，由家長提供證明。</a:t>
          </a:r>
        </a:p>
        <a:p>
          <a:pPr marL="171450" lvl="1" indent="-171450" algn="l" defTabSz="800100">
            <a:lnSpc>
              <a:spcPct val="90000"/>
            </a:lnSpc>
            <a:spcBef>
              <a:spcPct val="0"/>
            </a:spcBef>
            <a:spcAft>
              <a:spcPct val="15000"/>
            </a:spcAft>
            <a:buChar char="••"/>
          </a:pPr>
          <a:endParaRPr lang="zh-TW" altLang="en-US" sz="1800" b="1" u="none" kern="1200" dirty="0">
            <a:solidFill>
              <a:srgbClr val="000066"/>
            </a:solidFill>
            <a:latin typeface="微軟正黑體" pitchFamily="34" charset="-120"/>
            <a:ea typeface="微軟正黑體" pitchFamily="34" charset="-120"/>
            <a:cs typeface="+mn-cs"/>
          </a:endParaRPr>
        </a:p>
      </dsp:txBody>
      <dsp:txXfrm rot="-5400000">
        <a:off x="2068957" y="463938"/>
        <a:ext cx="6543717" cy="4688749"/>
      </dsp:txXfrm>
    </dsp:sp>
    <dsp:sp modelId="{86C6275C-E814-444B-B2D2-162DEBBE454D}">
      <dsp:nvSpPr>
        <dsp:cNvPr id="0" name=""/>
        <dsp:cNvSpPr/>
      </dsp:nvSpPr>
      <dsp:spPr>
        <a:xfrm>
          <a:off x="88" y="2742"/>
          <a:ext cx="2131448" cy="5611139"/>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u="none" kern="1200" dirty="0">
              <a:solidFill>
                <a:sysClr val="window" lastClr="FFFFFF"/>
              </a:solidFill>
              <a:latin typeface="微軟正黑體" pitchFamily="34" charset="-120"/>
              <a:ea typeface="微軟正黑體" pitchFamily="34" charset="-120"/>
              <a:cs typeface="+mn-cs"/>
            </a:rPr>
            <a:t>服務表現</a:t>
          </a:r>
          <a:endParaRPr lang="en-US" altLang="zh-TW" sz="2800" b="1" u="none" kern="1200" dirty="0">
            <a:solidFill>
              <a:sysClr val="window" lastClr="FFFFFF"/>
            </a:solidFill>
            <a:latin typeface="微軟正黑體" pitchFamily="34" charset="-120"/>
            <a:ea typeface="微軟正黑體" pitchFamily="34" charset="-120"/>
            <a:cs typeface="+mn-cs"/>
          </a:endParaRPr>
        </a:p>
        <a:p>
          <a:pPr lvl="0" algn="ctr" defTabSz="1244600">
            <a:lnSpc>
              <a:spcPct val="90000"/>
            </a:lnSpc>
            <a:spcBef>
              <a:spcPct val="0"/>
            </a:spcBef>
            <a:spcAft>
              <a:spcPct val="35000"/>
            </a:spcAft>
          </a:pPr>
          <a:r>
            <a:rPr lang="zh-TW" altLang="en-US" sz="2800" b="1" u="none" kern="1200" dirty="0">
              <a:solidFill>
                <a:sysClr val="window" lastClr="FFFFFF"/>
              </a:solidFill>
              <a:latin typeface="微軟正黑體" pitchFamily="34" charset="-120"/>
              <a:ea typeface="微軟正黑體" pitchFamily="34" charset="-120"/>
              <a:cs typeface="+mn-cs"/>
            </a:rPr>
            <a:t>上限</a:t>
          </a:r>
          <a:r>
            <a:rPr lang="en-US" altLang="zh-TW" sz="2800" b="1" u="none" kern="1200" dirty="0">
              <a:solidFill>
                <a:sysClr val="window" lastClr="FFFFFF"/>
              </a:solidFill>
              <a:latin typeface="微軟正黑體" pitchFamily="34" charset="-120"/>
              <a:ea typeface="微軟正黑體" pitchFamily="34" charset="-120"/>
              <a:cs typeface="+mn-cs"/>
            </a:rPr>
            <a:t>10</a:t>
          </a:r>
          <a:r>
            <a:rPr lang="zh-TW" altLang="en-US" sz="2800" b="1" u="none" kern="1200" dirty="0">
              <a:solidFill>
                <a:sysClr val="window" lastClr="FFFFFF"/>
              </a:solidFill>
              <a:latin typeface="微軟正黑體" pitchFamily="34" charset="-120"/>
              <a:ea typeface="微軟正黑體" pitchFamily="34" charset="-120"/>
              <a:cs typeface="+mn-cs"/>
            </a:rPr>
            <a:t>分</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104137" y="106791"/>
        <a:ext cx="1923350" cy="540304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CAB9B-5EED-4CB5-BECD-8EA6561A796F}">
      <dsp:nvSpPr>
        <dsp:cNvPr id="0" name=""/>
        <dsp:cNvSpPr/>
      </dsp:nvSpPr>
      <dsp:spPr>
        <a:xfrm rot="5400000">
          <a:off x="2905830" y="-877055"/>
          <a:ext cx="4518975" cy="6421520"/>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銷過或功過相抵後，無任何懲處紀錄者得</a:t>
          </a:r>
          <a:r>
            <a:rPr lang="en-US" sz="2400" b="1" u="none" kern="1200" dirty="0">
              <a:solidFill>
                <a:srgbClr val="333399"/>
              </a:solidFill>
              <a:latin typeface="微軟正黑體" panose="020B0604030504040204" pitchFamily="34" charset="-120"/>
              <a:ea typeface="微軟正黑體" panose="020B0604030504040204" pitchFamily="34" charset="-120"/>
            </a:rPr>
            <a:t>10</a:t>
          </a:r>
          <a:r>
            <a:rPr lang="zh-TW" sz="2400" b="1" u="none" kern="1200" dirty="0">
              <a:solidFill>
                <a:srgbClr val="333399"/>
              </a:solidFill>
              <a:latin typeface="微軟正黑體" panose="020B0604030504040204" pitchFamily="34" charset="-120"/>
              <a:ea typeface="微軟正黑體" panose="020B0604030504040204" pitchFamily="34" charset="-120"/>
            </a:rPr>
            <a:t>分</a:t>
          </a:r>
          <a:r>
            <a:rPr lang="zh-TW" altLang="en-US" sz="2400" b="1" u="none" kern="1200" dirty="0">
              <a:solidFill>
                <a:srgbClr val="333399"/>
              </a:solidFill>
              <a:latin typeface="微軟正黑體" panose="020B0604030504040204" pitchFamily="34" charset="-120"/>
              <a:ea typeface="微軟正黑體" panose="020B0604030504040204" pitchFamily="34" charset="-120"/>
            </a:rPr>
            <a:t>。</a:t>
          </a:r>
          <a:endParaRPr lang="zh-TW" altLang="en-US" sz="2400" b="1" u="none" kern="1200" dirty="0">
            <a:solidFill>
              <a:srgbClr val="333399"/>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未達小過</a:t>
          </a:r>
          <a:r>
            <a:rPr lang="en-US" sz="2400" b="1" u="none" kern="1200" dirty="0">
              <a:solidFill>
                <a:srgbClr val="333399"/>
              </a:solidFill>
              <a:latin typeface="微軟正黑體" panose="020B0604030504040204" pitchFamily="34" charset="-120"/>
              <a:ea typeface="微軟正黑體" panose="020B0604030504040204" pitchFamily="34" charset="-120"/>
            </a:rPr>
            <a:t>1</a:t>
          </a:r>
          <a:r>
            <a:rPr lang="zh-TW" sz="2400" b="1" u="none" kern="1200" dirty="0">
              <a:solidFill>
                <a:srgbClr val="333399"/>
              </a:solidFill>
              <a:latin typeface="微軟正黑體" panose="020B0604030504040204" pitchFamily="34" charset="-120"/>
              <a:ea typeface="微軟正黑體" panose="020B0604030504040204" pitchFamily="34" charset="-120"/>
            </a:rPr>
            <a:t>次紀錄者得</a:t>
          </a:r>
          <a:r>
            <a:rPr lang="en-US" sz="2400" b="1" u="none" kern="1200" dirty="0">
              <a:solidFill>
                <a:srgbClr val="333399"/>
              </a:solidFill>
              <a:latin typeface="微軟正黑體" panose="020B0604030504040204" pitchFamily="34" charset="-120"/>
              <a:ea typeface="微軟正黑體" panose="020B0604030504040204" pitchFamily="34" charset="-120"/>
            </a:rPr>
            <a:t>7</a:t>
          </a:r>
          <a:r>
            <a:rPr lang="zh-TW" sz="2400" b="1" u="none" kern="1200" dirty="0">
              <a:solidFill>
                <a:srgbClr val="333399"/>
              </a:solidFill>
              <a:latin typeface="微軟正黑體" panose="020B0604030504040204" pitchFamily="34" charset="-120"/>
              <a:ea typeface="微軟正黑體" panose="020B0604030504040204" pitchFamily="34" charset="-120"/>
            </a:rPr>
            <a:t>分</a:t>
          </a:r>
          <a:r>
            <a:rPr lang="zh-TW" altLang="en-US" sz="2400" b="1" u="none" kern="1200" dirty="0">
              <a:solidFill>
                <a:srgbClr val="333399"/>
              </a:solidFill>
              <a:latin typeface="微軟正黑體" panose="020B0604030504040204" pitchFamily="34" charset="-120"/>
              <a:ea typeface="微軟正黑體" panose="020B0604030504040204" pitchFamily="34" charset="-120"/>
            </a:rPr>
            <a:t>。</a:t>
          </a:r>
          <a:endParaRPr lang="zh-TW" altLang="en-US" sz="2400" b="1" u="none" kern="1200" dirty="0">
            <a:solidFill>
              <a:srgbClr val="333399"/>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未達小過</a:t>
          </a:r>
          <a:r>
            <a:rPr lang="en-US" sz="2400" b="1" u="none" kern="1200" dirty="0">
              <a:solidFill>
                <a:srgbClr val="333399"/>
              </a:solidFill>
              <a:latin typeface="微軟正黑體" panose="020B0604030504040204" pitchFamily="34" charset="-120"/>
              <a:ea typeface="微軟正黑體" panose="020B0604030504040204" pitchFamily="34" charset="-120"/>
            </a:rPr>
            <a:t>2</a:t>
          </a:r>
          <a:r>
            <a:rPr lang="zh-TW" sz="2400" b="1" u="none" kern="1200" dirty="0">
              <a:solidFill>
                <a:srgbClr val="333399"/>
              </a:solidFill>
              <a:latin typeface="微軟正黑體" panose="020B0604030504040204" pitchFamily="34" charset="-120"/>
              <a:ea typeface="微軟正黑體" panose="020B0604030504040204" pitchFamily="34" charset="-120"/>
            </a:rPr>
            <a:t>次紀錄者得</a:t>
          </a:r>
          <a:r>
            <a:rPr lang="en-US" sz="2400" b="1" u="none" kern="1200" dirty="0">
              <a:solidFill>
                <a:srgbClr val="333399"/>
              </a:solidFill>
              <a:latin typeface="微軟正黑體" panose="020B0604030504040204" pitchFamily="34" charset="-120"/>
              <a:ea typeface="微軟正黑體" panose="020B0604030504040204" pitchFamily="34" charset="-120"/>
            </a:rPr>
            <a:t>4</a:t>
          </a:r>
          <a:r>
            <a:rPr lang="zh-TW" sz="2400" b="1" u="none" kern="1200" dirty="0">
              <a:solidFill>
                <a:srgbClr val="333399"/>
              </a:solidFill>
              <a:latin typeface="微軟正黑體" panose="020B0604030504040204" pitchFamily="34" charset="-120"/>
              <a:ea typeface="微軟正黑體" panose="020B0604030504040204" pitchFamily="34" charset="-120"/>
            </a:rPr>
            <a:t>分</a:t>
          </a:r>
          <a:r>
            <a:rPr lang="zh-TW" altLang="en-US" sz="2400" b="1" u="none" kern="1200" dirty="0">
              <a:solidFill>
                <a:srgbClr val="333399"/>
              </a:solidFill>
              <a:latin typeface="微軟正黑體" panose="020B0604030504040204" pitchFamily="34" charset="-120"/>
              <a:ea typeface="微軟正黑體" panose="020B0604030504040204" pitchFamily="34" charset="-120"/>
            </a:rPr>
            <a:t>。</a:t>
          </a:r>
          <a:endParaRPr lang="zh-TW" altLang="en-US" sz="2400" b="1" u="none" kern="1200" dirty="0">
            <a:solidFill>
              <a:srgbClr val="333399"/>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未達小過</a:t>
          </a:r>
          <a:r>
            <a:rPr lang="en-US" sz="2400" b="1" u="none" kern="1200" dirty="0">
              <a:solidFill>
                <a:srgbClr val="333399"/>
              </a:solidFill>
              <a:latin typeface="微軟正黑體" panose="020B0604030504040204" pitchFamily="34" charset="-120"/>
              <a:ea typeface="微軟正黑體" panose="020B0604030504040204" pitchFamily="34" charset="-120"/>
            </a:rPr>
            <a:t>3</a:t>
          </a:r>
          <a:r>
            <a:rPr lang="zh-TW" sz="2400" b="1" u="none" kern="1200" dirty="0">
              <a:solidFill>
                <a:srgbClr val="333399"/>
              </a:solidFill>
              <a:latin typeface="微軟正黑體" panose="020B0604030504040204" pitchFamily="34" charset="-120"/>
              <a:ea typeface="微軟正黑體" panose="020B0604030504040204" pitchFamily="34" charset="-120"/>
            </a:rPr>
            <a:t>次紀錄者得</a:t>
          </a:r>
          <a:r>
            <a:rPr lang="en-US" sz="2400" b="1" u="none" kern="1200" dirty="0">
              <a:solidFill>
                <a:srgbClr val="333399"/>
              </a:solidFill>
              <a:latin typeface="微軟正黑體" panose="020B0604030504040204" pitchFamily="34" charset="-120"/>
              <a:ea typeface="微軟正黑體" panose="020B0604030504040204" pitchFamily="34" charset="-120"/>
            </a:rPr>
            <a:t>1</a:t>
          </a:r>
          <a:r>
            <a:rPr lang="zh-TW" sz="2400" b="1" u="none" kern="1200" dirty="0">
              <a:solidFill>
                <a:srgbClr val="333399"/>
              </a:solidFill>
              <a:latin typeface="微軟正黑體" panose="020B0604030504040204" pitchFamily="34" charset="-120"/>
              <a:ea typeface="微軟正黑體" panose="020B0604030504040204" pitchFamily="34" charset="-120"/>
            </a:rPr>
            <a:t>分。</a:t>
          </a:r>
          <a:endParaRPr lang="zh-TW" altLang="en-US" sz="2400" b="1" u="none" kern="1200" dirty="0">
            <a:solidFill>
              <a:srgbClr val="333399"/>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000066"/>
              </a:solidFill>
              <a:latin typeface="微軟正黑體" pitchFamily="34" charset="-120"/>
              <a:ea typeface="微軟正黑體" pitchFamily="34" charset="-120"/>
              <a:cs typeface="+mn-cs"/>
            </a:rPr>
            <a:t>採計至當年度</a:t>
          </a:r>
          <a:r>
            <a:rPr lang="en-US" sz="2400" b="1" u="none" kern="1200" dirty="0">
              <a:solidFill>
                <a:srgbClr val="000066"/>
              </a:solidFill>
              <a:latin typeface="微軟正黑體" pitchFamily="34" charset="-120"/>
              <a:ea typeface="微軟正黑體" pitchFamily="34" charset="-120"/>
              <a:cs typeface="+mn-cs"/>
            </a:rPr>
            <a:t>4</a:t>
          </a:r>
          <a:r>
            <a:rPr lang="zh-TW" sz="2400" b="1" u="none" kern="1200" dirty="0">
              <a:solidFill>
                <a:srgbClr val="000066"/>
              </a:solidFill>
              <a:latin typeface="微軟正黑體" pitchFamily="34" charset="-120"/>
              <a:ea typeface="微軟正黑體" pitchFamily="34" charset="-120"/>
              <a:cs typeface="+mn-cs"/>
            </a:rPr>
            <a:t>月</a:t>
          </a:r>
          <a:r>
            <a:rPr lang="en-US" sz="2400" b="1" u="none" kern="1200" dirty="0">
              <a:solidFill>
                <a:srgbClr val="FF0000"/>
              </a:solidFill>
              <a:latin typeface="微軟正黑體" pitchFamily="34" charset="-120"/>
              <a:ea typeface="微軟正黑體" pitchFamily="34" charset="-120"/>
              <a:cs typeface="+mn-cs"/>
            </a:rPr>
            <a:t>20</a:t>
          </a:r>
          <a:r>
            <a:rPr lang="zh-TW" sz="2400" b="1" u="none" kern="1200" dirty="0">
              <a:solidFill>
                <a:srgbClr val="000066"/>
              </a:solidFill>
              <a:latin typeface="微軟正黑體" pitchFamily="34" charset="-120"/>
              <a:ea typeface="微軟正黑體" pitchFamily="34" charset="-120"/>
              <a:cs typeface="+mn-cs"/>
            </a:rPr>
            <a:t>日前。</a:t>
          </a:r>
          <a:endParaRPr lang="zh-TW" altLang="en-US" sz="2400" b="1" u="none" kern="1200" dirty="0">
            <a:solidFill>
              <a:srgbClr val="000066"/>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altLang="en-US" sz="2400" b="1" u="none" kern="1200" dirty="0">
              <a:solidFill>
                <a:srgbClr val="000066"/>
              </a:solidFill>
              <a:latin typeface="微軟正黑體" pitchFamily="34" charset="-120"/>
              <a:ea typeface="微軟正黑體" pitchFamily="34" charset="-120"/>
              <a:cs typeface="+mn-cs"/>
            </a:rPr>
            <a:t>記過紀錄包含大過、小過、警告。</a:t>
          </a:r>
        </a:p>
        <a:p>
          <a:pPr marL="171450" lvl="1" indent="-171450" algn="l" defTabSz="711200">
            <a:lnSpc>
              <a:spcPct val="90000"/>
            </a:lnSpc>
            <a:spcBef>
              <a:spcPct val="0"/>
            </a:spcBef>
            <a:spcAft>
              <a:spcPct val="15000"/>
            </a:spcAft>
            <a:buChar char="••"/>
          </a:pPr>
          <a:endParaRPr lang="zh-TW" altLang="en-US" sz="1600" b="1" u="none" kern="1200" dirty="0">
            <a:solidFill>
              <a:srgbClr val="000066"/>
            </a:solidFill>
            <a:latin typeface="微軟正黑體" pitchFamily="34" charset="-120"/>
            <a:ea typeface="微軟正黑體" pitchFamily="34" charset="-120"/>
            <a:cs typeface="+mn-cs"/>
          </a:endParaRPr>
        </a:p>
      </dsp:txBody>
      <dsp:txXfrm rot="-5400000">
        <a:off x="1954558" y="294815"/>
        <a:ext cx="6200922" cy="4077779"/>
      </dsp:txXfrm>
    </dsp:sp>
    <dsp:sp modelId="{86C6275C-E814-444B-B2D2-162DEBBE454D}">
      <dsp:nvSpPr>
        <dsp:cNvPr id="0" name=""/>
        <dsp:cNvSpPr/>
      </dsp:nvSpPr>
      <dsp:spPr>
        <a:xfrm>
          <a:off x="83" y="2279"/>
          <a:ext cx="2013593" cy="4662851"/>
        </a:xfrm>
        <a:prstGeom prst="roundRect">
          <a:avLst/>
        </a:prstGeo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u="none" kern="1200" dirty="0">
              <a:solidFill>
                <a:schemeClr val="bg1"/>
              </a:solidFill>
              <a:latin typeface="微軟正黑體" pitchFamily="34" charset="-120"/>
              <a:ea typeface="微軟正黑體" pitchFamily="34" charset="-120"/>
              <a:cs typeface="+mn-cs"/>
            </a:rPr>
            <a:t>獎懲紀錄</a:t>
          </a:r>
          <a:endParaRPr lang="en-US" altLang="zh-TW" sz="2800" b="1" u="none" kern="1200" dirty="0">
            <a:solidFill>
              <a:schemeClr val="bg1"/>
            </a:solidFill>
            <a:latin typeface="微軟正黑體" pitchFamily="34" charset="-120"/>
            <a:ea typeface="微軟正黑體" pitchFamily="34" charset="-120"/>
            <a:cs typeface="+mn-cs"/>
          </a:endParaRPr>
        </a:p>
        <a:p>
          <a:pPr lvl="0" algn="ctr" defTabSz="1244600">
            <a:lnSpc>
              <a:spcPct val="90000"/>
            </a:lnSpc>
            <a:spcBef>
              <a:spcPct val="0"/>
            </a:spcBef>
            <a:spcAft>
              <a:spcPct val="35000"/>
            </a:spcAft>
          </a:pPr>
          <a:r>
            <a:rPr lang="zh-TW" altLang="en-US" sz="2800" b="1" u="none" kern="1200" dirty="0">
              <a:solidFill>
                <a:sysClr val="window" lastClr="FFFFFF"/>
              </a:solidFill>
              <a:latin typeface="微軟正黑體" pitchFamily="34" charset="-120"/>
              <a:ea typeface="微軟正黑體" pitchFamily="34" charset="-120"/>
              <a:cs typeface="+mn-cs"/>
            </a:rPr>
            <a:t>上限</a:t>
          </a:r>
          <a:r>
            <a:rPr lang="en-US" altLang="zh-TW" sz="2800" b="1" u="none" kern="1200" dirty="0">
              <a:solidFill>
                <a:sysClr val="window" lastClr="FFFFFF"/>
              </a:solidFill>
              <a:latin typeface="微軟正黑體" pitchFamily="34" charset="-120"/>
              <a:ea typeface="微軟正黑體" pitchFamily="34" charset="-120"/>
              <a:cs typeface="+mn-cs"/>
            </a:rPr>
            <a:t>10</a:t>
          </a:r>
          <a:r>
            <a:rPr lang="zh-TW" altLang="en-US" sz="2800" b="1" u="none" kern="1200" dirty="0">
              <a:solidFill>
                <a:sysClr val="window" lastClr="FFFFFF"/>
              </a:solidFill>
              <a:latin typeface="微軟正黑體" pitchFamily="34" charset="-120"/>
              <a:ea typeface="微軟正黑體" pitchFamily="34" charset="-120"/>
              <a:cs typeface="+mn-cs"/>
            </a:rPr>
            <a:t>分</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98379" y="100575"/>
        <a:ext cx="1817001" cy="446625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5CA07-542D-43A3-B31D-F7D44A53874C}">
      <dsp:nvSpPr>
        <dsp:cNvPr id="0" name=""/>
        <dsp:cNvSpPr/>
      </dsp:nvSpPr>
      <dsp:spPr>
        <a:xfrm rot="5400000">
          <a:off x="2210014" y="-1447752"/>
          <a:ext cx="5395332" cy="8296105"/>
        </a:xfrm>
        <a:prstGeom prst="round2SameRect">
          <a:avLst/>
        </a:prstGeo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ts val="0"/>
            </a:spcAft>
            <a:buChar char="••"/>
          </a:pP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個人賽：全縣性：第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含佳作</a:t>
          </a:r>
          <a:r>
            <a:rPr lang="en-US" altLang="en-US" sz="1400" b="1" kern="1200" dirty="0">
              <a:solidFill>
                <a:srgbClr val="663300"/>
              </a:solidFill>
              <a:latin typeface="微軟正黑體" pitchFamily="34" charset="-120"/>
              <a:ea typeface="微軟正黑體" pitchFamily="34" charset="-120"/>
              <a:cs typeface="+mn-cs"/>
            </a:rPr>
            <a:t>)0.5</a:t>
          </a:r>
          <a:r>
            <a:rPr lang="zh-TW" altLang="en-US" sz="1400" b="1" kern="1200" dirty="0">
              <a:solidFill>
                <a:srgbClr val="663300"/>
              </a:solidFill>
              <a:latin typeface="微軟正黑體" pitchFamily="34" charset="-120"/>
              <a:ea typeface="微軟正黑體" pitchFamily="34" charset="-120"/>
              <a:cs typeface="+mn-cs"/>
            </a:rPr>
            <a:t>分全國性：第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分</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國際性：第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10</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9</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分</a:t>
          </a:r>
        </a:p>
        <a:p>
          <a:pPr marL="114300" lvl="1" indent="-114300" algn="l" defTabSz="622300">
            <a:lnSpc>
              <a:spcPct val="90000"/>
            </a:lnSpc>
            <a:spcBef>
              <a:spcPct val="0"/>
            </a:spcBef>
            <a:spcAft>
              <a:spcPts val="0"/>
            </a:spcAft>
            <a:buChar char="••"/>
          </a:pP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團體賽：依個人賽積分計算。</a:t>
          </a:r>
        </a:p>
        <a:p>
          <a:pPr marL="114300" lvl="1" indent="-114300" algn="l" defTabSz="622300">
            <a:lnSpc>
              <a:spcPct val="90000"/>
            </a:lnSpc>
            <a:spcBef>
              <a:spcPct val="0"/>
            </a:spcBef>
            <a:spcAft>
              <a:spcPts val="0"/>
            </a:spcAft>
            <a:buChar char="••"/>
          </a:pP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成績比照：</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）特優：比照第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      </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）優等：比照第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          </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）甲等：比照第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     </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）全國佳作：比照第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）全國入選：比照第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）給獎名次為金獎、銀獎、銅獎及佳作：依次比照第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）給獎名次為白金獎、金獎、銀獎：依次比照第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）特別獎、最佳鄉土教材獎、最佳團隊合作獎、最佳創意獎：全縣性競賽比照佳作；全國性競賽比照第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p>
        <a:p>
          <a:pPr marL="171450" lvl="1" indent="-171450" algn="l" defTabSz="800100">
            <a:lnSpc>
              <a:spcPct val="90000"/>
            </a:lnSpc>
            <a:spcBef>
              <a:spcPct val="0"/>
            </a:spcBef>
            <a:spcAft>
              <a:spcPts val="0"/>
            </a:spcAft>
            <a:buChar char="••"/>
          </a:pPr>
          <a:r>
            <a:rPr lang="zh-TW" altLang="en-US" sz="1800" b="1" kern="1200" dirty="0">
              <a:solidFill>
                <a:schemeClr val="tx1"/>
              </a:solidFill>
              <a:latin typeface="微軟正黑體" pitchFamily="34" charset="-120"/>
              <a:ea typeface="微軟正黑體" pitchFamily="34" charset="-120"/>
              <a:cs typeface="+mn-cs"/>
            </a:rPr>
            <a:t>採計之競賽名稱，請詳閱簡章之競賽表現成績計分方式一覽表，非本表所列之競賽概不採計。</a:t>
          </a:r>
        </a:p>
        <a:p>
          <a:pPr marL="171450" lvl="1" indent="-171450" algn="l" defTabSz="800100">
            <a:lnSpc>
              <a:spcPct val="90000"/>
            </a:lnSpc>
            <a:spcBef>
              <a:spcPct val="0"/>
            </a:spcBef>
            <a:spcAft>
              <a:spcPts val="0"/>
            </a:spcAft>
            <a:buChar char="••"/>
          </a:pPr>
          <a:r>
            <a:rPr lang="zh-TW" sz="1800" b="1" kern="1200" dirty="0">
              <a:latin typeface="微軟正黑體" panose="020B0604030504040204" pitchFamily="34" charset="-120"/>
              <a:ea typeface="微軟正黑體" panose="020B0604030504040204" pitchFamily="34" charset="-120"/>
            </a:rPr>
            <a:t>採計至當年度</a:t>
          </a:r>
          <a:r>
            <a:rPr lang="en-US" sz="1800" b="1" kern="1200" dirty="0">
              <a:latin typeface="微軟正黑體" panose="020B0604030504040204" pitchFamily="34" charset="-120"/>
              <a:ea typeface="微軟正黑體" panose="020B0604030504040204" pitchFamily="34" charset="-120"/>
            </a:rPr>
            <a:t>4</a:t>
          </a:r>
          <a:r>
            <a:rPr lang="zh-TW" sz="1800" b="1" kern="1200" dirty="0">
              <a:latin typeface="微軟正黑體" panose="020B0604030504040204" pitchFamily="34" charset="-120"/>
              <a:ea typeface="微軟正黑體" panose="020B0604030504040204" pitchFamily="34" charset="-120"/>
            </a:rPr>
            <a:t>月</a:t>
          </a:r>
          <a:r>
            <a:rPr lang="en-US" sz="1800" b="1" u="none" kern="1200" dirty="0">
              <a:solidFill>
                <a:srgbClr val="FF0000"/>
              </a:solidFill>
              <a:latin typeface="微軟正黑體" panose="020B0604030504040204" pitchFamily="34" charset="-120"/>
              <a:ea typeface="微軟正黑體" panose="020B0604030504040204" pitchFamily="34" charset="-120"/>
            </a:rPr>
            <a:t>20</a:t>
          </a:r>
          <a:r>
            <a:rPr lang="zh-TW" sz="1800" b="1" kern="1200" dirty="0">
              <a:latin typeface="微軟正黑體" panose="020B0604030504040204" pitchFamily="34" charset="-120"/>
              <a:ea typeface="微軟正黑體" panose="020B0604030504040204" pitchFamily="34" charset="-120"/>
            </a:rPr>
            <a:t>日前</a:t>
          </a:r>
          <a:endParaRPr lang="zh-TW" altLang="en-US" sz="1800" b="1" kern="1200" dirty="0">
            <a:solidFill>
              <a:srgbClr val="FF0000"/>
            </a:solidFill>
            <a:latin typeface="微軟正黑體" pitchFamily="34" charset="-120"/>
            <a:ea typeface="微軟正黑體" pitchFamily="34" charset="-120"/>
            <a:cs typeface="+mn-cs"/>
          </a:endParaRPr>
        </a:p>
      </dsp:txBody>
      <dsp:txXfrm rot="-5400000">
        <a:off x="759628" y="266012"/>
        <a:ext cx="8032727" cy="4868576"/>
      </dsp:txXfrm>
    </dsp:sp>
    <dsp:sp modelId="{325212F6-3176-4964-B4B0-3C6D23FCF7F2}">
      <dsp:nvSpPr>
        <dsp:cNvPr id="0" name=""/>
        <dsp:cNvSpPr/>
      </dsp:nvSpPr>
      <dsp:spPr>
        <a:xfrm>
          <a:off x="78" y="5272"/>
          <a:ext cx="776745" cy="5390055"/>
        </a:xfrm>
        <a:prstGeom prst="roundRect">
          <a:avLst/>
        </a:prstGeom>
        <a:solidFill>
          <a:srgbClr val="00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zh-TW" altLang="en-US" sz="3000" b="1" kern="1200" dirty="0">
              <a:solidFill>
                <a:sysClr val="window" lastClr="FFFFFF"/>
              </a:solidFill>
              <a:latin typeface="微軟正黑體" pitchFamily="34" charset="-120"/>
              <a:ea typeface="微軟正黑體" pitchFamily="34" charset="-120"/>
              <a:cs typeface="+mn-cs"/>
            </a:rPr>
            <a:t>競賽表現上限</a:t>
          </a:r>
          <a:r>
            <a:rPr lang="en-US" altLang="zh-TW" sz="3000" b="1" kern="1200" dirty="0">
              <a:solidFill>
                <a:sysClr val="window" lastClr="FFFFFF"/>
              </a:solidFill>
              <a:latin typeface="微軟正黑體" pitchFamily="34" charset="-120"/>
              <a:ea typeface="微軟正黑體" pitchFamily="34" charset="-120"/>
              <a:cs typeface="+mn-cs"/>
            </a:rPr>
            <a:t>10</a:t>
          </a:r>
          <a:r>
            <a:rPr lang="zh-TW" altLang="en-US" sz="3000" b="1" kern="1200" dirty="0">
              <a:solidFill>
                <a:sysClr val="window" lastClr="FFFFFF"/>
              </a:solidFill>
              <a:latin typeface="微軟正黑體" pitchFamily="34" charset="-120"/>
              <a:ea typeface="微軟正黑體" pitchFamily="34" charset="-120"/>
              <a:cs typeface="+mn-cs"/>
            </a:rPr>
            <a:t>分</a:t>
          </a:r>
        </a:p>
      </dsp:txBody>
      <dsp:txXfrm>
        <a:off x="37996" y="43190"/>
        <a:ext cx="700909" cy="531421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72DAF1-019A-4370-AE2A-A73C40FC660A}">
      <dsp:nvSpPr>
        <dsp:cNvPr id="0" name=""/>
        <dsp:cNvSpPr/>
      </dsp:nvSpPr>
      <dsp:spPr>
        <a:xfrm rot="5400000">
          <a:off x="2589213" y="-591707"/>
          <a:ext cx="5251437" cy="6439998"/>
        </a:xfrm>
        <a:prstGeom prst="round2SameRect">
          <a:avLst/>
        </a:prstGeom>
        <a:solidFill>
          <a:srgbClr val="F79646">
            <a:lumMod val="40000"/>
            <a:lumOff val="60000"/>
            <a:alpha val="90000"/>
          </a:srgbClr>
        </a:solidFill>
        <a:ln w="9525" cap="flat" cmpd="sng" algn="ctr">
          <a:solidFill>
            <a:srgbClr val="C0504D">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70000"/>
            </a:lnSpc>
            <a:spcBef>
              <a:spcPct val="0"/>
            </a:spcBef>
            <a:spcAft>
              <a:spcPts val="0"/>
            </a:spcAft>
            <a:buChar char="••"/>
          </a:pPr>
          <a:r>
            <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rPr>
            <a:t>含肌耐力、柔軟度、瞬發力、心肺耐力</a:t>
          </a:r>
        </a:p>
        <a:p>
          <a:pPr marL="171450" lvl="1" indent="-171450" algn="l" defTabSz="711200">
            <a:lnSpc>
              <a:spcPct val="90000"/>
            </a:lnSpc>
            <a:spcBef>
              <a:spcPct val="0"/>
            </a:spcBef>
            <a:spcAft>
              <a:spcPct val="15000"/>
            </a:spcAft>
            <a:buChar char="••"/>
          </a:pPr>
          <a:r>
            <a:rPr lang="zh-TW" sz="1600" b="1" u="none" kern="1200" dirty="0">
              <a:solidFill>
                <a:schemeClr val="tx1"/>
              </a:solidFill>
              <a:latin typeface="微軟正黑體" panose="020B0604030504040204" pitchFamily="34" charset="-120"/>
              <a:ea typeface="微軟正黑體" panose="020B0604030504040204" pitchFamily="34" charset="-120"/>
            </a:rPr>
            <a:t>體適能之成績可經由各校依教育部體適能檢測標準進行檢測或至合格體適能檢測站進行檢測。</a:t>
          </a:r>
          <a:endParaRPr lang="zh-TW" altLang="en-US" sz="1600" b="1" u="none" kern="1200" dirty="0">
            <a:solidFill>
              <a:schemeClr val="tx1"/>
            </a:solidFill>
            <a:latin typeface="微軟正黑體" pitchFamily="34" charset="-120"/>
            <a:ea typeface="微軟正黑體" pitchFamily="34" charset="-120"/>
            <a:cs typeface="+mn-cs"/>
          </a:endParaRP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一項成績達教育部公布之最新門檻標準者，得</a:t>
          </a:r>
          <a:r>
            <a:rPr lang="en-US" sz="1900" b="1" u="none" kern="1200" dirty="0">
              <a:solidFill>
                <a:schemeClr val="tx1"/>
              </a:solidFill>
              <a:latin typeface="微軟正黑體" panose="020B0604030504040204" pitchFamily="34" charset="-120"/>
              <a:ea typeface="微軟正黑體" panose="020B0604030504040204" pitchFamily="34" charset="-120"/>
            </a:rPr>
            <a:t>2</a:t>
          </a:r>
          <a:r>
            <a:rPr lang="zh-TW" sz="1900" b="1" u="none" kern="1200" dirty="0">
              <a:solidFill>
                <a:schemeClr val="tx1"/>
              </a:solidFill>
              <a:latin typeface="微軟正黑體" panose="020B0604030504040204" pitchFamily="34" charset="-120"/>
              <a:ea typeface="微軟正黑體" panose="020B0604030504040204" pitchFamily="34" charset="-120"/>
            </a:rPr>
            <a:t>分。</a:t>
          </a:r>
          <a:endParaRPr lang="zh-TW" altLang="en-US" sz="1900" b="1" u="none" kern="1200" dirty="0">
            <a:solidFill>
              <a:schemeClr val="tx1"/>
            </a:solidFill>
            <a:latin typeface="微軟正黑體" pitchFamily="34" charset="-120"/>
            <a:ea typeface="微軟正黑體" pitchFamily="34" charset="-120"/>
            <a:cs typeface="+mn-cs"/>
          </a:endParaRP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二項成績達教育部公布之最新門檻標準者，得</a:t>
          </a:r>
          <a:r>
            <a:rPr lang="en-US" sz="1900" b="1" u="none" kern="1200" dirty="0">
              <a:solidFill>
                <a:schemeClr val="tx1"/>
              </a:solidFill>
              <a:latin typeface="微軟正黑體" panose="020B0604030504040204" pitchFamily="34" charset="-120"/>
              <a:ea typeface="微軟正黑體" panose="020B0604030504040204" pitchFamily="34" charset="-120"/>
            </a:rPr>
            <a:t>4</a:t>
          </a:r>
          <a:r>
            <a:rPr lang="zh-TW" sz="1900" b="1" u="none" kern="1200" dirty="0">
              <a:solidFill>
                <a:schemeClr val="tx1"/>
              </a:solidFill>
              <a:latin typeface="微軟正黑體" panose="020B0604030504040204" pitchFamily="34" charset="-120"/>
              <a:ea typeface="微軟正黑體" panose="020B0604030504040204" pitchFamily="34" charset="-120"/>
            </a:rPr>
            <a:t>分。</a:t>
          </a: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三項成績達教育部公布之最新門檻標準者，得</a:t>
          </a:r>
          <a:r>
            <a:rPr lang="en-US" sz="1900" b="1" u="none" kern="1200" dirty="0">
              <a:solidFill>
                <a:schemeClr val="tx1"/>
              </a:solidFill>
              <a:latin typeface="微軟正黑體" panose="020B0604030504040204" pitchFamily="34" charset="-120"/>
              <a:ea typeface="微軟正黑體" panose="020B0604030504040204" pitchFamily="34" charset="-120"/>
            </a:rPr>
            <a:t>6</a:t>
          </a:r>
          <a:r>
            <a:rPr lang="zh-TW" sz="1900" b="1" u="none" kern="1200" dirty="0">
              <a:solidFill>
                <a:schemeClr val="tx1"/>
              </a:solidFill>
              <a:latin typeface="微軟正黑體" panose="020B0604030504040204" pitchFamily="34" charset="-120"/>
              <a:ea typeface="微軟正黑體" panose="020B0604030504040204" pitchFamily="34" charset="-120"/>
            </a:rPr>
            <a:t>分。</a:t>
          </a: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四項成績達教育部公布之最新門檻標準者，得</a:t>
          </a:r>
          <a:r>
            <a:rPr lang="en-US" sz="1900" b="1" u="none" kern="1200" dirty="0">
              <a:solidFill>
                <a:schemeClr val="tx1"/>
              </a:solidFill>
              <a:latin typeface="微軟正黑體" panose="020B0604030504040204" pitchFamily="34" charset="-120"/>
              <a:ea typeface="微軟正黑體" panose="020B0604030504040204" pitchFamily="34" charset="-120"/>
            </a:rPr>
            <a:t>8</a:t>
          </a:r>
          <a:r>
            <a:rPr lang="zh-TW" sz="1900" b="1" u="none" kern="1200" dirty="0">
              <a:solidFill>
                <a:schemeClr val="tx1"/>
              </a:solidFill>
              <a:latin typeface="微軟正黑體" panose="020B0604030504040204" pitchFamily="34" charset="-120"/>
              <a:ea typeface="微軟正黑體" panose="020B0604030504040204" pitchFamily="34" charset="-120"/>
            </a:rPr>
            <a:t>分。</a:t>
          </a: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完成四項檢測者，再得</a:t>
          </a:r>
          <a:r>
            <a:rPr lang="en-US" sz="1900" b="1" u="none" kern="1200" dirty="0">
              <a:solidFill>
                <a:schemeClr val="tx1"/>
              </a:solidFill>
              <a:latin typeface="微軟正黑體" panose="020B0604030504040204" pitchFamily="34" charset="-120"/>
              <a:ea typeface="微軟正黑體" panose="020B0604030504040204" pitchFamily="34" charset="-120"/>
            </a:rPr>
            <a:t>2</a:t>
          </a:r>
          <a:r>
            <a:rPr lang="zh-TW" sz="1900" b="1" u="none" kern="1200" dirty="0">
              <a:solidFill>
                <a:schemeClr val="tx1"/>
              </a:solidFill>
              <a:latin typeface="微軟正黑體" panose="020B0604030504040204" pitchFamily="34" charset="-120"/>
              <a:ea typeface="微軟正黑體" panose="020B0604030504040204" pitchFamily="34" charset="-120"/>
            </a:rPr>
            <a:t>分。</a:t>
          </a:r>
          <a:endParaRPr lang="zh-TW" altLang="en-US" sz="1900" b="1" u="none" kern="1200" dirty="0">
            <a:solidFill>
              <a:schemeClr val="tx1"/>
            </a:solidFill>
            <a:latin typeface="微軟正黑體" panose="020B0604030504040204" pitchFamily="34" charset="-120"/>
            <a:ea typeface="微軟正黑體" panose="020B0604030504040204" pitchFamily="34" charset="-120"/>
          </a:endParaRPr>
        </a:p>
      </dsp:txBody>
      <dsp:txXfrm rot="-5400000">
        <a:off x="1994933" y="258927"/>
        <a:ext cx="6183644" cy="4738729"/>
      </dsp:txXfrm>
    </dsp:sp>
    <dsp:sp modelId="{2399A95D-0C20-42F1-A0E6-5C6C217F5327}">
      <dsp:nvSpPr>
        <dsp:cNvPr id="0" name=""/>
        <dsp:cNvSpPr/>
      </dsp:nvSpPr>
      <dsp:spPr>
        <a:xfrm>
          <a:off x="0" y="0"/>
          <a:ext cx="2056812" cy="5251458"/>
        </a:xfrm>
        <a:prstGeom prst="roundRect">
          <a:avLst/>
        </a:prstGeom>
        <a:solidFill>
          <a:srgbClr val="F79646">
            <a:lumMod val="75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100000"/>
            </a:lnSpc>
            <a:spcBef>
              <a:spcPct val="0"/>
            </a:spcBef>
            <a:spcAft>
              <a:spcPts val="0"/>
            </a:spcAft>
          </a:pPr>
          <a:r>
            <a:rPr lang="zh-TW" altLang="en-US" sz="2800" b="1" u="none" kern="1200" dirty="0">
              <a:solidFill>
                <a:sysClr val="window" lastClr="FFFFFF"/>
              </a:solidFill>
              <a:latin typeface="微軟正黑體" pitchFamily="34" charset="-120"/>
              <a:ea typeface="微軟正黑體" pitchFamily="34" charset="-120"/>
              <a:cs typeface="+mn-cs"/>
            </a:rPr>
            <a:t>體適能</a:t>
          </a:r>
          <a:endParaRPr lang="en-US" altLang="zh-TW" sz="2800" b="1" u="none" kern="1200" dirty="0">
            <a:solidFill>
              <a:sysClr val="window" lastClr="FFFFFF"/>
            </a:solidFill>
            <a:latin typeface="微軟正黑體" pitchFamily="34" charset="-120"/>
            <a:ea typeface="微軟正黑體" pitchFamily="34" charset="-120"/>
            <a:cs typeface="+mn-cs"/>
          </a:endParaRPr>
        </a:p>
        <a:p>
          <a:pPr lvl="0" algn="ctr" defTabSz="1244600">
            <a:lnSpc>
              <a:spcPct val="100000"/>
            </a:lnSpc>
            <a:spcBef>
              <a:spcPct val="0"/>
            </a:spcBef>
            <a:spcAft>
              <a:spcPts val="0"/>
            </a:spcAft>
          </a:pPr>
          <a:r>
            <a:rPr lang="zh-TW" altLang="en-US" sz="2800" b="1" u="none" kern="1200" dirty="0">
              <a:solidFill>
                <a:sysClr val="window" lastClr="FFFFFF"/>
              </a:solidFill>
              <a:latin typeface="微軟正黑體" pitchFamily="34" charset="-120"/>
              <a:ea typeface="微軟正黑體" pitchFamily="34" charset="-120"/>
              <a:cs typeface="+mn-cs"/>
            </a:rPr>
            <a:t>上限</a:t>
          </a:r>
          <a:r>
            <a:rPr lang="en-US" altLang="zh-TW" sz="2800" b="1" u="none" kern="1200" dirty="0">
              <a:solidFill>
                <a:sysClr val="window" lastClr="FFFFFF"/>
              </a:solidFill>
              <a:latin typeface="微軟正黑體" pitchFamily="34" charset="-120"/>
              <a:ea typeface="微軟正黑體" pitchFamily="34" charset="-120"/>
              <a:cs typeface="+mn-cs"/>
            </a:rPr>
            <a:t>10</a:t>
          </a:r>
          <a:r>
            <a:rPr lang="zh-TW" altLang="en-US" sz="2800" b="1" u="none" kern="1200" dirty="0">
              <a:solidFill>
                <a:sysClr val="window" lastClr="FFFFFF"/>
              </a:solidFill>
              <a:latin typeface="微軟正黑體" pitchFamily="34" charset="-120"/>
              <a:ea typeface="微軟正黑體" pitchFamily="34" charset="-120"/>
              <a:cs typeface="+mn-cs"/>
            </a:rPr>
            <a:t>分</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100405" y="100405"/>
        <a:ext cx="1856002" cy="505064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5520C-50BC-4337-9292-206C5CA9F170}">
      <dsp:nvSpPr>
        <dsp:cNvPr id="0" name=""/>
        <dsp:cNvSpPr/>
      </dsp:nvSpPr>
      <dsp:spPr>
        <a:xfrm>
          <a:off x="0" y="-352632"/>
          <a:ext cx="7697331" cy="970296"/>
        </a:xfrm>
        <a:prstGeom prst="rect">
          <a:avLst/>
        </a:prstGeom>
        <a:solidFill>
          <a:srgbClr val="FFC000"/>
        </a:solidFill>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27584" tIns="130048" rIns="227584" bIns="130048"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3200" b="1" kern="1200" dirty="0">
              <a:solidFill>
                <a:srgbClr val="002060"/>
              </a:solidFill>
              <a:latin typeface="微軟正黑體" pitchFamily="34" charset="-120"/>
              <a:ea typeface="微軟正黑體" pitchFamily="34" charset="-120"/>
              <a:cs typeface="+mn-cs"/>
            </a:rPr>
            <a:t>檢測項目：</a:t>
          </a:r>
          <a:r>
            <a:rPr lang="en-US" altLang="zh-TW" sz="3200" b="1" kern="1200" dirty="0">
              <a:solidFill>
                <a:srgbClr val="002060"/>
              </a:solidFill>
              <a:latin typeface="微軟正黑體" pitchFamily="34" charset="-120"/>
              <a:ea typeface="微軟正黑體" pitchFamily="34" charset="-120"/>
              <a:cs typeface="+mn-cs"/>
            </a:rPr>
            <a:t>(</a:t>
          </a:r>
          <a:r>
            <a:rPr lang="zh-TW" altLang="en-US" sz="3200" b="1" kern="1200" dirty="0">
              <a:solidFill>
                <a:srgbClr val="002060"/>
              </a:solidFill>
              <a:latin typeface="微軟正黑體" pitchFamily="34" charset="-120"/>
              <a:ea typeface="微軟正黑體" pitchFamily="34" charset="-120"/>
              <a:cs typeface="+mn-cs"/>
            </a:rPr>
            <a:t>以</a:t>
          </a:r>
          <a:r>
            <a:rPr lang="en-US" altLang="zh-TW" sz="3200" b="1" kern="1200" dirty="0">
              <a:solidFill>
                <a:srgbClr val="002060"/>
              </a:solidFill>
              <a:latin typeface="微軟正黑體" pitchFamily="34" charset="-120"/>
              <a:ea typeface="微軟正黑體" pitchFamily="34" charset="-120"/>
              <a:cs typeface="+mn-cs"/>
            </a:rPr>
            <a:t>14</a:t>
          </a:r>
          <a:r>
            <a:rPr lang="zh-TW" altLang="en-US" sz="3200" b="1" kern="1200" dirty="0">
              <a:solidFill>
                <a:srgbClr val="002060"/>
              </a:solidFill>
              <a:latin typeface="微軟正黑體" pitchFamily="34" charset="-120"/>
              <a:ea typeface="微軟正黑體" pitchFamily="34" charset="-120"/>
              <a:cs typeface="+mn-cs"/>
            </a:rPr>
            <a:t>歲女生為例</a:t>
          </a:r>
          <a:r>
            <a:rPr lang="en-US" altLang="zh-TW" sz="3200" b="1" kern="1200" dirty="0">
              <a:solidFill>
                <a:srgbClr val="002060"/>
              </a:solidFill>
              <a:latin typeface="微軟正黑體" pitchFamily="34" charset="-120"/>
              <a:ea typeface="微軟正黑體" pitchFamily="34" charset="-120"/>
              <a:cs typeface="+mn-cs"/>
            </a:rPr>
            <a:t>)</a:t>
          </a:r>
          <a:endParaRPr lang="zh-TW" altLang="en-US" sz="3200" b="1" kern="1200" dirty="0">
            <a:solidFill>
              <a:sysClr val="window" lastClr="FFFFFF"/>
            </a:solidFill>
            <a:latin typeface="微軟正黑體" pitchFamily="34" charset="-120"/>
            <a:ea typeface="微軟正黑體" pitchFamily="34" charset="-120"/>
            <a:cs typeface="+mn-cs"/>
          </a:endParaRPr>
        </a:p>
      </dsp:txBody>
      <dsp:txXfrm>
        <a:off x="0" y="-352632"/>
        <a:ext cx="7697331" cy="970296"/>
      </dsp:txXfrm>
    </dsp:sp>
    <dsp:sp modelId="{B6F4E633-BC5B-4332-A59C-96854875758B}">
      <dsp:nvSpPr>
        <dsp:cNvPr id="0" name=""/>
        <dsp:cNvSpPr/>
      </dsp:nvSpPr>
      <dsp:spPr>
        <a:xfrm>
          <a:off x="3762" y="617664"/>
          <a:ext cx="7697331" cy="3623399"/>
        </a:xfrm>
        <a:prstGeom prst="rect">
          <a:avLst/>
        </a:prstGeo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肌耐力：</a:t>
          </a:r>
          <a:r>
            <a:rPr lang="zh-TW" altLang="zh-TW" sz="2000" b="1" kern="1200" dirty="0">
              <a:solidFill>
                <a:srgbClr val="C00000"/>
              </a:solidFill>
              <a:latin typeface="微軟正黑體" pitchFamily="34" charset="-120"/>
              <a:ea typeface="微軟正黑體" pitchFamily="34" charset="-120"/>
              <a:cs typeface="+mn-cs"/>
            </a:rPr>
            <a:t>一分鐘屈膝仰臥起坐</a:t>
          </a:r>
          <a:r>
            <a:rPr lang="zh-TW" altLang="en-US" sz="2000" b="1" kern="1200" dirty="0">
              <a:solidFill>
                <a:srgbClr val="0070C0"/>
              </a:solidFill>
              <a:latin typeface="微軟正黑體" pitchFamily="34" charset="-120"/>
              <a:ea typeface="微軟正黑體" pitchFamily="34" charset="-120"/>
              <a:cs typeface="+mn-cs"/>
            </a:rPr>
            <a:t>達</a:t>
          </a:r>
          <a:r>
            <a:rPr lang="en-US" altLang="zh-TW" sz="2000" b="1" kern="1200" dirty="0">
              <a:solidFill>
                <a:srgbClr val="0070C0"/>
              </a:solidFill>
              <a:latin typeface="微軟正黑體" pitchFamily="34" charset="-120"/>
              <a:ea typeface="微軟正黑體" pitchFamily="34" charset="-120"/>
              <a:cs typeface="+mn-cs"/>
            </a:rPr>
            <a:t>22</a:t>
          </a:r>
          <a:r>
            <a:rPr lang="zh-TW" altLang="zh-TW" sz="2000" b="1" kern="1200" dirty="0">
              <a:solidFill>
                <a:srgbClr val="0070C0"/>
              </a:solidFill>
              <a:latin typeface="微軟正黑體" pitchFamily="34" charset="-120"/>
              <a:ea typeface="微軟正黑體" pitchFamily="34" charset="-120"/>
              <a:cs typeface="+mn-cs"/>
            </a:rPr>
            <a:t>次</a:t>
          </a:r>
          <a:endPar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柔軟度：</a:t>
          </a:r>
          <a:r>
            <a:rPr lang="zh-TW" altLang="zh-TW" sz="2000" b="1" kern="1200" dirty="0">
              <a:solidFill>
                <a:srgbClr val="C00000"/>
              </a:solidFill>
              <a:latin typeface="微軟正黑體" pitchFamily="34" charset="-120"/>
              <a:ea typeface="微軟正黑體" pitchFamily="34" charset="-120"/>
              <a:cs typeface="+mn-cs"/>
            </a:rPr>
            <a:t>坐姿體前彎</a:t>
          </a:r>
          <a:r>
            <a:rPr lang="zh-TW" altLang="en-US" sz="2000" b="1" kern="1200" dirty="0">
              <a:solidFill>
                <a:srgbClr val="0070C0"/>
              </a:solidFill>
              <a:latin typeface="微軟正黑體" pitchFamily="34" charset="-120"/>
              <a:ea typeface="微軟正黑體" pitchFamily="34" charset="-120"/>
              <a:cs typeface="+mn-cs"/>
            </a:rPr>
            <a:t>達</a:t>
          </a:r>
          <a:r>
            <a:rPr lang="en-US" altLang="zh-TW" sz="2000" b="1" kern="1200" dirty="0">
              <a:solidFill>
                <a:srgbClr val="0070C0"/>
              </a:solidFill>
              <a:latin typeface="微軟正黑體" pitchFamily="34" charset="-120"/>
              <a:ea typeface="微軟正黑體" pitchFamily="34" charset="-120"/>
              <a:cs typeface="+mn-cs"/>
            </a:rPr>
            <a:t>23</a:t>
          </a:r>
          <a:r>
            <a:rPr lang="zh-TW" altLang="zh-TW" sz="2000" b="1" kern="1200" dirty="0">
              <a:solidFill>
                <a:srgbClr val="0070C0"/>
              </a:solidFill>
              <a:latin typeface="微軟正黑體" pitchFamily="34" charset="-120"/>
              <a:ea typeface="微軟正黑體" pitchFamily="34" charset="-120"/>
              <a:cs typeface="+mn-cs"/>
            </a:rPr>
            <a:t>公分</a:t>
          </a:r>
          <a:endPar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瞬發力：</a:t>
          </a:r>
          <a:r>
            <a:rPr lang="zh-TW" altLang="zh-TW" sz="2000" b="1" kern="1200" dirty="0">
              <a:solidFill>
                <a:srgbClr val="C00000"/>
              </a:solidFill>
              <a:latin typeface="微軟正黑體" pitchFamily="34" charset="-120"/>
              <a:ea typeface="微軟正黑體" pitchFamily="34" charset="-120"/>
              <a:cs typeface="+mn-cs"/>
            </a:rPr>
            <a:t>立定跳遠</a:t>
          </a:r>
          <a:r>
            <a:rPr lang="zh-TW" altLang="en-US" sz="2000" b="1" kern="1200" dirty="0">
              <a:solidFill>
                <a:srgbClr val="0070C0"/>
              </a:solidFill>
              <a:latin typeface="微軟正黑體" pitchFamily="34" charset="-120"/>
              <a:ea typeface="微軟正黑體" pitchFamily="34" charset="-120"/>
              <a:cs typeface="+mn-cs"/>
            </a:rPr>
            <a:t>達</a:t>
          </a:r>
          <a:r>
            <a:rPr lang="en-US" altLang="zh-TW" sz="2000" b="1" kern="1200" dirty="0">
              <a:solidFill>
                <a:srgbClr val="0070C0"/>
              </a:solidFill>
              <a:latin typeface="微軟正黑體" pitchFamily="34" charset="-120"/>
              <a:ea typeface="微軟正黑體" pitchFamily="34" charset="-120"/>
              <a:cs typeface="+mn-cs"/>
            </a:rPr>
            <a:t>122</a:t>
          </a:r>
          <a:r>
            <a:rPr lang="zh-TW" altLang="en-US" sz="2000" b="1" kern="1200" dirty="0">
              <a:solidFill>
                <a:srgbClr val="0070C0"/>
              </a:solidFill>
              <a:latin typeface="微軟正黑體" pitchFamily="34" charset="-120"/>
              <a:ea typeface="微軟正黑體" pitchFamily="34" charset="-120"/>
              <a:cs typeface="+mn-cs"/>
            </a:rPr>
            <a:t>公</a:t>
          </a:r>
          <a:r>
            <a:rPr lang="zh-TW" altLang="zh-TW" sz="2000" b="1" kern="1200" dirty="0">
              <a:solidFill>
                <a:srgbClr val="0070C0"/>
              </a:solidFill>
              <a:latin typeface="微軟正黑體" pitchFamily="34" charset="-120"/>
              <a:ea typeface="微軟正黑體" pitchFamily="34" charset="-120"/>
              <a:cs typeface="+mn-cs"/>
            </a:rPr>
            <a:t>分</a:t>
          </a:r>
          <a:endPar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心肺耐力：</a:t>
          </a:r>
          <a:r>
            <a:rPr lang="en-US" altLang="zh-TW" sz="2000" b="1" kern="1200" dirty="0">
              <a:solidFill>
                <a:srgbClr val="0070C0"/>
              </a:solidFill>
              <a:latin typeface="微軟正黑體" pitchFamily="34" charset="-120"/>
              <a:ea typeface="微軟正黑體" pitchFamily="34" charset="-120"/>
              <a:cs typeface="+mn-cs"/>
            </a:rPr>
            <a:t>800(</a:t>
          </a:r>
          <a:r>
            <a:rPr lang="zh-TW" altLang="zh-TW" sz="2000" b="1" kern="1200" dirty="0">
              <a:solidFill>
                <a:srgbClr val="0070C0"/>
              </a:solidFill>
              <a:latin typeface="微軟正黑體" pitchFamily="34" charset="-120"/>
              <a:ea typeface="微軟正黑體" pitchFamily="34" charset="-120"/>
              <a:cs typeface="+mn-cs"/>
            </a:rPr>
            <a:t>女</a:t>
          </a:r>
          <a:r>
            <a:rPr lang="en-US" altLang="zh-TW" sz="2000" b="1" kern="1200" dirty="0">
              <a:solidFill>
                <a:srgbClr val="0070C0"/>
              </a:solidFill>
              <a:latin typeface="微軟正黑體" pitchFamily="34" charset="-120"/>
              <a:ea typeface="微軟正黑體" pitchFamily="34" charset="-120"/>
              <a:cs typeface="+mn-cs"/>
            </a:rPr>
            <a:t>)/</a:t>
          </a:r>
          <a:r>
            <a:rPr lang="en-US" altLang="zh-TW" sz="2000" b="1" kern="1200" dirty="0">
              <a:solidFill>
                <a:srgbClr val="00B050"/>
              </a:solidFill>
              <a:latin typeface="微軟正黑體" pitchFamily="34" charset="-120"/>
              <a:ea typeface="微軟正黑體" pitchFamily="34" charset="-120"/>
              <a:cs typeface="+mn-cs"/>
            </a:rPr>
            <a:t>1600(</a:t>
          </a:r>
          <a:r>
            <a:rPr lang="zh-TW" altLang="zh-TW" sz="2000" b="1" kern="1200" dirty="0">
              <a:solidFill>
                <a:srgbClr val="00B050"/>
              </a:solidFill>
              <a:latin typeface="微軟正黑體" pitchFamily="34" charset="-120"/>
              <a:ea typeface="微軟正黑體" pitchFamily="34" charset="-120"/>
              <a:cs typeface="+mn-cs"/>
            </a:rPr>
            <a:t>男</a:t>
          </a:r>
          <a:r>
            <a:rPr lang="en-US" altLang="zh-TW" sz="2000" b="1" kern="1200" dirty="0">
              <a:solidFill>
                <a:srgbClr val="00B050"/>
              </a:solidFill>
              <a:latin typeface="微軟正黑體" pitchFamily="34" charset="-120"/>
              <a:ea typeface="微軟正黑體" pitchFamily="34" charset="-120"/>
              <a:cs typeface="+mn-cs"/>
            </a:rPr>
            <a:t>)</a:t>
          </a:r>
          <a:r>
            <a:rPr lang="zh-TW" altLang="zh-TW" sz="2000" b="1" kern="1200" dirty="0">
              <a:solidFill>
                <a:srgbClr val="0070C0"/>
              </a:solidFill>
              <a:latin typeface="微軟正黑體" pitchFamily="34" charset="-120"/>
              <a:ea typeface="微軟正黑體" pitchFamily="34" charset="-120"/>
              <a:cs typeface="+mn-cs"/>
            </a:rPr>
            <a:t>公尺</a:t>
          </a:r>
          <a:r>
            <a:rPr lang="zh-TW" altLang="zh-TW" sz="2000" b="1" kern="1200" dirty="0">
              <a:solidFill>
                <a:srgbClr val="C00000"/>
              </a:solidFill>
              <a:latin typeface="微軟正黑體" pitchFamily="34" charset="-120"/>
              <a:ea typeface="微軟正黑體" pitchFamily="34" charset="-120"/>
              <a:cs typeface="+mn-cs"/>
            </a:rPr>
            <a:t>跑走</a:t>
          </a:r>
          <a:r>
            <a:rPr lang="zh-TW" altLang="en-US" sz="2000" b="1" kern="1200" dirty="0">
              <a:solidFill>
                <a:srgbClr val="0070C0"/>
              </a:solidFill>
              <a:latin typeface="微軟正黑體" pitchFamily="34" charset="-120"/>
              <a:ea typeface="微軟正黑體" pitchFamily="34" charset="-120"/>
              <a:cs typeface="+mn-cs"/>
            </a:rPr>
            <a:t>低於</a:t>
          </a:r>
          <a:r>
            <a:rPr lang="en-US" altLang="zh-TW" sz="2000" b="1" kern="1200" dirty="0">
              <a:solidFill>
                <a:srgbClr val="0070C0"/>
              </a:solidFill>
              <a:latin typeface="微軟正黑體" pitchFamily="34" charset="-120"/>
              <a:ea typeface="微軟正黑體" pitchFamily="34" charset="-120"/>
              <a:cs typeface="+mn-cs"/>
            </a:rPr>
            <a:t>323/</a:t>
          </a:r>
          <a:r>
            <a:rPr lang="en-US" altLang="zh-TW" sz="2000" b="1" kern="1200" dirty="0">
              <a:solidFill>
                <a:srgbClr val="00B050"/>
              </a:solidFill>
              <a:latin typeface="微軟正黑體" pitchFamily="34" charset="-120"/>
              <a:ea typeface="微軟正黑體" pitchFamily="34" charset="-120"/>
              <a:cs typeface="+mn-cs"/>
            </a:rPr>
            <a:t>659</a:t>
          </a:r>
          <a:r>
            <a:rPr lang="zh-TW" altLang="zh-TW" sz="2000" b="1" kern="1200" dirty="0">
              <a:solidFill>
                <a:srgbClr val="0070C0"/>
              </a:solidFill>
              <a:latin typeface="微軟正黑體" pitchFamily="34" charset="-120"/>
              <a:ea typeface="微軟正黑體" pitchFamily="34" charset="-120"/>
              <a:cs typeface="+mn-cs"/>
            </a:rPr>
            <a:t>秒</a:t>
          </a:r>
          <a:endPar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171450" lvl="1" indent="-171450" algn="l" defTabSz="800100">
            <a:lnSpc>
              <a:spcPct val="100000"/>
            </a:lnSpc>
            <a:spcBef>
              <a:spcPct val="0"/>
            </a:spcBef>
            <a:spcAft>
              <a:spcPts val="0"/>
            </a:spcAft>
            <a:buFont typeface="Arial" pitchFamily="34" charset="0"/>
            <a:buChar char="••"/>
            <a:defRPr/>
          </a:pPr>
          <a:r>
            <a:rPr lang="zh-TW" sz="1800" b="1" u="none" kern="1200" dirty="0">
              <a:solidFill>
                <a:schemeClr val="tx1"/>
              </a:solidFill>
              <a:latin typeface="微軟正黑體" panose="020B0604030504040204" pitchFamily="34" charset="-120"/>
              <a:ea typeface="微軟正黑體" panose="020B0604030504040204" pitchFamily="34" charset="-120"/>
            </a:rPr>
            <a:t>檢測成績以門檻方式計分：惟經</a:t>
          </a:r>
          <a:r>
            <a:rPr lang="zh-TW" altLang="en-US" sz="1800" b="1" u="none" kern="1200" dirty="0">
              <a:solidFill>
                <a:schemeClr val="tx1"/>
              </a:solidFill>
              <a:latin typeface="微軟正黑體" panose="020B0604030504040204" pitchFamily="34" charset="-120"/>
              <a:ea typeface="微軟正黑體" panose="020B0604030504040204" pitchFamily="34" charset="-120"/>
            </a:rPr>
            <a:t>公立醫院或教學醫院</a:t>
          </a:r>
          <a:r>
            <a:rPr lang="en-US" altLang="zh-TW" sz="1800" b="1" u="none" kern="1200" dirty="0">
              <a:solidFill>
                <a:schemeClr val="tx1"/>
              </a:solidFill>
              <a:latin typeface="微軟正黑體" panose="020B0604030504040204" pitchFamily="34" charset="-120"/>
              <a:ea typeface="微軟正黑體" panose="020B0604030504040204" pitchFamily="34" charset="-120"/>
            </a:rPr>
            <a:t>(</a:t>
          </a:r>
          <a:r>
            <a:rPr lang="zh-TW" altLang="en-US" sz="1800" b="1" u="none" kern="1200" dirty="0">
              <a:solidFill>
                <a:schemeClr val="tx1"/>
              </a:solidFill>
              <a:latin typeface="微軟正黑體" panose="020B0604030504040204" pitchFamily="34" charset="-120"/>
              <a:ea typeface="微軟正黑體" panose="020B0604030504040204" pitchFamily="34" charset="-120"/>
            </a:rPr>
            <a:t>含醫學中心、區域醫院</a:t>
          </a:r>
          <a:r>
            <a:rPr lang="en-US" altLang="zh-TW" sz="1800" b="1" u="none" kern="1200" dirty="0">
              <a:solidFill>
                <a:schemeClr val="tx1"/>
              </a:solidFill>
              <a:latin typeface="微軟正黑體" panose="020B0604030504040204" pitchFamily="34" charset="-120"/>
              <a:ea typeface="微軟正黑體" panose="020B0604030504040204" pitchFamily="34" charset="-120"/>
            </a:rPr>
            <a:t>)</a:t>
          </a:r>
          <a:r>
            <a:rPr lang="zh-TW" sz="1800" b="1" u="none" kern="1200" dirty="0">
              <a:solidFill>
                <a:schemeClr val="tx1"/>
              </a:solidFill>
              <a:latin typeface="微軟正黑體" panose="020B0604030504040204" pitchFamily="34" charset="-120"/>
              <a:ea typeface="微軟正黑體" panose="020B0604030504040204" pitchFamily="34" charset="-120"/>
            </a:rPr>
            <a:t>認定無法完成四項檢測者得擇項檢測，比照一般生給分標準，一項達標者，得</a:t>
          </a:r>
          <a:r>
            <a:rPr lang="en-US" sz="1800" b="1" u="none" kern="1200" dirty="0">
              <a:solidFill>
                <a:schemeClr val="tx1"/>
              </a:solidFill>
              <a:latin typeface="微軟正黑體" panose="020B0604030504040204" pitchFamily="34" charset="-120"/>
              <a:ea typeface="微軟正黑體" panose="020B0604030504040204" pitchFamily="34" charset="-120"/>
            </a:rPr>
            <a:t>2</a:t>
          </a:r>
          <a:r>
            <a:rPr lang="zh-TW" sz="1800" b="1" u="none" kern="1200" dirty="0">
              <a:solidFill>
                <a:schemeClr val="tx1"/>
              </a:solidFill>
              <a:latin typeface="微軟正黑體" panose="020B0604030504040204" pitchFamily="34" charset="-120"/>
              <a:ea typeface="微軟正黑體" panose="020B0604030504040204" pitchFamily="34" charset="-120"/>
            </a:rPr>
            <a:t>分；任二項達標者，得</a:t>
          </a:r>
          <a:r>
            <a:rPr lang="en-US" sz="1800" b="1" u="none" kern="1200" dirty="0">
              <a:solidFill>
                <a:schemeClr val="tx1"/>
              </a:solidFill>
              <a:latin typeface="微軟正黑體" panose="020B0604030504040204" pitchFamily="34" charset="-120"/>
              <a:ea typeface="微軟正黑體" panose="020B0604030504040204" pitchFamily="34" charset="-120"/>
            </a:rPr>
            <a:t>4</a:t>
          </a:r>
          <a:r>
            <a:rPr lang="zh-TW" sz="1800" b="1" u="none" kern="1200" dirty="0">
              <a:solidFill>
                <a:schemeClr val="tx1"/>
              </a:solidFill>
              <a:latin typeface="微軟正黑體" panose="020B0604030504040204" pitchFamily="34" charset="-120"/>
              <a:ea typeface="微軟正黑體" panose="020B0604030504040204" pitchFamily="34" charset="-120"/>
            </a:rPr>
            <a:t>分；任三項達標者，得</a:t>
          </a:r>
          <a:r>
            <a:rPr lang="en-US" sz="1800" b="1" u="none" kern="1200" dirty="0">
              <a:solidFill>
                <a:schemeClr val="tx1"/>
              </a:solidFill>
              <a:latin typeface="微軟正黑體" panose="020B0604030504040204" pitchFamily="34" charset="-120"/>
              <a:ea typeface="微軟正黑體" panose="020B0604030504040204" pitchFamily="34" charset="-120"/>
            </a:rPr>
            <a:t>6</a:t>
          </a:r>
          <a:r>
            <a:rPr lang="zh-TW" sz="1800" b="1" u="none" kern="1200" dirty="0">
              <a:solidFill>
                <a:schemeClr val="tx1"/>
              </a:solidFill>
              <a:latin typeface="微軟正黑體" panose="020B0604030504040204" pitchFamily="34" charset="-120"/>
              <a:ea typeface="微軟正黑體" panose="020B0604030504040204" pitchFamily="34" charset="-120"/>
            </a:rPr>
            <a:t>分；凡完成得檢測項目者，再得</a:t>
          </a:r>
          <a:r>
            <a:rPr lang="en-US" sz="1800" b="1" u="none" kern="1200" dirty="0">
              <a:solidFill>
                <a:schemeClr val="tx1"/>
              </a:solidFill>
              <a:latin typeface="微軟正黑體" panose="020B0604030504040204" pitchFamily="34" charset="-120"/>
              <a:ea typeface="微軟正黑體" panose="020B0604030504040204" pitchFamily="34" charset="-120"/>
            </a:rPr>
            <a:t>2</a:t>
          </a:r>
          <a:r>
            <a:rPr lang="zh-TW" sz="1800" b="1" u="none" kern="1200" dirty="0">
              <a:solidFill>
                <a:schemeClr val="tx1"/>
              </a:solidFill>
              <a:latin typeface="微軟正黑體" panose="020B0604030504040204" pitchFamily="34" charset="-120"/>
              <a:ea typeface="微軟正黑體" panose="020B0604030504040204" pitchFamily="34" charset="-120"/>
            </a:rPr>
            <a:t>分。</a:t>
          </a:r>
          <a:endParaRPr lang="zh-TW" altLang="en-US" sz="1800" b="1" u="none" kern="1200" dirty="0">
            <a:solidFill>
              <a:schemeClr val="tx1"/>
            </a:solidFill>
            <a:latin typeface="微軟正黑體" pitchFamily="34" charset="-120"/>
            <a:ea typeface="微軟正黑體" pitchFamily="34" charset="-120"/>
            <a:cs typeface="+mn-cs"/>
          </a:endParaRPr>
        </a:p>
      </dsp:txBody>
      <dsp:txXfrm>
        <a:off x="3762" y="617664"/>
        <a:ext cx="7697331" cy="362339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CAB9B-5EED-4CB5-BECD-8EA6561A796F}">
      <dsp:nvSpPr>
        <dsp:cNvPr id="0" name=""/>
        <dsp:cNvSpPr/>
      </dsp:nvSpPr>
      <dsp:spPr>
        <a:xfrm rot="5400000">
          <a:off x="3496681" y="-1122925"/>
          <a:ext cx="3337272" cy="6421520"/>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b="1" u="none" kern="1200" dirty="0">
              <a:latin typeface="微軟正黑體" pitchFamily="34" charset="-120"/>
              <a:ea typeface="微軟正黑體" pitchFamily="34" charset="-120"/>
              <a:cs typeface="+mn-cs"/>
            </a:rPr>
            <a:t>通過原住民族語或客語或閩南語初級以上</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已認證得</a:t>
          </a:r>
          <a:r>
            <a:rPr lang="en-US" altLang="en-US" sz="1800" b="1" u="none" kern="1200" dirty="0">
              <a:latin typeface="微軟正黑體" pitchFamily="34" charset="-120"/>
              <a:ea typeface="微軟正黑體" pitchFamily="34" charset="-120"/>
              <a:cs typeface="+mn-cs"/>
            </a:rPr>
            <a:t>2</a:t>
          </a:r>
          <a:r>
            <a:rPr lang="zh-TW" altLang="en-US" sz="1800" b="1" u="none" kern="1200" dirty="0">
              <a:latin typeface="微軟正黑體" pitchFamily="34" charset="-120"/>
              <a:ea typeface="微軟正黑體" pitchFamily="34" charset="-120"/>
              <a:cs typeface="+mn-cs"/>
            </a:rPr>
            <a:t>分；未認證得</a:t>
          </a:r>
          <a:r>
            <a:rPr lang="en-US" altLang="en-US" sz="1800" b="1" u="none" kern="1200" dirty="0">
              <a:latin typeface="微軟正黑體" pitchFamily="34" charset="-120"/>
              <a:ea typeface="微軟正黑體" pitchFamily="34" charset="-120"/>
              <a:cs typeface="+mn-cs"/>
            </a:rPr>
            <a:t>0</a:t>
          </a:r>
          <a:r>
            <a:rPr lang="zh-TW" altLang="en-US" sz="1800" b="1" u="none" kern="1200" dirty="0">
              <a:latin typeface="微軟正黑體" pitchFamily="34" charset="-120"/>
              <a:ea typeface="微軟正黑體" pitchFamily="34" charset="-120"/>
              <a:cs typeface="+mn-cs"/>
            </a:rPr>
            <a:t>分。</a:t>
          </a:r>
          <a:endParaRPr lang="zh-TW" altLang="en-US" sz="1800" b="1" kern="1200" dirty="0">
            <a:latin typeface="微軟正黑體" pitchFamily="34" charset="-120"/>
            <a:ea typeface="微軟正黑體" pitchFamily="34" charset="-120"/>
            <a:cs typeface="+mn-cs"/>
          </a:endParaRPr>
        </a:p>
        <a:p>
          <a:pPr marL="171450" lvl="1" indent="-171450" algn="l" defTabSz="800100">
            <a:lnSpc>
              <a:spcPct val="90000"/>
            </a:lnSpc>
            <a:spcBef>
              <a:spcPct val="0"/>
            </a:spcBef>
            <a:spcAft>
              <a:spcPct val="15000"/>
            </a:spcAft>
            <a:buChar char="••"/>
          </a:pPr>
          <a:r>
            <a:rPr lang="zh-TW" altLang="en-US" sz="1800" b="1" u="none" kern="1200" dirty="0">
              <a:solidFill>
                <a:schemeClr val="tx1"/>
              </a:solidFill>
              <a:latin typeface="微軟正黑體" pitchFamily="34" charset="-120"/>
              <a:ea typeface="微軟正黑體" pitchFamily="34" charset="-120"/>
              <a:cs typeface="+mn-cs"/>
            </a:rPr>
            <a:t>本土語言認證採認主管機關核發之證書</a:t>
          </a:r>
          <a:r>
            <a:rPr lang="zh-TW" altLang="en-US" sz="1800" b="1" u="none" kern="1200" dirty="0">
              <a:latin typeface="微軟正黑體" pitchFamily="34" charset="-120"/>
              <a:ea typeface="微軟正黑體" pitchFamily="34" charset="-120"/>
              <a:cs typeface="+mn-cs"/>
            </a:rPr>
            <a:t>：原住民族語為</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原住民族委員會</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原住民族語言能力認證測驗合格證書</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；客語為</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客家委員會</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客語能力認證考試合格證書</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；閩南語為</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教育部</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閩南語語言能力認證考試合格證書</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，非上列證書不予採計。</a:t>
          </a:r>
        </a:p>
        <a:p>
          <a:pPr marL="171450" lvl="1" indent="-171450" algn="l" defTabSz="800100">
            <a:lnSpc>
              <a:spcPct val="90000"/>
            </a:lnSpc>
            <a:spcBef>
              <a:spcPct val="0"/>
            </a:spcBef>
            <a:spcAft>
              <a:spcPct val="15000"/>
            </a:spcAft>
            <a:buChar char="••"/>
          </a:pPr>
          <a:r>
            <a:rPr lang="zh-TW" altLang="en-US" sz="1800" b="1" u="none" kern="1200" dirty="0">
              <a:solidFill>
                <a:schemeClr val="tx1"/>
              </a:solidFill>
              <a:latin typeface="微軟正黑體" pitchFamily="34" charset="-120"/>
              <a:ea typeface="微軟正黑體" pitchFamily="34" charset="-120"/>
              <a:cs typeface="+mn-cs"/>
            </a:rPr>
            <a:t>採計至當年度</a:t>
          </a:r>
          <a:r>
            <a:rPr lang="en-US" altLang="en-US" sz="1800" b="1" u="none" kern="1200" dirty="0">
              <a:solidFill>
                <a:schemeClr val="tx1"/>
              </a:solidFill>
              <a:latin typeface="微軟正黑體" pitchFamily="34" charset="-120"/>
              <a:ea typeface="微軟正黑體" pitchFamily="34" charset="-120"/>
              <a:cs typeface="+mn-cs"/>
            </a:rPr>
            <a:t>4</a:t>
          </a:r>
          <a:r>
            <a:rPr lang="zh-TW" altLang="en-US" sz="1800" b="1" u="none" kern="1200" dirty="0">
              <a:solidFill>
                <a:schemeClr val="tx1"/>
              </a:solidFill>
              <a:latin typeface="微軟正黑體" pitchFamily="34" charset="-120"/>
              <a:ea typeface="微軟正黑體" pitchFamily="34" charset="-120"/>
              <a:cs typeface="+mn-cs"/>
            </a:rPr>
            <a:t>月</a:t>
          </a:r>
          <a:r>
            <a:rPr lang="en-US" altLang="zh-TW" sz="1800" b="1" u="none" kern="1200" dirty="0">
              <a:solidFill>
                <a:srgbClr val="FF0000"/>
              </a:solidFill>
              <a:latin typeface="微軟正黑體" pitchFamily="34" charset="-120"/>
              <a:ea typeface="微軟正黑體" pitchFamily="34" charset="-120"/>
              <a:cs typeface="+mn-cs"/>
            </a:rPr>
            <a:t>20</a:t>
          </a:r>
          <a:r>
            <a:rPr lang="zh-TW" altLang="en-US" sz="1800" b="1" u="none" kern="1200" dirty="0">
              <a:solidFill>
                <a:schemeClr val="tx1"/>
              </a:solidFill>
              <a:latin typeface="微軟正黑體" pitchFamily="34" charset="-120"/>
              <a:ea typeface="微軟正黑體" pitchFamily="34" charset="-120"/>
              <a:cs typeface="+mn-cs"/>
            </a:rPr>
            <a:t>日前，提出之檢定資料如非國中教育階段取得者，亦予採計。</a:t>
          </a:r>
        </a:p>
      </dsp:txBody>
      <dsp:txXfrm rot="-5400000">
        <a:off x="1954557" y="582111"/>
        <a:ext cx="6258608" cy="3011448"/>
      </dsp:txXfrm>
    </dsp:sp>
    <dsp:sp modelId="{86C6275C-E814-444B-B2D2-162DEBBE454D}">
      <dsp:nvSpPr>
        <dsp:cNvPr id="0" name=""/>
        <dsp:cNvSpPr/>
      </dsp:nvSpPr>
      <dsp:spPr>
        <a:xfrm>
          <a:off x="83" y="2038"/>
          <a:ext cx="2013593" cy="4171591"/>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u="none" kern="1200">
              <a:latin typeface="微軟正黑體" pitchFamily="34" charset="-120"/>
              <a:ea typeface="微軟正黑體" pitchFamily="34" charset="-120"/>
              <a:cs typeface="+mn-cs"/>
            </a:rPr>
            <a:t>本土語言認證</a:t>
          </a:r>
          <a:endParaRPr lang="en-US" altLang="zh-TW" sz="2800" b="1" u="none" kern="1200">
            <a:latin typeface="微軟正黑體" pitchFamily="34" charset="-120"/>
            <a:ea typeface="微軟正黑體" pitchFamily="34" charset="-120"/>
            <a:cs typeface="+mn-cs"/>
          </a:endParaRPr>
        </a:p>
        <a:p>
          <a:pPr lvl="0" algn="ctr" defTabSz="1244600">
            <a:lnSpc>
              <a:spcPct val="90000"/>
            </a:lnSpc>
            <a:spcBef>
              <a:spcPct val="0"/>
            </a:spcBef>
            <a:spcAft>
              <a:spcPct val="35000"/>
            </a:spcAft>
          </a:pPr>
          <a:r>
            <a:rPr lang="zh-TW" altLang="en-US" sz="2800" b="1" u="none" kern="1200">
              <a:latin typeface="微軟正黑體" pitchFamily="34" charset="-120"/>
              <a:ea typeface="微軟正黑體" pitchFamily="34" charset="-120"/>
              <a:cs typeface="+mn-cs"/>
            </a:rPr>
            <a:t>上限</a:t>
          </a:r>
          <a:r>
            <a:rPr lang="en-US" altLang="zh-TW" sz="2800" b="1" u="none" kern="1200">
              <a:latin typeface="微軟正黑體" pitchFamily="34" charset="-120"/>
              <a:ea typeface="微軟正黑體" pitchFamily="34" charset="-120"/>
              <a:cs typeface="+mn-cs"/>
            </a:rPr>
            <a:t>2</a:t>
          </a:r>
          <a:r>
            <a:rPr lang="zh-TW" altLang="en-US" sz="2800" b="1" u="none"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98379" y="100334"/>
        <a:ext cx="1817001" cy="397499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428067" y="1944215"/>
          <a:ext cx="299776" cy="1713658"/>
        </a:xfrm>
        <a:custGeom>
          <a:avLst/>
          <a:gdLst/>
          <a:ahLst/>
          <a:cxnLst/>
          <a:rect l="0" t="0" r="0" b="0"/>
          <a:pathLst>
            <a:path>
              <a:moveTo>
                <a:pt x="0" y="0"/>
              </a:moveTo>
              <a:lnTo>
                <a:pt x="149888" y="0"/>
              </a:lnTo>
              <a:lnTo>
                <a:pt x="149888" y="1713658"/>
              </a:lnTo>
              <a:lnTo>
                <a:pt x="299776" y="1713658"/>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534463" y="2757553"/>
        <a:ext cx="86984" cy="86984"/>
      </dsp:txXfrm>
    </dsp:sp>
    <dsp:sp modelId="{D4F9D83C-9DCD-4181-B117-CB9FA91F3AE2}">
      <dsp:nvSpPr>
        <dsp:cNvPr id="0" name=""/>
        <dsp:cNvSpPr/>
      </dsp:nvSpPr>
      <dsp:spPr>
        <a:xfrm>
          <a:off x="2428067" y="1944215"/>
          <a:ext cx="299776" cy="1142439"/>
        </a:xfrm>
        <a:custGeom>
          <a:avLst/>
          <a:gdLst/>
          <a:ahLst/>
          <a:cxnLst/>
          <a:rect l="0" t="0" r="0" b="0"/>
          <a:pathLst>
            <a:path>
              <a:moveTo>
                <a:pt x="0" y="0"/>
              </a:moveTo>
              <a:lnTo>
                <a:pt x="149888" y="0"/>
              </a:lnTo>
              <a:lnTo>
                <a:pt x="149888" y="1142439"/>
              </a:lnTo>
              <a:lnTo>
                <a:pt x="299776" y="114243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48427" y="2485907"/>
        <a:ext cx="59055" cy="59055"/>
      </dsp:txXfrm>
    </dsp:sp>
    <dsp:sp modelId="{47FEE023-1A1D-4B85-A59B-6C1A2EA20C15}">
      <dsp:nvSpPr>
        <dsp:cNvPr id="0" name=""/>
        <dsp:cNvSpPr/>
      </dsp:nvSpPr>
      <dsp:spPr>
        <a:xfrm>
          <a:off x="2428067" y="1944215"/>
          <a:ext cx="299776" cy="571219"/>
        </a:xfrm>
        <a:custGeom>
          <a:avLst/>
          <a:gdLst/>
          <a:ahLst/>
          <a:cxnLst/>
          <a:rect l="0" t="0" r="0" b="0"/>
          <a:pathLst>
            <a:path>
              <a:moveTo>
                <a:pt x="0" y="0"/>
              </a:moveTo>
              <a:lnTo>
                <a:pt x="149888" y="0"/>
              </a:lnTo>
              <a:lnTo>
                <a:pt x="149888" y="571219"/>
              </a:lnTo>
              <a:lnTo>
                <a:pt x="299776" y="57121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61827" y="2213698"/>
        <a:ext cx="32255" cy="32255"/>
      </dsp:txXfrm>
    </dsp:sp>
    <dsp:sp modelId="{4B763022-987E-4813-B217-C6DBC14CE2C6}">
      <dsp:nvSpPr>
        <dsp:cNvPr id="0" name=""/>
        <dsp:cNvSpPr/>
      </dsp:nvSpPr>
      <dsp:spPr>
        <a:xfrm>
          <a:off x="2428067" y="1898495"/>
          <a:ext cx="299776" cy="91440"/>
        </a:xfrm>
        <a:custGeom>
          <a:avLst/>
          <a:gdLst/>
          <a:ahLst/>
          <a:cxnLst/>
          <a:rect l="0" t="0" r="0" b="0"/>
          <a:pathLst>
            <a:path>
              <a:moveTo>
                <a:pt x="0" y="45720"/>
              </a:moveTo>
              <a:lnTo>
                <a:pt x="299776"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70460" y="1936721"/>
        <a:ext cx="14988" cy="14988"/>
      </dsp:txXfrm>
    </dsp:sp>
    <dsp:sp modelId="{1E5A2185-BA0C-4F91-AA10-F6CB1B0156FC}">
      <dsp:nvSpPr>
        <dsp:cNvPr id="0" name=""/>
        <dsp:cNvSpPr/>
      </dsp:nvSpPr>
      <dsp:spPr>
        <a:xfrm>
          <a:off x="2428067" y="1372996"/>
          <a:ext cx="299776" cy="571219"/>
        </a:xfrm>
        <a:custGeom>
          <a:avLst/>
          <a:gdLst/>
          <a:ahLst/>
          <a:cxnLst/>
          <a:rect l="0" t="0" r="0" b="0"/>
          <a:pathLst>
            <a:path>
              <a:moveTo>
                <a:pt x="0" y="571219"/>
              </a:moveTo>
              <a:lnTo>
                <a:pt x="149888" y="571219"/>
              </a:lnTo>
              <a:lnTo>
                <a:pt x="149888" y="0"/>
              </a:lnTo>
              <a:lnTo>
                <a:pt x="29977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61827" y="1642478"/>
        <a:ext cx="32255" cy="32255"/>
      </dsp:txXfrm>
    </dsp:sp>
    <dsp:sp modelId="{95FB0B6A-82E2-49A0-84C8-EF6168BE495D}">
      <dsp:nvSpPr>
        <dsp:cNvPr id="0" name=""/>
        <dsp:cNvSpPr/>
      </dsp:nvSpPr>
      <dsp:spPr>
        <a:xfrm>
          <a:off x="2428067" y="801776"/>
          <a:ext cx="299776" cy="1142439"/>
        </a:xfrm>
        <a:custGeom>
          <a:avLst/>
          <a:gdLst/>
          <a:ahLst/>
          <a:cxnLst/>
          <a:rect l="0" t="0" r="0" b="0"/>
          <a:pathLst>
            <a:path>
              <a:moveTo>
                <a:pt x="0" y="1142439"/>
              </a:moveTo>
              <a:lnTo>
                <a:pt x="149888" y="1142439"/>
              </a:lnTo>
              <a:lnTo>
                <a:pt x="149888" y="0"/>
              </a:lnTo>
              <a:lnTo>
                <a:pt x="29977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48427" y="1343468"/>
        <a:ext cx="59055" cy="59055"/>
      </dsp:txXfrm>
    </dsp:sp>
    <dsp:sp modelId="{4DCC8F3E-F709-4B42-99CB-9E754E86A040}">
      <dsp:nvSpPr>
        <dsp:cNvPr id="0" name=""/>
        <dsp:cNvSpPr/>
      </dsp:nvSpPr>
      <dsp:spPr>
        <a:xfrm>
          <a:off x="2428067" y="230557"/>
          <a:ext cx="299776" cy="1713658"/>
        </a:xfrm>
        <a:custGeom>
          <a:avLst/>
          <a:gdLst/>
          <a:ahLst/>
          <a:cxnLst/>
          <a:rect l="0" t="0" r="0" b="0"/>
          <a:pathLst>
            <a:path>
              <a:moveTo>
                <a:pt x="0" y="1713658"/>
              </a:moveTo>
              <a:lnTo>
                <a:pt x="149888" y="1713658"/>
              </a:lnTo>
              <a:lnTo>
                <a:pt x="149888" y="0"/>
              </a:lnTo>
              <a:lnTo>
                <a:pt x="29977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534463" y="1043894"/>
        <a:ext cx="86984" cy="86984"/>
      </dsp:txXfrm>
    </dsp:sp>
    <dsp:sp modelId="{D2007AEC-647D-47B0-B4C8-FF0881230684}">
      <dsp:nvSpPr>
        <dsp:cNvPr id="0" name=""/>
        <dsp:cNvSpPr/>
      </dsp:nvSpPr>
      <dsp:spPr>
        <a:xfrm rot="16200000">
          <a:off x="549881" y="1268598"/>
          <a:ext cx="2405135" cy="1351235"/>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589457" y="1308174"/>
        <a:ext cx="2325983" cy="1272083"/>
      </dsp:txXfrm>
    </dsp:sp>
    <dsp:sp modelId="{C36D933B-DC2E-49DB-B383-FA9682E4DD3D}">
      <dsp:nvSpPr>
        <dsp:cNvPr id="0" name=""/>
        <dsp:cNvSpPr/>
      </dsp:nvSpPr>
      <dsp:spPr>
        <a:xfrm>
          <a:off x="2727843" y="2069"/>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727843" y="2069"/>
        <a:ext cx="1883957" cy="456975"/>
      </dsp:txXfrm>
    </dsp:sp>
    <dsp:sp modelId="{E7DD4E41-BC36-48D7-9C26-C49247D78B79}">
      <dsp:nvSpPr>
        <dsp:cNvPr id="0" name=""/>
        <dsp:cNvSpPr/>
      </dsp:nvSpPr>
      <dsp:spPr>
        <a:xfrm>
          <a:off x="2727843" y="573288"/>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727843" y="573288"/>
        <a:ext cx="1883957" cy="456975"/>
      </dsp:txXfrm>
    </dsp:sp>
    <dsp:sp modelId="{A8CAA23B-DECC-4DE6-98E2-2C9D8BE5E59C}">
      <dsp:nvSpPr>
        <dsp:cNvPr id="0" name=""/>
        <dsp:cNvSpPr/>
      </dsp:nvSpPr>
      <dsp:spPr>
        <a:xfrm>
          <a:off x="2727843" y="1144508"/>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1144508"/>
        <a:ext cx="1883957" cy="456975"/>
      </dsp:txXfrm>
    </dsp:sp>
    <dsp:sp modelId="{EE9A99F2-3E14-4D11-917F-B58A06B280AB}">
      <dsp:nvSpPr>
        <dsp:cNvPr id="0" name=""/>
        <dsp:cNvSpPr/>
      </dsp:nvSpPr>
      <dsp:spPr>
        <a:xfrm>
          <a:off x="2727843" y="1715728"/>
          <a:ext cx="1859720"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1715728"/>
        <a:ext cx="1859720" cy="456975"/>
      </dsp:txXfrm>
    </dsp:sp>
    <dsp:sp modelId="{FE5079DA-EFC3-4922-A063-981745543C78}">
      <dsp:nvSpPr>
        <dsp:cNvPr id="0" name=""/>
        <dsp:cNvSpPr/>
      </dsp:nvSpPr>
      <dsp:spPr>
        <a:xfrm>
          <a:off x="2727843" y="2286947"/>
          <a:ext cx="1859720"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2286947"/>
        <a:ext cx="1859720" cy="456975"/>
      </dsp:txXfrm>
    </dsp:sp>
    <dsp:sp modelId="{2024498F-F7CF-4062-9396-EF5F2D7129E6}">
      <dsp:nvSpPr>
        <dsp:cNvPr id="0" name=""/>
        <dsp:cNvSpPr/>
      </dsp:nvSpPr>
      <dsp:spPr>
        <a:xfrm>
          <a:off x="2727843" y="2858167"/>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727843" y="2858167"/>
        <a:ext cx="1883957" cy="456975"/>
      </dsp:txXfrm>
    </dsp:sp>
    <dsp:sp modelId="{4149323B-3026-48D2-9406-B1B2030D0A79}">
      <dsp:nvSpPr>
        <dsp:cNvPr id="0" name=""/>
        <dsp:cNvSpPr/>
      </dsp:nvSpPr>
      <dsp:spPr>
        <a:xfrm>
          <a:off x="2727843" y="3429386"/>
          <a:ext cx="1859720"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3429386"/>
        <a:ext cx="1859720" cy="45697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126672" y="1940133"/>
          <a:ext cx="299146" cy="1710060"/>
        </a:xfrm>
        <a:custGeom>
          <a:avLst/>
          <a:gdLst/>
          <a:ahLst/>
          <a:cxnLst/>
          <a:rect l="0" t="0" r="0" b="0"/>
          <a:pathLst>
            <a:path>
              <a:moveTo>
                <a:pt x="0" y="0"/>
              </a:moveTo>
              <a:lnTo>
                <a:pt x="149573" y="0"/>
              </a:lnTo>
              <a:lnTo>
                <a:pt x="149573" y="1710060"/>
              </a:lnTo>
              <a:lnTo>
                <a:pt x="299146" y="171006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32844" y="2751762"/>
        <a:ext cx="86801" cy="86801"/>
      </dsp:txXfrm>
    </dsp:sp>
    <dsp:sp modelId="{D4F9D83C-9DCD-4181-B117-CB9FA91F3AE2}">
      <dsp:nvSpPr>
        <dsp:cNvPr id="0" name=""/>
        <dsp:cNvSpPr/>
      </dsp:nvSpPr>
      <dsp:spPr>
        <a:xfrm>
          <a:off x="2126672" y="1940133"/>
          <a:ext cx="299146" cy="1140040"/>
        </a:xfrm>
        <a:custGeom>
          <a:avLst/>
          <a:gdLst/>
          <a:ahLst/>
          <a:cxnLst/>
          <a:rect l="0" t="0" r="0" b="0"/>
          <a:pathLst>
            <a:path>
              <a:moveTo>
                <a:pt x="0" y="0"/>
              </a:moveTo>
              <a:lnTo>
                <a:pt x="149573" y="0"/>
              </a:lnTo>
              <a:lnTo>
                <a:pt x="149573" y="1140040"/>
              </a:lnTo>
              <a:lnTo>
                <a:pt x="299146" y="114004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46779" y="2480687"/>
        <a:ext cx="58931" cy="58931"/>
      </dsp:txXfrm>
    </dsp:sp>
    <dsp:sp modelId="{47FEE023-1A1D-4B85-A59B-6C1A2EA20C15}">
      <dsp:nvSpPr>
        <dsp:cNvPr id="0" name=""/>
        <dsp:cNvSpPr/>
      </dsp:nvSpPr>
      <dsp:spPr>
        <a:xfrm>
          <a:off x="2126672" y="1940133"/>
          <a:ext cx="299146" cy="570020"/>
        </a:xfrm>
        <a:custGeom>
          <a:avLst/>
          <a:gdLst/>
          <a:ahLst/>
          <a:cxnLst/>
          <a:rect l="0" t="0" r="0" b="0"/>
          <a:pathLst>
            <a:path>
              <a:moveTo>
                <a:pt x="0" y="0"/>
              </a:moveTo>
              <a:lnTo>
                <a:pt x="149573" y="0"/>
              </a:lnTo>
              <a:lnTo>
                <a:pt x="149573" y="570020"/>
              </a:lnTo>
              <a:lnTo>
                <a:pt x="299146" y="5700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60151" y="2209049"/>
        <a:ext cx="32187" cy="32187"/>
      </dsp:txXfrm>
    </dsp:sp>
    <dsp:sp modelId="{4B763022-987E-4813-B217-C6DBC14CE2C6}">
      <dsp:nvSpPr>
        <dsp:cNvPr id="0" name=""/>
        <dsp:cNvSpPr/>
      </dsp:nvSpPr>
      <dsp:spPr>
        <a:xfrm>
          <a:off x="2126672" y="1894413"/>
          <a:ext cx="299146" cy="91440"/>
        </a:xfrm>
        <a:custGeom>
          <a:avLst/>
          <a:gdLst/>
          <a:ahLst/>
          <a:cxnLst/>
          <a:rect l="0" t="0" r="0" b="0"/>
          <a:pathLst>
            <a:path>
              <a:moveTo>
                <a:pt x="0" y="45720"/>
              </a:moveTo>
              <a:lnTo>
                <a:pt x="299146"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68766" y="1932654"/>
        <a:ext cx="14957" cy="14957"/>
      </dsp:txXfrm>
    </dsp:sp>
    <dsp:sp modelId="{1E5A2185-BA0C-4F91-AA10-F6CB1B0156FC}">
      <dsp:nvSpPr>
        <dsp:cNvPr id="0" name=""/>
        <dsp:cNvSpPr/>
      </dsp:nvSpPr>
      <dsp:spPr>
        <a:xfrm>
          <a:off x="2126672" y="1370113"/>
          <a:ext cx="299146" cy="570020"/>
        </a:xfrm>
        <a:custGeom>
          <a:avLst/>
          <a:gdLst/>
          <a:ahLst/>
          <a:cxnLst/>
          <a:rect l="0" t="0" r="0" b="0"/>
          <a:pathLst>
            <a:path>
              <a:moveTo>
                <a:pt x="0" y="570020"/>
              </a:moveTo>
              <a:lnTo>
                <a:pt x="149573" y="570020"/>
              </a:lnTo>
              <a:lnTo>
                <a:pt x="149573" y="0"/>
              </a:lnTo>
              <a:lnTo>
                <a:pt x="29914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60151" y="1639029"/>
        <a:ext cx="32187" cy="32187"/>
      </dsp:txXfrm>
    </dsp:sp>
    <dsp:sp modelId="{95FB0B6A-82E2-49A0-84C8-EF6168BE495D}">
      <dsp:nvSpPr>
        <dsp:cNvPr id="0" name=""/>
        <dsp:cNvSpPr/>
      </dsp:nvSpPr>
      <dsp:spPr>
        <a:xfrm>
          <a:off x="2126672" y="800093"/>
          <a:ext cx="299146" cy="1140040"/>
        </a:xfrm>
        <a:custGeom>
          <a:avLst/>
          <a:gdLst/>
          <a:ahLst/>
          <a:cxnLst/>
          <a:rect l="0" t="0" r="0" b="0"/>
          <a:pathLst>
            <a:path>
              <a:moveTo>
                <a:pt x="0" y="1140040"/>
              </a:moveTo>
              <a:lnTo>
                <a:pt x="149573" y="1140040"/>
              </a:lnTo>
              <a:lnTo>
                <a:pt x="149573" y="0"/>
              </a:lnTo>
              <a:lnTo>
                <a:pt x="29914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46779" y="1340647"/>
        <a:ext cx="58931" cy="58931"/>
      </dsp:txXfrm>
    </dsp:sp>
    <dsp:sp modelId="{4DCC8F3E-F709-4B42-99CB-9E754E86A040}">
      <dsp:nvSpPr>
        <dsp:cNvPr id="0" name=""/>
        <dsp:cNvSpPr/>
      </dsp:nvSpPr>
      <dsp:spPr>
        <a:xfrm>
          <a:off x="2126672" y="230073"/>
          <a:ext cx="299146" cy="1710060"/>
        </a:xfrm>
        <a:custGeom>
          <a:avLst/>
          <a:gdLst/>
          <a:ahLst/>
          <a:cxnLst/>
          <a:rect l="0" t="0" r="0" b="0"/>
          <a:pathLst>
            <a:path>
              <a:moveTo>
                <a:pt x="0" y="1710060"/>
              </a:moveTo>
              <a:lnTo>
                <a:pt x="149573" y="1710060"/>
              </a:lnTo>
              <a:lnTo>
                <a:pt x="149573" y="0"/>
              </a:lnTo>
              <a:lnTo>
                <a:pt x="29914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32844" y="1041702"/>
        <a:ext cx="86801" cy="86801"/>
      </dsp:txXfrm>
    </dsp:sp>
    <dsp:sp modelId="{D2007AEC-647D-47B0-B4C8-FF0881230684}">
      <dsp:nvSpPr>
        <dsp:cNvPr id="0" name=""/>
        <dsp:cNvSpPr/>
      </dsp:nvSpPr>
      <dsp:spPr>
        <a:xfrm rot="16200000">
          <a:off x="252430" y="1265934"/>
          <a:ext cx="2400084" cy="1348398"/>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291923" y="1305427"/>
        <a:ext cx="2321098" cy="1269412"/>
      </dsp:txXfrm>
    </dsp:sp>
    <dsp:sp modelId="{C36D933B-DC2E-49DB-B383-FA9682E4DD3D}">
      <dsp:nvSpPr>
        <dsp:cNvPr id="0" name=""/>
        <dsp:cNvSpPr/>
      </dsp:nvSpPr>
      <dsp:spPr>
        <a:xfrm>
          <a:off x="2425818" y="206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425818" y="2065"/>
        <a:ext cx="1880001" cy="456016"/>
      </dsp:txXfrm>
    </dsp:sp>
    <dsp:sp modelId="{E7DD4E41-BC36-48D7-9C26-C49247D78B79}">
      <dsp:nvSpPr>
        <dsp:cNvPr id="0" name=""/>
        <dsp:cNvSpPr/>
      </dsp:nvSpPr>
      <dsp:spPr>
        <a:xfrm>
          <a:off x="2425818" y="57208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425818" y="572085"/>
        <a:ext cx="1880001" cy="456016"/>
      </dsp:txXfrm>
    </dsp:sp>
    <dsp:sp modelId="{A8CAA23B-DECC-4DE6-98E2-2C9D8BE5E59C}">
      <dsp:nvSpPr>
        <dsp:cNvPr id="0" name=""/>
        <dsp:cNvSpPr/>
      </dsp:nvSpPr>
      <dsp:spPr>
        <a:xfrm>
          <a:off x="2425818" y="114210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1142105"/>
        <a:ext cx="1880001" cy="456016"/>
      </dsp:txXfrm>
    </dsp:sp>
    <dsp:sp modelId="{EE9A99F2-3E14-4D11-917F-B58A06B280AB}">
      <dsp:nvSpPr>
        <dsp:cNvPr id="0" name=""/>
        <dsp:cNvSpPr/>
      </dsp:nvSpPr>
      <dsp:spPr>
        <a:xfrm>
          <a:off x="2425818" y="1712125"/>
          <a:ext cx="1855815"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1712125"/>
        <a:ext cx="1855815" cy="456016"/>
      </dsp:txXfrm>
    </dsp:sp>
    <dsp:sp modelId="{FE5079DA-EFC3-4922-A063-981745543C78}">
      <dsp:nvSpPr>
        <dsp:cNvPr id="0" name=""/>
        <dsp:cNvSpPr/>
      </dsp:nvSpPr>
      <dsp:spPr>
        <a:xfrm>
          <a:off x="2425818" y="2282145"/>
          <a:ext cx="1855815"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2282145"/>
        <a:ext cx="1855815" cy="456016"/>
      </dsp:txXfrm>
    </dsp:sp>
    <dsp:sp modelId="{2024498F-F7CF-4062-9396-EF5F2D7129E6}">
      <dsp:nvSpPr>
        <dsp:cNvPr id="0" name=""/>
        <dsp:cNvSpPr/>
      </dsp:nvSpPr>
      <dsp:spPr>
        <a:xfrm>
          <a:off x="2425818" y="285216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425818" y="2852165"/>
        <a:ext cx="1880001" cy="456016"/>
      </dsp:txXfrm>
    </dsp:sp>
    <dsp:sp modelId="{4149323B-3026-48D2-9406-B1B2030D0A79}">
      <dsp:nvSpPr>
        <dsp:cNvPr id="0" name=""/>
        <dsp:cNvSpPr/>
      </dsp:nvSpPr>
      <dsp:spPr>
        <a:xfrm>
          <a:off x="2425818" y="3422185"/>
          <a:ext cx="1855815"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3422185"/>
        <a:ext cx="1855815" cy="45601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1974507" y="2012141"/>
          <a:ext cx="310249" cy="1773529"/>
        </a:xfrm>
        <a:custGeom>
          <a:avLst/>
          <a:gdLst/>
          <a:ahLst/>
          <a:cxnLst/>
          <a:rect l="0" t="0" r="0" b="0"/>
          <a:pathLst>
            <a:path>
              <a:moveTo>
                <a:pt x="0" y="0"/>
              </a:moveTo>
              <a:lnTo>
                <a:pt x="155124" y="0"/>
              </a:lnTo>
              <a:lnTo>
                <a:pt x="155124" y="1773529"/>
              </a:lnTo>
              <a:lnTo>
                <a:pt x="310249" y="177352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084620" y="2853894"/>
        <a:ext cx="90023" cy="90023"/>
      </dsp:txXfrm>
    </dsp:sp>
    <dsp:sp modelId="{D4F9D83C-9DCD-4181-B117-CB9FA91F3AE2}">
      <dsp:nvSpPr>
        <dsp:cNvPr id="0" name=""/>
        <dsp:cNvSpPr/>
      </dsp:nvSpPr>
      <dsp:spPr>
        <a:xfrm>
          <a:off x="1974507" y="2012141"/>
          <a:ext cx="310249" cy="1182352"/>
        </a:xfrm>
        <a:custGeom>
          <a:avLst/>
          <a:gdLst/>
          <a:ahLst/>
          <a:cxnLst/>
          <a:rect l="0" t="0" r="0" b="0"/>
          <a:pathLst>
            <a:path>
              <a:moveTo>
                <a:pt x="0" y="0"/>
              </a:moveTo>
              <a:lnTo>
                <a:pt x="155124" y="0"/>
              </a:lnTo>
              <a:lnTo>
                <a:pt x="155124" y="1182352"/>
              </a:lnTo>
              <a:lnTo>
                <a:pt x="310249" y="1182352"/>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099072" y="2572758"/>
        <a:ext cx="61119" cy="61119"/>
      </dsp:txXfrm>
    </dsp:sp>
    <dsp:sp modelId="{47FEE023-1A1D-4B85-A59B-6C1A2EA20C15}">
      <dsp:nvSpPr>
        <dsp:cNvPr id="0" name=""/>
        <dsp:cNvSpPr/>
      </dsp:nvSpPr>
      <dsp:spPr>
        <a:xfrm>
          <a:off x="1974507" y="2012141"/>
          <a:ext cx="310249" cy="591176"/>
        </a:xfrm>
        <a:custGeom>
          <a:avLst/>
          <a:gdLst/>
          <a:ahLst/>
          <a:cxnLst/>
          <a:rect l="0" t="0" r="0" b="0"/>
          <a:pathLst>
            <a:path>
              <a:moveTo>
                <a:pt x="0" y="0"/>
              </a:moveTo>
              <a:lnTo>
                <a:pt x="155124" y="0"/>
              </a:lnTo>
              <a:lnTo>
                <a:pt x="155124" y="591176"/>
              </a:lnTo>
              <a:lnTo>
                <a:pt x="310249" y="59117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112940" y="2291038"/>
        <a:ext cx="33382" cy="33382"/>
      </dsp:txXfrm>
    </dsp:sp>
    <dsp:sp modelId="{4B763022-987E-4813-B217-C6DBC14CE2C6}">
      <dsp:nvSpPr>
        <dsp:cNvPr id="0" name=""/>
        <dsp:cNvSpPr/>
      </dsp:nvSpPr>
      <dsp:spPr>
        <a:xfrm>
          <a:off x="1974507" y="1966421"/>
          <a:ext cx="310249" cy="91440"/>
        </a:xfrm>
        <a:custGeom>
          <a:avLst/>
          <a:gdLst/>
          <a:ahLst/>
          <a:cxnLst/>
          <a:rect l="0" t="0" r="0" b="0"/>
          <a:pathLst>
            <a:path>
              <a:moveTo>
                <a:pt x="0" y="45720"/>
              </a:moveTo>
              <a:lnTo>
                <a:pt x="310249"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121875" y="2004385"/>
        <a:ext cx="15512" cy="15512"/>
      </dsp:txXfrm>
    </dsp:sp>
    <dsp:sp modelId="{1E5A2185-BA0C-4F91-AA10-F6CB1B0156FC}">
      <dsp:nvSpPr>
        <dsp:cNvPr id="0" name=""/>
        <dsp:cNvSpPr/>
      </dsp:nvSpPr>
      <dsp:spPr>
        <a:xfrm>
          <a:off x="1974507" y="1420965"/>
          <a:ext cx="310249" cy="591176"/>
        </a:xfrm>
        <a:custGeom>
          <a:avLst/>
          <a:gdLst/>
          <a:ahLst/>
          <a:cxnLst/>
          <a:rect l="0" t="0" r="0" b="0"/>
          <a:pathLst>
            <a:path>
              <a:moveTo>
                <a:pt x="0" y="591176"/>
              </a:moveTo>
              <a:lnTo>
                <a:pt x="155124" y="591176"/>
              </a:lnTo>
              <a:lnTo>
                <a:pt x="155124" y="0"/>
              </a:lnTo>
              <a:lnTo>
                <a:pt x="31024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112940" y="1699862"/>
        <a:ext cx="33382" cy="33382"/>
      </dsp:txXfrm>
    </dsp:sp>
    <dsp:sp modelId="{95FB0B6A-82E2-49A0-84C8-EF6168BE495D}">
      <dsp:nvSpPr>
        <dsp:cNvPr id="0" name=""/>
        <dsp:cNvSpPr/>
      </dsp:nvSpPr>
      <dsp:spPr>
        <a:xfrm>
          <a:off x="1974507" y="829788"/>
          <a:ext cx="310249" cy="1182352"/>
        </a:xfrm>
        <a:custGeom>
          <a:avLst/>
          <a:gdLst/>
          <a:ahLst/>
          <a:cxnLst/>
          <a:rect l="0" t="0" r="0" b="0"/>
          <a:pathLst>
            <a:path>
              <a:moveTo>
                <a:pt x="0" y="1182352"/>
              </a:moveTo>
              <a:lnTo>
                <a:pt x="155124" y="1182352"/>
              </a:lnTo>
              <a:lnTo>
                <a:pt x="155124" y="0"/>
              </a:lnTo>
              <a:lnTo>
                <a:pt x="31024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099072" y="1390405"/>
        <a:ext cx="61119" cy="61119"/>
      </dsp:txXfrm>
    </dsp:sp>
    <dsp:sp modelId="{4DCC8F3E-F709-4B42-99CB-9E754E86A040}">
      <dsp:nvSpPr>
        <dsp:cNvPr id="0" name=""/>
        <dsp:cNvSpPr/>
      </dsp:nvSpPr>
      <dsp:spPr>
        <a:xfrm>
          <a:off x="1974507" y="238612"/>
          <a:ext cx="310249" cy="1773529"/>
        </a:xfrm>
        <a:custGeom>
          <a:avLst/>
          <a:gdLst/>
          <a:ahLst/>
          <a:cxnLst/>
          <a:rect l="0" t="0" r="0" b="0"/>
          <a:pathLst>
            <a:path>
              <a:moveTo>
                <a:pt x="0" y="1773529"/>
              </a:moveTo>
              <a:lnTo>
                <a:pt x="155124" y="1773529"/>
              </a:lnTo>
              <a:lnTo>
                <a:pt x="155124" y="0"/>
              </a:lnTo>
              <a:lnTo>
                <a:pt x="31024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084620" y="1080365"/>
        <a:ext cx="90023" cy="90023"/>
      </dsp:txXfrm>
    </dsp:sp>
    <dsp:sp modelId="{D2007AEC-647D-47B0-B4C8-FF0881230684}">
      <dsp:nvSpPr>
        <dsp:cNvPr id="0" name=""/>
        <dsp:cNvSpPr/>
      </dsp:nvSpPr>
      <dsp:spPr>
        <a:xfrm rot="16200000">
          <a:off x="30702" y="1312919"/>
          <a:ext cx="2489163" cy="1398444"/>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itchFamily="34" charset="-120"/>
              <a:ea typeface="微軟正黑體" pitchFamily="34" charset="-120"/>
              <a:cs typeface="+mn-cs"/>
            </a:rPr>
            <a:t>總積分</a:t>
          </a:r>
          <a:r>
            <a:rPr lang="en-US" altLang="zh-TW" sz="2800" b="1" kern="1200" dirty="0">
              <a:latin typeface="微軟正黑體" pitchFamily="34" charset="-120"/>
              <a:ea typeface="微軟正黑體" pitchFamily="34" charset="-120"/>
              <a:cs typeface="+mn-cs"/>
            </a:rPr>
            <a:t>79</a:t>
          </a:r>
          <a:r>
            <a:rPr lang="zh-TW" altLang="en-US" sz="2800" b="1" kern="1200" dirty="0">
              <a:latin typeface="微軟正黑體" pitchFamily="34" charset="-120"/>
              <a:ea typeface="微軟正黑體" pitchFamily="34" charset="-120"/>
              <a:cs typeface="+mn-cs"/>
            </a:rPr>
            <a:t>分</a:t>
          </a:r>
        </a:p>
      </dsp:txBody>
      <dsp:txXfrm>
        <a:off x="71661" y="1353878"/>
        <a:ext cx="2407245" cy="1316526"/>
      </dsp:txXfrm>
    </dsp:sp>
    <dsp:sp modelId="{C36D933B-DC2E-49DB-B383-FA9682E4DD3D}">
      <dsp:nvSpPr>
        <dsp:cNvPr id="0" name=""/>
        <dsp:cNvSpPr/>
      </dsp:nvSpPr>
      <dsp:spPr>
        <a:xfrm>
          <a:off x="2284756" y="2141"/>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284756" y="2141"/>
        <a:ext cx="1949777" cy="472941"/>
      </dsp:txXfrm>
    </dsp:sp>
    <dsp:sp modelId="{E7DD4E41-BC36-48D7-9C26-C49247D78B79}">
      <dsp:nvSpPr>
        <dsp:cNvPr id="0" name=""/>
        <dsp:cNvSpPr/>
      </dsp:nvSpPr>
      <dsp:spPr>
        <a:xfrm>
          <a:off x="2284756" y="593318"/>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rPr>
            <a:t>志願序（</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rPr>
            <a:t>7</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rPr>
            <a:t>分）</a:t>
          </a:r>
          <a:endParaRPr lang="zh-TW" altLang="en-US" sz="1300" kern="1200" dirty="0"/>
        </a:p>
      </dsp:txBody>
      <dsp:txXfrm>
        <a:off x="2284756" y="593318"/>
        <a:ext cx="1949777" cy="472941"/>
      </dsp:txXfrm>
    </dsp:sp>
    <dsp:sp modelId="{A8CAA23B-DECC-4DE6-98E2-2C9D8BE5E59C}">
      <dsp:nvSpPr>
        <dsp:cNvPr id="0" name=""/>
        <dsp:cNvSpPr/>
      </dsp:nvSpPr>
      <dsp:spPr>
        <a:xfrm>
          <a:off x="2284756" y="1184494"/>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284756" y="1184494"/>
        <a:ext cx="1949777" cy="472941"/>
      </dsp:txXfrm>
    </dsp:sp>
    <dsp:sp modelId="{EE9A99F2-3E14-4D11-917F-B58A06B280AB}">
      <dsp:nvSpPr>
        <dsp:cNvPr id="0" name=""/>
        <dsp:cNvSpPr/>
      </dsp:nvSpPr>
      <dsp:spPr>
        <a:xfrm>
          <a:off x="2284756" y="1775670"/>
          <a:ext cx="1924694"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284756" y="1775670"/>
        <a:ext cx="1924694" cy="472941"/>
      </dsp:txXfrm>
    </dsp:sp>
    <dsp:sp modelId="{FE5079DA-EFC3-4922-A063-981745543C78}">
      <dsp:nvSpPr>
        <dsp:cNvPr id="0" name=""/>
        <dsp:cNvSpPr/>
      </dsp:nvSpPr>
      <dsp:spPr>
        <a:xfrm>
          <a:off x="2284756" y="2366847"/>
          <a:ext cx="1924694"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284756" y="2366847"/>
        <a:ext cx="1924694" cy="472941"/>
      </dsp:txXfrm>
    </dsp:sp>
    <dsp:sp modelId="{2024498F-F7CF-4062-9396-EF5F2D7129E6}">
      <dsp:nvSpPr>
        <dsp:cNvPr id="0" name=""/>
        <dsp:cNvSpPr/>
      </dsp:nvSpPr>
      <dsp:spPr>
        <a:xfrm>
          <a:off x="2284756" y="2958023"/>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300" kern="1200" dirty="0"/>
        </a:p>
      </dsp:txBody>
      <dsp:txXfrm>
        <a:off x="2284756" y="2958023"/>
        <a:ext cx="1949777" cy="472941"/>
      </dsp:txXfrm>
    </dsp:sp>
    <dsp:sp modelId="{4149323B-3026-48D2-9406-B1B2030D0A79}">
      <dsp:nvSpPr>
        <dsp:cNvPr id="0" name=""/>
        <dsp:cNvSpPr/>
      </dsp:nvSpPr>
      <dsp:spPr>
        <a:xfrm>
          <a:off x="2284756" y="3549200"/>
          <a:ext cx="2683796"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zh-TW" altLang="en-US" sz="1300" b="1" i="0" u="none" strike="noStrike" kern="1200"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（至多採計</a:t>
          </a:r>
          <a:r>
            <a:rPr kumimoji="1" lang="en-US" altLang="en-US" sz="1300" b="1" i="0" u="none" strike="noStrike" kern="1200"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25</a:t>
          </a:r>
          <a:r>
            <a:rPr kumimoji="1" lang="zh-TW" altLang="en-US" sz="1300" b="1" i="0" u="none" strike="noStrike" kern="1200"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分）</a:t>
          </a:r>
          <a:endParaRPr lang="zh-TW" altLang="en-US" sz="1300" u="none" kern="1200" dirty="0">
            <a:solidFill>
              <a:srgbClr val="FFFF00"/>
            </a:solidFill>
          </a:endParaRPr>
        </a:p>
      </dsp:txBody>
      <dsp:txXfrm>
        <a:off x="2284756" y="3549200"/>
        <a:ext cx="2683796" cy="4729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2BBCFD-9548-4893-9EFB-6A3EA7DC99FD}">
      <dsp:nvSpPr>
        <dsp:cNvPr id="0" name=""/>
        <dsp:cNvSpPr/>
      </dsp:nvSpPr>
      <dsp:spPr>
        <a:xfrm>
          <a:off x="41" y="30426"/>
          <a:ext cx="4004144" cy="1418206"/>
        </a:xfrm>
        <a:prstGeom prst="rect">
          <a:avLst/>
        </a:prstGeom>
        <a:solidFill>
          <a:srgbClr val="C0504D">
            <a:hueOff val="0"/>
            <a:satOff val="0"/>
            <a:lumOff val="0"/>
            <a:alphaOff val="0"/>
          </a:srgbClr>
        </a:solidFill>
        <a:ln w="25400" cap="flat" cmpd="sng" algn="ctr">
          <a:solidFill>
            <a:srgbClr val="C0504D">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a:lnSpc>
              <a:spcPts val="2400"/>
            </a:lnSpc>
            <a:spcBef>
              <a:spcPct val="0"/>
            </a:spcBef>
            <a:spcAft>
              <a:spcPct val="35000"/>
            </a:spcAft>
          </a:pPr>
          <a:r>
            <a:rPr lang="zh-TW" altLang="en-US" sz="3200" kern="1200" dirty="0">
              <a:solidFill>
                <a:sysClr val="window" lastClr="FFFFFF"/>
              </a:solidFill>
              <a:latin typeface="微軟正黑體" pitchFamily="34" charset="-120"/>
              <a:ea typeface="微軟正黑體" pitchFamily="34" charset="-120"/>
              <a:cs typeface="+mn-cs"/>
            </a:rPr>
            <a:t>報名人數小於</a:t>
          </a:r>
          <a:endParaRPr lang="en-US" altLang="zh-TW" sz="3200" kern="1200" dirty="0">
            <a:solidFill>
              <a:sysClr val="window" lastClr="FFFFFF"/>
            </a:solidFill>
            <a:latin typeface="微軟正黑體" pitchFamily="34" charset="-120"/>
            <a:ea typeface="微軟正黑體" pitchFamily="34" charset="-120"/>
            <a:cs typeface="+mn-cs"/>
          </a:endParaRPr>
        </a:p>
        <a:p>
          <a:pPr lvl="0" algn="ctr" defTabSz="1422400">
            <a:lnSpc>
              <a:spcPts val="2400"/>
            </a:lnSpc>
            <a:spcBef>
              <a:spcPct val="0"/>
            </a:spcBef>
            <a:spcAft>
              <a:spcPct val="35000"/>
            </a:spcAft>
          </a:pPr>
          <a:r>
            <a:rPr lang="zh-TW" altLang="en-US" sz="3200" kern="1200" dirty="0">
              <a:solidFill>
                <a:sysClr val="window" lastClr="FFFFFF"/>
              </a:solidFill>
              <a:latin typeface="微軟正黑體" pitchFamily="34" charset="-120"/>
              <a:ea typeface="微軟正黑體" pitchFamily="34" charset="-120"/>
              <a:cs typeface="+mn-cs"/>
            </a:rPr>
            <a:t>等於招生人數</a:t>
          </a:r>
        </a:p>
      </dsp:txBody>
      <dsp:txXfrm>
        <a:off x="41" y="30426"/>
        <a:ext cx="4004144" cy="1418206"/>
      </dsp:txXfrm>
    </dsp:sp>
    <dsp:sp modelId="{FAA21C59-DE95-4D4A-AE88-80B23005417C}">
      <dsp:nvSpPr>
        <dsp:cNvPr id="0" name=""/>
        <dsp:cNvSpPr/>
      </dsp:nvSpPr>
      <dsp:spPr>
        <a:xfrm>
          <a:off x="41" y="1308591"/>
          <a:ext cx="4004144" cy="3186945"/>
        </a:xfrm>
        <a:prstGeom prst="rect">
          <a:avLst/>
        </a:prstGeom>
        <a:solidFill>
          <a:srgbClr val="C0504D">
            <a:tint val="40000"/>
            <a:alpha val="90000"/>
            <a:hueOff val="0"/>
            <a:satOff val="0"/>
            <a:lumOff val="0"/>
            <a:alphaOff val="0"/>
          </a:srgbClr>
        </a:solidFill>
        <a:ln w="25400" cap="flat" cmpd="sng" algn="ctr">
          <a:solidFill>
            <a:srgbClr val="C0504D">
              <a:tint val="40000"/>
              <a:alpha val="90000"/>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zh-TW" altLang="en-US" sz="2700" kern="1200" dirty="0">
              <a:solidFill>
                <a:sysClr val="windowText" lastClr="000000">
                  <a:hueOff val="0"/>
                  <a:satOff val="0"/>
                  <a:lumOff val="0"/>
                  <a:alphaOff val="0"/>
                </a:sysClr>
              </a:solidFill>
              <a:latin typeface="微軟正黑體" pitchFamily="34" charset="-120"/>
              <a:ea typeface="微軟正黑體" pitchFamily="34" charset="-120"/>
              <a:cs typeface="+mn-cs"/>
            </a:rPr>
            <a:t>全額錄取</a:t>
          </a:r>
        </a:p>
      </dsp:txBody>
      <dsp:txXfrm>
        <a:off x="41" y="1308591"/>
        <a:ext cx="4004144" cy="3186945"/>
      </dsp:txXfrm>
    </dsp:sp>
    <dsp:sp modelId="{9F799F07-A338-47F2-845F-640F15D437A4}">
      <dsp:nvSpPr>
        <dsp:cNvPr id="0" name=""/>
        <dsp:cNvSpPr/>
      </dsp:nvSpPr>
      <dsp:spPr>
        <a:xfrm>
          <a:off x="4564766" y="66797"/>
          <a:ext cx="4004144" cy="1272719"/>
        </a:xfrm>
        <a:prstGeom prst="rect">
          <a:avLst/>
        </a:prstGeom>
        <a:solidFill>
          <a:srgbClr val="9BBB59">
            <a:hueOff val="0"/>
            <a:satOff val="0"/>
            <a:lumOff val="0"/>
            <a:alphaOff val="0"/>
          </a:srgbClr>
        </a:solidFill>
        <a:ln w="25400" cap="flat" cmpd="sng" algn="ctr">
          <a:solidFill>
            <a:srgbClr val="9BBB59">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a:lnSpc>
              <a:spcPts val="2400"/>
            </a:lnSpc>
            <a:spcBef>
              <a:spcPct val="0"/>
            </a:spcBef>
            <a:spcAft>
              <a:spcPct val="35000"/>
            </a:spcAft>
          </a:pPr>
          <a:r>
            <a:rPr lang="zh-TW" altLang="en-US" sz="3200" kern="1200" dirty="0">
              <a:solidFill>
                <a:sysClr val="window" lastClr="FFFFFF"/>
              </a:solidFill>
              <a:latin typeface="微軟正黑體" pitchFamily="34" charset="-120"/>
              <a:ea typeface="微軟正黑體" pitchFamily="34" charset="-120"/>
              <a:cs typeface="+mn-cs"/>
            </a:rPr>
            <a:t>報名人數大於</a:t>
          </a:r>
          <a:endParaRPr lang="en-US" altLang="zh-TW" sz="3200" kern="1200" dirty="0">
            <a:solidFill>
              <a:sysClr val="window" lastClr="FFFFFF"/>
            </a:solidFill>
            <a:latin typeface="微軟正黑體" pitchFamily="34" charset="-120"/>
            <a:ea typeface="微軟正黑體" pitchFamily="34" charset="-120"/>
            <a:cs typeface="+mn-cs"/>
          </a:endParaRPr>
        </a:p>
        <a:p>
          <a:pPr lvl="0" algn="ctr" defTabSz="1422400">
            <a:lnSpc>
              <a:spcPts val="2400"/>
            </a:lnSpc>
            <a:spcBef>
              <a:spcPct val="0"/>
            </a:spcBef>
            <a:spcAft>
              <a:spcPct val="35000"/>
            </a:spcAft>
          </a:pPr>
          <a:r>
            <a:rPr lang="zh-TW" altLang="en-US" sz="3200" kern="1200" dirty="0">
              <a:solidFill>
                <a:sysClr val="window" lastClr="FFFFFF"/>
              </a:solidFill>
              <a:latin typeface="微軟正黑體" pitchFamily="34" charset="-120"/>
              <a:ea typeface="微軟正黑體" pitchFamily="34" charset="-120"/>
              <a:cs typeface="+mn-cs"/>
            </a:rPr>
            <a:t>招生人數</a:t>
          </a:r>
        </a:p>
      </dsp:txBody>
      <dsp:txXfrm>
        <a:off x="4564766" y="66797"/>
        <a:ext cx="4004144" cy="1272719"/>
      </dsp:txXfrm>
    </dsp:sp>
    <dsp:sp modelId="{35B5380F-BC8B-41F4-9877-8B7007AFF4DF}">
      <dsp:nvSpPr>
        <dsp:cNvPr id="0" name=""/>
        <dsp:cNvSpPr/>
      </dsp:nvSpPr>
      <dsp:spPr>
        <a:xfrm>
          <a:off x="4564766" y="1272220"/>
          <a:ext cx="4004144" cy="3186945"/>
        </a:xfrm>
        <a:prstGeom prst="rect">
          <a:avLst/>
        </a:prstGeo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zh-TW" altLang="zh-TW" sz="2700" kern="1200" dirty="0">
              <a:solidFill>
                <a:sysClr val="windowText" lastClr="000000">
                  <a:hueOff val="0"/>
                  <a:satOff val="0"/>
                  <a:lumOff val="0"/>
                  <a:alphaOff val="0"/>
                </a:sysClr>
              </a:solidFill>
              <a:latin typeface="微軟正黑體" pitchFamily="34" charset="-120"/>
              <a:ea typeface="微軟正黑體" pitchFamily="34" charset="-120"/>
              <a:cs typeface="+mn-cs"/>
            </a:rPr>
            <a:t>採超額比序方式錄取</a:t>
          </a:r>
          <a:endParaRPr lang="zh-TW" altLang="en-US" sz="2700"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228600" lvl="1" indent="-228600" algn="l" defTabSz="1200150">
            <a:lnSpc>
              <a:spcPct val="90000"/>
            </a:lnSpc>
            <a:spcBef>
              <a:spcPct val="0"/>
            </a:spcBef>
            <a:spcAft>
              <a:spcPct val="15000"/>
            </a:spcAft>
            <a:buChar char="••"/>
          </a:pPr>
          <a:r>
            <a:rPr lang="zh-TW" altLang="zh-TW" sz="2700" u="none" kern="1200" dirty="0">
              <a:solidFill>
                <a:sysClr val="windowText" lastClr="000000">
                  <a:hueOff val="0"/>
                  <a:satOff val="0"/>
                  <a:lumOff val="0"/>
                  <a:alphaOff val="0"/>
                </a:sysClr>
              </a:solidFill>
              <a:latin typeface="微軟正黑體" pitchFamily="34" charset="-120"/>
              <a:ea typeface="微軟正黑體" pitchFamily="34" charset="-120"/>
              <a:cs typeface="+mn-cs"/>
            </a:rPr>
            <a:t>若經比序後仍</a:t>
          </a:r>
          <a:r>
            <a:rPr lang="zh-TW" altLang="en-US" sz="2700" u="none" kern="1200" dirty="0">
              <a:solidFill>
                <a:sysClr val="windowText" lastClr="000000">
                  <a:hueOff val="0"/>
                  <a:satOff val="0"/>
                  <a:lumOff val="0"/>
                  <a:alphaOff val="0"/>
                </a:sysClr>
              </a:solidFill>
              <a:latin typeface="微軟正黑體" pitchFamily="34" charset="-120"/>
              <a:ea typeface="微軟正黑體" pitchFamily="34" charset="-120"/>
              <a:cs typeface="+mn-cs"/>
            </a:rPr>
            <a:t>同分</a:t>
          </a:r>
          <a:r>
            <a:rPr lang="zh-TW" altLang="zh-TW" sz="2700" u="none" kern="1200" dirty="0">
              <a:solidFill>
                <a:sysClr val="windowText" lastClr="000000">
                  <a:hueOff val="0"/>
                  <a:satOff val="0"/>
                  <a:lumOff val="0"/>
                  <a:alphaOff val="0"/>
                </a:sysClr>
              </a:solidFill>
              <a:latin typeface="微軟正黑體" pitchFamily="34" charset="-120"/>
              <a:ea typeface="微軟正黑體" pitchFamily="34" charset="-120"/>
              <a:cs typeface="+mn-cs"/>
            </a:rPr>
            <a:t>超額，</a:t>
          </a:r>
          <a:r>
            <a:rPr lang="zh-TW" altLang="en-US" sz="2700" u="none" kern="1200" dirty="0">
              <a:solidFill>
                <a:sysClr val="windowText" lastClr="000000">
                  <a:hueOff val="0"/>
                  <a:satOff val="0"/>
                  <a:lumOff val="0"/>
                  <a:alphaOff val="0"/>
                </a:sysClr>
              </a:solidFill>
              <a:latin typeface="微軟正黑體" pitchFamily="34" charset="-120"/>
              <a:ea typeface="微軟正黑體" pitchFamily="34" charset="-120"/>
              <a:cs typeface="+mn-cs"/>
            </a:rPr>
            <a:t>逕報各該主管機關核准增額或為其他適當之處理</a:t>
          </a:r>
          <a:r>
            <a:rPr lang="zh-TW" altLang="zh-TW" sz="2700" kern="1200" dirty="0">
              <a:solidFill>
                <a:sysClr val="windowText" lastClr="000000">
                  <a:hueOff val="0"/>
                  <a:satOff val="0"/>
                  <a:lumOff val="0"/>
                  <a:alphaOff val="0"/>
                </a:sysClr>
              </a:solidFill>
              <a:latin typeface="微軟正黑體" pitchFamily="34" charset="-120"/>
              <a:ea typeface="微軟正黑體" pitchFamily="34" charset="-120"/>
              <a:cs typeface="+mn-cs"/>
            </a:rPr>
            <a:t>。</a:t>
          </a:r>
          <a:endParaRPr lang="zh-TW" altLang="en-US" sz="2700" kern="1200" dirty="0">
            <a:solidFill>
              <a:sysClr val="windowText" lastClr="000000">
                <a:hueOff val="0"/>
                <a:satOff val="0"/>
                <a:lumOff val="0"/>
                <a:alphaOff val="0"/>
              </a:sysClr>
            </a:solidFill>
            <a:latin typeface="微軟正黑體" pitchFamily="34" charset="-120"/>
            <a:ea typeface="微軟正黑體" pitchFamily="34" charset="-120"/>
            <a:cs typeface="+mn-cs"/>
          </a:endParaRPr>
        </a:p>
      </dsp:txBody>
      <dsp:txXfrm>
        <a:off x="4564766" y="1272220"/>
        <a:ext cx="4004144" cy="318694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08634-06ED-4597-A103-9D0C018CD380}">
      <dsp:nvSpPr>
        <dsp:cNvPr id="0" name=""/>
        <dsp:cNvSpPr/>
      </dsp:nvSpPr>
      <dsp:spPr>
        <a:xfrm>
          <a:off x="1093517" y="636108"/>
          <a:ext cx="311754" cy="960032"/>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BE21DD7-8852-4648-BA7E-F4D212A0E1B5}">
      <dsp:nvSpPr>
        <dsp:cNvPr id="0" name=""/>
        <dsp:cNvSpPr/>
      </dsp:nvSpPr>
      <dsp:spPr>
        <a:xfrm>
          <a:off x="816" y="324354"/>
          <a:ext cx="1107807" cy="1583539"/>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solidFill>
                <a:srgbClr val="CCFFFF"/>
              </a:solidFill>
              <a:latin typeface="微軟正黑體" pitchFamily="34" charset="-120"/>
              <a:ea typeface="微軟正黑體" pitchFamily="34" charset="-120"/>
              <a:cs typeface="+mn-cs"/>
            </a:rPr>
            <a:t>總積分</a:t>
          </a:r>
        </a:p>
      </dsp:txBody>
      <dsp:txXfrm>
        <a:off x="54894" y="378432"/>
        <a:ext cx="999651" cy="1475383"/>
      </dsp:txXfrm>
    </dsp:sp>
    <dsp:sp modelId="{E6E0E1D6-1432-434B-B145-2FB0CAAA0175}">
      <dsp:nvSpPr>
        <dsp:cNvPr id="0" name=""/>
        <dsp:cNvSpPr/>
      </dsp:nvSpPr>
      <dsp:spPr>
        <a:xfrm>
          <a:off x="2556609" y="636108"/>
          <a:ext cx="311754" cy="960032"/>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7819AF0-5541-412A-ABB5-F1FB207327CD}">
      <dsp:nvSpPr>
        <dsp:cNvPr id="0" name=""/>
        <dsp:cNvSpPr/>
      </dsp:nvSpPr>
      <dsp:spPr>
        <a:xfrm>
          <a:off x="1447275" y="324354"/>
          <a:ext cx="1109335" cy="1583539"/>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pPr>
          <a:endParaRPr lang="en-US" altLang="zh-TW" sz="2400" b="1" kern="1200" dirty="0">
            <a:solidFill>
              <a:srgbClr val="CCECFF"/>
            </a:solidFill>
            <a:latin typeface="微軟正黑體" pitchFamily="34" charset="-120"/>
            <a:ea typeface="微軟正黑體" pitchFamily="34" charset="-120"/>
            <a:cs typeface="+mn-cs"/>
          </a:endParaRPr>
        </a:p>
        <a:p>
          <a:pPr lvl="0" algn="ctr" defTabSz="1066800">
            <a:lnSpc>
              <a:spcPct val="90000"/>
            </a:lnSpc>
            <a:spcBef>
              <a:spcPct val="0"/>
            </a:spcBef>
          </a:pPr>
          <a:r>
            <a:rPr lang="zh-TW" altLang="en-US" sz="2400" b="1" kern="1200" dirty="0">
              <a:solidFill>
                <a:srgbClr val="CCECFF"/>
              </a:solidFill>
              <a:latin typeface="微軟正黑體" pitchFamily="34" charset="-120"/>
              <a:ea typeface="微軟正黑體" pitchFamily="34" charset="-120"/>
              <a:cs typeface="+mn-cs"/>
            </a:rPr>
            <a:t>畢業</a:t>
          </a:r>
          <a:endParaRPr lang="en-US" altLang="zh-TW" sz="2400" b="1" kern="1200" dirty="0">
            <a:solidFill>
              <a:srgbClr val="CCECFF"/>
            </a:solidFill>
            <a:latin typeface="微軟正黑體" pitchFamily="34" charset="-120"/>
            <a:ea typeface="微軟正黑體" pitchFamily="34" charset="-120"/>
            <a:cs typeface="+mn-cs"/>
          </a:endParaRPr>
        </a:p>
        <a:p>
          <a:pPr lvl="0" algn="ctr" defTabSz="1066800">
            <a:lnSpc>
              <a:spcPct val="90000"/>
            </a:lnSpc>
            <a:spcBef>
              <a:spcPct val="0"/>
            </a:spcBef>
          </a:pPr>
          <a:r>
            <a:rPr lang="zh-TW" altLang="en-US" sz="2400" b="1" kern="1200" dirty="0">
              <a:solidFill>
                <a:srgbClr val="CCECFF"/>
              </a:solidFill>
              <a:latin typeface="微軟正黑體" pitchFamily="34" charset="-120"/>
              <a:ea typeface="微軟正黑體" pitchFamily="34" charset="-120"/>
              <a:cs typeface="+mn-cs"/>
            </a:rPr>
            <a:t>資格</a:t>
          </a:r>
        </a:p>
        <a:p>
          <a:pPr lvl="0" algn="ctr" defTabSz="1066800">
            <a:lnSpc>
              <a:spcPct val="90000"/>
            </a:lnSpc>
            <a:spcBef>
              <a:spcPct val="0"/>
            </a:spcBef>
            <a:spcAft>
              <a:spcPts val="0"/>
            </a:spcAft>
          </a:pPr>
          <a:endParaRPr lang="zh-TW" altLang="en-US" sz="2400" b="1" kern="1200" dirty="0">
            <a:solidFill>
              <a:srgbClr val="CCECFF"/>
            </a:solidFill>
            <a:latin typeface="微軟正黑體" pitchFamily="34" charset="-120"/>
            <a:ea typeface="微軟正黑體" pitchFamily="34" charset="-120"/>
            <a:cs typeface="+mn-cs"/>
          </a:endParaRPr>
        </a:p>
      </dsp:txBody>
      <dsp:txXfrm>
        <a:off x="1501427" y="378506"/>
        <a:ext cx="1001031" cy="1475235"/>
      </dsp:txXfrm>
    </dsp:sp>
    <dsp:sp modelId="{12B20780-4A77-42AC-A1A4-C88A3F0F48DA}">
      <dsp:nvSpPr>
        <dsp:cNvPr id="0" name=""/>
        <dsp:cNvSpPr/>
      </dsp:nvSpPr>
      <dsp:spPr>
        <a:xfrm>
          <a:off x="3995785" y="636108"/>
          <a:ext cx="311754" cy="960032"/>
        </a:xfrm>
        <a:prstGeom prst="rightArrow">
          <a:avLst>
            <a:gd name="adj1" fmla="val 70000"/>
            <a:gd name="adj2" fmla="val 50000"/>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EB5E962-D3EF-418A-9782-ABAF9847757F}">
      <dsp:nvSpPr>
        <dsp:cNvPr id="0" name=""/>
        <dsp:cNvSpPr/>
      </dsp:nvSpPr>
      <dsp:spPr>
        <a:xfrm>
          <a:off x="2892417" y="319962"/>
          <a:ext cx="1113954" cy="1592324"/>
        </a:xfrm>
        <a:prstGeom prst="flowChartAlternateProcess">
          <a:avLst/>
        </a:prstGeom>
        <a:solidFill>
          <a:srgbClr val="3333F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00000"/>
            </a:lnSpc>
            <a:spcBef>
              <a:spcPct val="0"/>
            </a:spcBef>
            <a:spcAft>
              <a:spcPts val="0"/>
            </a:spcAft>
          </a:pPr>
          <a:r>
            <a:rPr lang="zh-TW" altLang="en-US" sz="2400" b="1" kern="1200" dirty="0">
              <a:solidFill>
                <a:srgbClr val="FFCCFF"/>
              </a:solidFill>
              <a:latin typeface="微軟正黑體" pitchFamily="34" charset="-120"/>
              <a:ea typeface="微軟正黑體" pitchFamily="34" charset="-120"/>
              <a:cs typeface="+mn-cs"/>
            </a:rPr>
            <a:t>志願序</a:t>
          </a:r>
          <a:endParaRPr lang="en-US" altLang="zh-TW" sz="2400" b="1" kern="1200" dirty="0">
            <a:solidFill>
              <a:srgbClr val="FFCCFF"/>
            </a:solidFill>
            <a:latin typeface="微軟正黑體" pitchFamily="34" charset="-120"/>
            <a:ea typeface="微軟正黑體" pitchFamily="34" charset="-120"/>
            <a:cs typeface="+mn-cs"/>
          </a:endParaRPr>
        </a:p>
        <a:p>
          <a:pPr lvl="0" algn="ctr" defTabSz="1066800">
            <a:lnSpc>
              <a:spcPct val="100000"/>
            </a:lnSpc>
            <a:spcBef>
              <a:spcPct val="0"/>
            </a:spcBef>
            <a:spcAft>
              <a:spcPts val="0"/>
            </a:spcAft>
          </a:pPr>
          <a:r>
            <a:rPr lang="zh-TW" altLang="en-US" sz="2400" b="1" kern="1200" dirty="0">
              <a:solidFill>
                <a:srgbClr val="FFCCFF"/>
              </a:solidFill>
              <a:latin typeface="微軟正黑體" pitchFamily="34" charset="-120"/>
              <a:ea typeface="微軟正黑體" pitchFamily="34" charset="-120"/>
              <a:cs typeface="+mn-cs"/>
            </a:rPr>
            <a:t>積分</a:t>
          </a:r>
        </a:p>
      </dsp:txBody>
      <dsp:txXfrm>
        <a:off x="2946795" y="374340"/>
        <a:ext cx="1005198" cy="1483568"/>
      </dsp:txXfrm>
    </dsp:sp>
    <dsp:sp modelId="{8B3EC245-9963-4E55-871E-ACF8A4583656}">
      <dsp:nvSpPr>
        <dsp:cNvPr id="0" name=""/>
        <dsp:cNvSpPr/>
      </dsp:nvSpPr>
      <dsp:spPr>
        <a:xfrm>
          <a:off x="5400604" y="811413"/>
          <a:ext cx="386335" cy="681435"/>
        </a:xfrm>
        <a:prstGeom prst="rightArrow">
          <a:avLst>
            <a:gd name="adj1" fmla="val 70000"/>
            <a:gd name="adj2" fmla="val 50000"/>
          </a:avLst>
        </a:prstGeom>
        <a:solidFill>
          <a:schemeClr val="accent5">
            <a:tint val="40000"/>
            <a:alpha val="90000"/>
            <a:hueOff val="-1065245"/>
            <a:satOff val="-3024"/>
            <a:lumOff val="91"/>
            <a:alphaOff val="0"/>
          </a:schemeClr>
        </a:solidFill>
        <a:ln w="9525" cap="flat" cmpd="sng" algn="ctr">
          <a:solidFill>
            <a:schemeClr val="accent5">
              <a:tint val="40000"/>
              <a:alpha val="90000"/>
              <a:hueOff val="-1065245"/>
              <a:satOff val="-3024"/>
              <a:lumOff val="91"/>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7F3DAB7-DCB4-4E62-9480-B63376FA94B9}">
      <dsp:nvSpPr>
        <dsp:cNvPr id="0" name=""/>
        <dsp:cNvSpPr/>
      </dsp:nvSpPr>
      <dsp:spPr>
        <a:xfrm>
          <a:off x="4346397" y="360002"/>
          <a:ext cx="1076383" cy="1584252"/>
        </a:xfrm>
        <a:prstGeom prst="flowChartAlternateProcess">
          <a:avLst/>
        </a:prstGeom>
        <a:solidFill>
          <a:srgbClr val="00B0F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00000"/>
            </a:lnSpc>
            <a:spcBef>
              <a:spcPct val="0"/>
            </a:spcBef>
            <a:spcAft>
              <a:spcPts val="0"/>
            </a:spcAft>
          </a:pPr>
          <a:r>
            <a:rPr lang="zh-TW" altLang="en-US" sz="2400" b="1" kern="1200" dirty="0">
              <a:solidFill>
                <a:srgbClr val="FFCCFF"/>
              </a:solidFill>
              <a:latin typeface="微軟正黑體" pitchFamily="34" charset="-120"/>
              <a:ea typeface="微軟正黑體" pitchFamily="34" charset="-120"/>
              <a:cs typeface="+mn-cs"/>
            </a:rPr>
            <a:t>均衡</a:t>
          </a:r>
          <a:endParaRPr lang="en-US" altLang="zh-TW" sz="2400" b="1" kern="1200" dirty="0">
            <a:solidFill>
              <a:srgbClr val="FFCCFF"/>
            </a:solidFill>
            <a:latin typeface="微軟正黑體" pitchFamily="34" charset="-120"/>
            <a:ea typeface="微軟正黑體" pitchFamily="34" charset="-120"/>
            <a:cs typeface="+mn-cs"/>
          </a:endParaRPr>
        </a:p>
        <a:p>
          <a:pPr lvl="0" algn="ctr" defTabSz="1066800">
            <a:lnSpc>
              <a:spcPct val="100000"/>
            </a:lnSpc>
            <a:spcBef>
              <a:spcPct val="0"/>
            </a:spcBef>
            <a:spcAft>
              <a:spcPts val="0"/>
            </a:spcAft>
          </a:pPr>
          <a:r>
            <a:rPr lang="zh-TW" altLang="en-US" sz="2400" b="1" kern="1200" dirty="0">
              <a:solidFill>
                <a:srgbClr val="FFCCFF"/>
              </a:solidFill>
              <a:latin typeface="微軟正黑體" pitchFamily="34" charset="-120"/>
              <a:ea typeface="微軟正黑體" pitchFamily="34" charset="-120"/>
              <a:cs typeface="+mn-cs"/>
            </a:rPr>
            <a:t>學習</a:t>
          </a:r>
          <a:endParaRPr lang="en-US" altLang="zh-TW" sz="2400" b="1" kern="1200" dirty="0">
            <a:solidFill>
              <a:srgbClr val="FFCCFF"/>
            </a:solidFill>
            <a:latin typeface="微軟正黑體" pitchFamily="34" charset="-120"/>
            <a:ea typeface="微軟正黑體" pitchFamily="34" charset="-120"/>
            <a:cs typeface="+mn-cs"/>
          </a:endParaRPr>
        </a:p>
        <a:p>
          <a:pPr lvl="0" algn="ctr" defTabSz="1066800">
            <a:lnSpc>
              <a:spcPct val="100000"/>
            </a:lnSpc>
            <a:spcBef>
              <a:spcPct val="0"/>
            </a:spcBef>
            <a:spcAft>
              <a:spcPts val="0"/>
            </a:spcAft>
          </a:pPr>
          <a:r>
            <a:rPr lang="zh-TW" altLang="en-US" sz="2400" b="1" kern="1200" dirty="0">
              <a:solidFill>
                <a:srgbClr val="FFCCFF"/>
              </a:solidFill>
              <a:latin typeface="微軟正黑體" pitchFamily="34" charset="-120"/>
              <a:ea typeface="微軟正黑體" pitchFamily="34" charset="-120"/>
              <a:cs typeface="+mn-cs"/>
            </a:rPr>
            <a:t>積分</a:t>
          </a:r>
        </a:p>
      </dsp:txBody>
      <dsp:txXfrm>
        <a:off x="4398941" y="412546"/>
        <a:ext cx="971295" cy="1479164"/>
      </dsp:txXfrm>
    </dsp:sp>
    <dsp:sp modelId="{6AFC2A79-2733-4833-9121-ED88066BB48F}">
      <dsp:nvSpPr>
        <dsp:cNvPr id="0" name=""/>
        <dsp:cNvSpPr/>
      </dsp:nvSpPr>
      <dsp:spPr>
        <a:xfrm>
          <a:off x="6798101" y="649978"/>
          <a:ext cx="311754" cy="1012551"/>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55BB206-F7A9-44F4-BB83-D6B4039EF170}">
      <dsp:nvSpPr>
        <dsp:cNvPr id="0" name=""/>
        <dsp:cNvSpPr/>
      </dsp:nvSpPr>
      <dsp:spPr>
        <a:xfrm>
          <a:off x="5698065" y="327617"/>
          <a:ext cx="1103243" cy="1577014"/>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b="1" kern="1200" dirty="0">
              <a:solidFill>
                <a:srgbClr val="FFFFCC"/>
              </a:solidFill>
              <a:latin typeface="微軟正黑體" pitchFamily="34" charset="-120"/>
              <a:ea typeface="微軟正黑體" pitchFamily="34" charset="-120"/>
              <a:cs typeface="+mn-cs"/>
            </a:rPr>
            <a:t>多元</a:t>
          </a:r>
          <a:endParaRPr lang="en-US" altLang="zh-TW" sz="2000" b="1" kern="1200" dirty="0">
            <a:solidFill>
              <a:srgbClr val="FFFFCC"/>
            </a:solidFill>
            <a:latin typeface="微軟正黑體" pitchFamily="34" charset="-120"/>
            <a:ea typeface="微軟正黑體" pitchFamily="34" charset="-120"/>
            <a:cs typeface="+mn-cs"/>
          </a:endParaRPr>
        </a:p>
        <a:p>
          <a:pPr lvl="0" algn="ctr" defTabSz="889000">
            <a:lnSpc>
              <a:spcPct val="90000"/>
            </a:lnSpc>
            <a:spcBef>
              <a:spcPct val="0"/>
            </a:spcBef>
            <a:spcAft>
              <a:spcPct val="35000"/>
            </a:spcAft>
          </a:pPr>
          <a:r>
            <a:rPr lang="zh-TW" altLang="en-US" sz="2000" b="1" kern="1200" dirty="0">
              <a:solidFill>
                <a:srgbClr val="FFFFCC"/>
              </a:solidFill>
              <a:latin typeface="微軟正黑體" pitchFamily="34" charset="-120"/>
              <a:ea typeface="微軟正黑體" pitchFamily="34" charset="-120"/>
              <a:cs typeface="+mn-cs"/>
            </a:rPr>
            <a:t>學習</a:t>
          </a:r>
          <a:endParaRPr lang="en-US" altLang="zh-TW" sz="2000" b="1" kern="1200" dirty="0">
            <a:solidFill>
              <a:srgbClr val="FFFFCC"/>
            </a:solidFill>
            <a:latin typeface="微軟正黑體" pitchFamily="34" charset="-120"/>
            <a:ea typeface="微軟正黑體" pitchFamily="34" charset="-120"/>
            <a:cs typeface="+mn-cs"/>
          </a:endParaRPr>
        </a:p>
        <a:p>
          <a:pPr lvl="0" algn="ctr" defTabSz="889000">
            <a:lnSpc>
              <a:spcPct val="90000"/>
            </a:lnSpc>
            <a:spcBef>
              <a:spcPct val="0"/>
            </a:spcBef>
            <a:spcAft>
              <a:spcPct val="35000"/>
            </a:spcAft>
          </a:pPr>
          <a:r>
            <a:rPr lang="zh-TW" altLang="en-US" sz="2000" b="1" kern="1200" dirty="0">
              <a:solidFill>
                <a:srgbClr val="FFFFCC"/>
              </a:solidFill>
              <a:latin typeface="微軟正黑體" pitchFamily="34" charset="-120"/>
              <a:ea typeface="微軟正黑體" pitchFamily="34" charset="-120"/>
              <a:cs typeface="+mn-cs"/>
            </a:rPr>
            <a:t>總積分</a:t>
          </a:r>
        </a:p>
      </dsp:txBody>
      <dsp:txXfrm>
        <a:off x="5751920" y="381472"/>
        <a:ext cx="995533" cy="1469304"/>
      </dsp:txXfrm>
    </dsp:sp>
    <dsp:sp modelId="{93007A76-C4BC-4E80-8971-325699B65C4B}">
      <dsp:nvSpPr>
        <dsp:cNvPr id="0" name=""/>
        <dsp:cNvSpPr/>
      </dsp:nvSpPr>
      <dsp:spPr>
        <a:xfrm>
          <a:off x="6839905" y="647593"/>
          <a:ext cx="311754" cy="1031195"/>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21E0AAE-D738-4B6E-B402-EC190601BA55}">
      <dsp:nvSpPr>
        <dsp:cNvPr id="0" name=""/>
        <dsp:cNvSpPr/>
      </dsp:nvSpPr>
      <dsp:spPr>
        <a:xfrm>
          <a:off x="7126356" y="349429"/>
          <a:ext cx="1103243" cy="1592324"/>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ts val="0"/>
            </a:spcAft>
          </a:pPr>
          <a:r>
            <a:rPr lang="zh-TW" altLang="en-US" sz="2400" b="1" kern="1200" dirty="0">
              <a:solidFill>
                <a:srgbClr val="CCFFCC"/>
              </a:solidFill>
              <a:latin typeface="微軟正黑體" pitchFamily="34" charset="-120"/>
              <a:ea typeface="微軟正黑體" pitchFamily="34" charset="-120"/>
              <a:cs typeface="+mn-cs"/>
            </a:rPr>
            <a:t>適性</a:t>
          </a:r>
          <a:endParaRPr lang="en-US" altLang="zh-TW" sz="2400" b="1" kern="1200" dirty="0">
            <a:solidFill>
              <a:srgbClr val="CCFFCC"/>
            </a:solidFill>
            <a:latin typeface="微軟正黑體" pitchFamily="34" charset="-120"/>
            <a:ea typeface="微軟正黑體" pitchFamily="34" charset="-120"/>
            <a:cs typeface="+mn-cs"/>
          </a:endParaRPr>
        </a:p>
        <a:p>
          <a:pPr lvl="0" algn="ctr" defTabSz="1066800">
            <a:lnSpc>
              <a:spcPct val="100000"/>
            </a:lnSpc>
            <a:spcBef>
              <a:spcPct val="0"/>
            </a:spcBef>
            <a:spcAft>
              <a:spcPts val="0"/>
            </a:spcAft>
          </a:pPr>
          <a:r>
            <a:rPr lang="zh-TW" altLang="en-US" sz="2400" b="1" kern="1200" dirty="0">
              <a:solidFill>
                <a:srgbClr val="CCFFCC"/>
              </a:solidFill>
              <a:latin typeface="微軟正黑體" pitchFamily="34" charset="-120"/>
              <a:ea typeface="微軟正黑體" pitchFamily="34" charset="-120"/>
              <a:cs typeface="+mn-cs"/>
            </a:rPr>
            <a:t>發展</a:t>
          </a:r>
          <a:endParaRPr lang="en-US" altLang="zh-TW" sz="2400" b="1" kern="1200" dirty="0">
            <a:solidFill>
              <a:srgbClr val="CCFFCC"/>
            </a:solidFill>
            <a:latin typeface="微軟正黑體" pitchFamily="34" charset="-120"/>
            <a:ea typeface="微軟正黑體" pitchFamily="34" charset="-120"/>
            <a:cs typeface="+mn-cs"/>
          </a:endParaRPr>
        </a:p>
        <a:p>
          <a:pPr lvl="0" algn="ctr" defTabSz="1066800">
            <a:lnSpc>
              <a:spcPct val="90000"/>
            </a:lnSpc>
            <a:spcBef>
              <a:spcPct val="0"/>
            </a:spcBef>
            <a:spcAft>
              <a:spcPts val="0"/>
            </a:spcAft>
          </a:pPr>
          <a:r>
            <a:rPr lang="zh-TW" altLang="en-US" sz="2400" b="1" kern="1200" dirty="0">
              <a:solidFill>
                <a:srgbClr val="CCFFCC"/>
              </a:solidFill>
              <a:latin typeface="微軟正黑體" pitchFamily="34" charset="-120"/>
              <a:ea typeface="微軟正黑體" pitchFamily="34" charset="-120"/>
              <a:cs typeface="+mn-cs"/>
            </a:rPr>
            <a:t>積分</a:t>
          </a:r>
        </a:p>
      </dsp:txBody>
      <dsp:txXfrm>
        <a:off x="7180211" y="403284"/>
        <a:ext cx="995533" cy="148461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08634-06ED-4597-A103-9D0C018CD380}">
      <dsp:nvSpPr>
        <dsp:cNvPr id="0" name=""/>
        <dsp:cNvSpPr/>
      </dsp:nvSpPr>
      <dsp:spPr>
        <a:xfrm>
          <a:off x="1644984" y="683636"/>
          <a:ext cx="467953" cy="1441039"/>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BE21DD7-8852-4648-BA7E-F4D212A0E1B5}">
      <dsp:nvSpPr>
        <dsp:cNvPr id="0" name=""/>
        <dsp:cNvSpPr/>
      </dsp:nvSpPr>
      <dsp:spPr>
        <a:xfrm>
          <a:off x="4804" y="215685"/>
          <a:ext cx="1662853" cy="2376941"/>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solidFill>
                <a:srgbClr val="CCFFFF"/>
              </a:solidFill>
              <a:latin typeface="微軟正黑體" pitchFamily="34" charset="-120"/>
              <a:ea typeface="微軟正黑體" pitchFamily="34" charset="-120"/>
              <a:cs typeface="+mn-cs"/>
            </a:rPr>
            <a:t>經濟</a:t>
          </a:r>
          <a:endParaRPr lang="en-US" altLang="zh-TW" sz="2400" b="1" kern="1200" dirty="0">
            <a:solidFill>
              <a:srgbClr val="CCFFFF"/>
            </a:solidFill>
            <a:latin typeface="微軟正黑體" pitchFamily="34" charset="-120"/>
            <a:ea typeface="微軟正黑體" pitchFamily="34" charset="-120"/>
            <a:cs typeface="+mn-cs"/>
          </a:endParaRPr>
        </a:p>
        <a:p>
          <a:pPr lvl="0" algn="ctr" defTabSz="1066800">
            <a:lnSpc>
              <a:spcPct val="90000"/>
            </a:lnSpc>
            <a:spcBef>
              <a:spcPct val="0"/>
            </a:spcBef>
            <a:spcAft>
              <a:spcPct val="35000"/>
            </a:spcAft>
          </a:pPr>
          <a:r>
            <a:rPr lang="zh-TW" altLang="en-US" sz="2400" b="1" kern="1200" dirty="0">
              <a:solidFill>
                <a:srgbClr val="CCFFFF"/>
              </a:solidFill>
              <a:latin typeface="微軟正黑體" pitchFamily="34" charset="-120"/>
              <a:ea typeface="微軟正黑體" pitchFamily="34" charset="-120"/>
              <a:cs typeface="+mn-cs"/>
            </a:rPr>
            <a:t>弱勢</a:t>
          </a:r>
          <a:endParaRPr lang="en-US" altLang="zh-TW" sz="2400" b="1" kern="1200" dirty="0">
            <a:solidFill>
              <a:srgbClr val="CCFFFF"/>
            </a:solidFill>
            <a:latin typeface="微軟正黑體" pitchFamily="34" charset="-120"/>
            <a:ea typeface="微軟正黑體" pitchFamily="34" charset="-120"/>
            <a:cs typeface="+mn-cs"/>
          </a:endParaRPr>
        </a:p>
        <a:p>
          <a:pPr lvl="0" algn="ctr" defTabSz="1066800">
            <a:lnSpc>
              <a:spcPct val="90000"/>
            </a:lnSpc>
            <a:spcBef>
              <a:spcPct val="0"/>
            </a:spcBef>
            <a:spcAft>
              <a:spcPct val="35000"/>
            </a:spcAft>
          </a:pPr>
          <a:r>
            <a:rPr lang="zh-TW" altLang="en-US" sz="2400" b="1" kern="1200" dirty="0">
              <a:solidFill>
                <a:srgbClr val="CCFFFF"/>
              </a:solidFill>
              <a:latin typeface="微軟正黑體" pitchFamily="34" charset="-120"/>
              <a:ea typeface="微軟正黑體" pitchFamily="34" charset="-120"/>
              <a:cs typeface="+mn-cs"/>
            </a:rPr>
            <a:t>積分</a:t>
          </a:r>
        </a:p>
      </dsp:txBody>
      <dsp:txXfrm>
        <a:off x="85976" y="296857"/>
        <a:ext cx="1500509" cy="2214597"/>
      </dsp:txXfrm>
    </dsp:sp>
    <dsp:sp modelId="{E6E0E1D6-1432-434B-B145-2FB0CAAA0175}">
      <dsp:nvSpPr>
        <dsp:cNvPr id="0" name=""/>
        <dsp:cNvSpPr/>
      </dsp:nvSpPr>
      <dsp:spPr>
        <a:xfrm>
          <a:off x="3841129" y="683636"/>
          <a:ext cx="467953" cy="1441039"/>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7819AF0-5541-412A-ABB5-F1FB207327CD}">
      <dsp:nvSpPr>
        <dsp:cNvPr id="0" name=""/>
        <dsp:cNvSpPr/>
      </dsp:nvSpPr>
      <dsp:spPr>
        <a:xfrm>
          <a:off x="2175984" y="215685"/>
          <a:ext cx="1665147" cy="2376941"/>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pPr>
          <a:endParaRPr lang="en-US" altLang="zh-TW" sz="2400" b="1" kern="1200" dirty="0">
            <a:solidFill>
              <a:srgbClr val="CCECFF"/>
            </a:solidFill>
            <a:latin typeface="微軟正黑體" pitchFamily="34" charset="-120"/>
            <a:ea typeface="微軟正黑體" pitchFamily="34" charset="-120"/>
            <a:cs typeface="+mn-cs"/>
          </a:endParaRPr>
        </a:p>
        <a:p>
          <a:pPr lvl="0" algn="ctr" defTabSz="1066800">
            <a:lnSpc>
              <a:spcPct val="90000"/>
            </a:lnSpc>
            <a:spcBef>
              <a:spcPct val="0"/>
            </a:spcBef>
          </a:pPr>
          <a:r>
            <a:rPr lang="zh-TW" altLang="zh-TW" sz="2400" b="1" kern="1200" dirty="0">
              <a:solidFill>
                <a:srgbClr val="CCECFF"/>
              </a:solidFill>
              <a:latin typeface="微軟正黑體" pitchFamily="34" charset="-120"/>
              <a:ea typeface="微軟正黑體" pitchFamily="34" charset="-120"/>
              <a:cs typeface="+mn-cs"/>
            </a:rPr>
            <a:t>國中</a:t>
          </a:r>
        </a:p>
        <a:p>
          <a:pPr lvl="0" algn="ctr" defTabSz="1066800">
            <a:lnSpc>
              <a:spcPct val="90000"/>
            </a:lnSpc>
            <a:spcBef>
              <a:spcPct val="0"/>
            </a:spcBef>
          </a:pPr>
          <a:r>
            <a:rPr lang="zh-TW" altLang="zh-TW" sz="2400" b="1" kern="1200" dirty="0">
              <a:solidFill>
                <a:srgbClr val="CCECFF"/>
              </a:solidFill>
              <a:latin typeface="微軟正黑體" pitchFamily="34" charset="-120"/>
              <a:ea typeface="微軟正黑體" pitchFamily="34" charset="-120"/>
              <a:cs typeface="+mn-cs"/>
            </a:rPr>
            <a:t>會考</a:t>
          </a:r>
        </a:p>
        <a:p>
          <a:pPr lvl="0" algn="ctr" defTabSz="1066800">
            <a:lnSpc>
              <a:spcPct val="90000"/>
            </a:lnSpc>
            <a:spcBef>
              <a:spcPct val="0"/>
            </a:spcBef>
          </a:pPr>
          <a:r>
            <a:rPr lang="zh-TW" altLang="zh-TW" sz="2400" b="1" kern="1200" dirty="0">
              <a:solidFill>
                <a:srgbClr val="CCECFF"/>
              </a:solidFill>
              <a:latin typeface="微軟正黑體" pitchFamily="34" charset="-120"/>
              <a:ea typeface="微軟正黑體" pitchFamily="34" charset="-120"/>
              <a:cs typeface="+mn-cs"/>
            </a:rPr>
            <a:t>總積分</a:t>
          </a:r>
        </a:p>
        <a:p>
          <a:pPr lvl="0" algn="ctr" defTabSz="1066800">
            <a:lnSpc>
              <a:spcPct val="90000"/>
            </a:lnSpc>
            <a:spcBef>
              <a:spcPct val="0"/>
            </a:spcBef>
            <a:spcAft>
              <a:spcPts val="0"/>
            </a:spcAft>
          </a:pPr>
          <a:endParaRPr lang="zh-TW" altLang="en-US" sz="2400" b="1" kern="1200" dirty="0">
            <a:solidFill>
              <a:srgbClr val="CCECFF"/>
            </a:solidFill>
            <a:latin typeface="微軟正黑體" pitchFamily="34" charset="-120"/>
            <a:ea typeface="微軟正黑體" pitchFamily="34" charset="-120"/>
            <a:cs typeface="+mn-cs"/>
          </a:endParaRPr>
        </a:p>
      </dsp:txBody>
      <dsp:txXfrm>
        <a:off x="2257268" y="296969"/>
        <a:ext cx="1502579" cy="2214373"/>
      </dsp:txXfrm>
    </dsp:sp>
    <dsp:sp modelId="{6AFC2A79-2733-4833-9121-ED88066BB48F}">
      <dsp:nvSpPr>
        <dsp:cNvPr id="0" name=""/>
        <dsp:cNvSpPr/>
      </dsp:nvSpPr>
      <dsp:spPr>
        <a:xfrm>
          <a:off x="6077296" y="704457"/>
          <a:ext cx="467953" cy="151987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55BB206-F7A9-44F4-BB83-D6B4039EF170}">
      <dsp:nvSpPr>
        <dsp:cNvPr id="0" name=""/>
        <dsp:cNvSpPr/>
      </dsp:nvSpPr>
      <dsp:spPr>
        <a:xfrm>
          <a:off x="4426108" y="220582"/>
          <a:ext cx="1656002" cy="2367147"/>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en-US" altLang="zh-TW" sz="2400" b="1" kern="1200" dirty="0">
            <a:solidFill>
              <a:srgbClr val="FFFFCC"/>
            </a:solidFill>
            <a:latin typeface="微軟正黑體" pitchFamily="34" charset="-120"/>
            <a:ea typeface="微軟正黑體" pitchFamily="34" charset="-120"/>
            <a:cs typeface="+mn-cs"/>
          </a:endParaRPr>
        </a:p>
        <a:p>
          <a:pPr lvl="0" algn="ctr" defTabSz="1066800">
            <a:lnSpc>
              <a:spcPct val="90000"/>
            </a:lnSpc>
            <a:spcBef>
              <a:spcPct val="0"/>
            </a:spcBef>
            <a:spcAft>
              <a:spcPct val="35000"/>
            </a:spcAft>
          </a:pPr>
          <a:r>
            <a:rPr lang="zh-TW" altLang="en-US" sz="2400" b="1" kern="1200" dirty="0">
              <a:solidFill>
                <a:srgbClr val="FFFFCC"/>
              </a:solidFill>
              <a:latin typeface="微軟正黑體" pitchFamily="34" charset="-120"/>
              <a:ea typeface="微軟正黑體" pitchFamily="34" charset="-120"/>
              <a:cs typeface="+mn-cs"/>
            </a:rPr>
            <a:t>會考成績逐科比序</a:t>
          </a:r>
        </a:p>
        <a:p>
          <a:pPr lvl="0" algn="ctr" defTabSz="1066800">
            <a:lnSpc>
              <a:spcPct val="90000"/>
            </a:lnSpc>
            <a:spcBef>
              <a:spcPct val="0"/>
            </a:spcBef>
            <a:spcAft>
              <a:spcPct val="35000"/>
            </a:spcAft>
          </a:pPr>
          <a:endParaRPr lang="zh-TW" altLang="en-US" sz="2400" b="1" kern="1200" dirty="0">
            <a:solidFill>
              <a:srgbClr val="FFFFCC"/>
            </a:solidFill>
            <a:latin typeface="微軟正黑體" pitchFamily="34" charset="-120"/>
            <a:ea typeface="微軟正黑體" pitchFamily="34" charset="-120"/>
            <a:cs typeface="+mn-cs"/>
          </a:endParaRPr>
        </a:p>
      </dsp:txBody>
      <dsp:txXfrm>
        <a:off x="4506946" y="301420"/>
        <a:ext cx="1494326" cy="2205471"/>
      </dsp:txXfrm>
    </dsp:sp>
    <dsp:sp modelId="{93007A76-C4BC-4E80-8971-325699B65C4B}">
      <dsp:nvSpPr>
        <dsp:cNvPr id="0" name=""/>
        <dsp:cNvSpPr/>
      </dsp:nvSpPr>
      <dsp:spPr>
        <a:xfrm>
          <a:off x="6140045" y="700877"/>
          <a:ext cx="467953" cy="1547855"/>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21E0AAE-D738-4B6E-B402-EC190601BA55}">
      <dsp:nvSpPr>
        <dsp:cNvPr id="0" name=""/>
        <dsp:cNvSpPr/>
      </dsp:nvSpPr>
      <dsp:spPr>
        <a:xfrm>
          <a:off x="6573597" y="253323"/>
          <a:ext cx="1656002" cy="2390129"/>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solidFill>
                <a:srgbClr val="CCFFCC"/>
              </a:solidFill>
              <a:latin typeface="微軟正黑體" pitchFamily="34" charset="-120"/>
              <a:ea typeface="微軟正黑體" pitchFamily="34" charset="-120"/>
              <a:cs typeface="+mn-cs"/>
            </a:rPr>
            <a:t>會考成績逐科標示</a:t>
          </a:r>
        </a:p>
      </dsp:txBody>
      <dsp:txXfrm>
        <a:off x="6654435" y="334161"/>
        <a:ext cx="1494326" cy="2228453"/>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A58C2-E56C-43EA-A954-B0219353F669}">
      <dsp:nvSpPr>
        <dsp:cNvPr id="0" name=""/>
        <dsp:cNvSpPr/>
      </dsp:nvSpPr>
      <dsp:spPr>
        <a:xfrm>
          <a:off x="0" y="514182"/>
          <a:ext cx="2587787" cy="1552672"/>
        </a:xfrm>
        <a:prstGeom prst="rect">
          <a:avLst/>
        </a:prstGeom>
        <a:solidFill>
          <a:schemeClr val="accent2">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cs typeface="+mn-cs"/>
            </a:rPr>
            <a:t>技藝技能優良學生甄審入學</a:t>
          </a:r>
        </a:p>
      </dsp:txBody>
      <dsp:txXfrm>
        <a:off x="0" y="514182"/>
        <a:ext cx="2587787" cy="1552672"/>
      </dsp:txXfrm>
    </dsp:sp>
    <dsp:sp modelId="{045B8913-2110-4799-AFB4-CA647A5A8553}">
      <dsp:nvSpPr>
        <dsp:cNvPr id="0" name=""/>
        <dsp:cNvSpPr/>
      </dsp:nvSpPr>
      <dsp:spPr>
        <a:xfrm>
          <a:off x="2846566" y="514182"/>
          <a:ext cx="2587787" cy="1552672"/>
        </a:xfrm>
        <a:prstGeom prst="rect">
          <a:avLst/>
        </a:prstGeom>
        <a:solidFill>
          <a:schemeClr val="accent3">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cs typeface="+mn-cs"/>
            </a:rPr>
            <a:t>進修部</a:t>
          </a:r>
          <a:endParaRPr lang="en-US" altLang="zh-TW" sz="2800" b="1" kern="1200" dirty="0">
            <a:latin typeface="微軟正黑體" panose="020B0604030504040204" pitchFamily="34" charset="-120"/>
            <a:ea typeface="微軟正黑體" panose="020B0604030504040204" pitchFamily="34" charset="-120"/>
            <a:cs typeface="+mn-cs"/>
          </a:endParaRPr>
        </a:p>
        <a:p>
          <a:pPr lvl="0" algn="ctr" defTabSz="1244600">
            <a:lnSpc>
              <a:spcPct val="90000"/>
            </a:lnSpc>
            <a:spcBef>
              <a:spcPct val="0"/>
            </a:spcBef>
            <a:spcAft>
              <a:spcPct val="35000"/>
            </a:spcAft>
          </a:pPr>
          <a:r>
            <a:rPr lang="en-US" altLang="zh-TW" sz="2800" b="1" kern="1200" dirty="0">
              <a:latin typeface="微軟正黑體" panose="020B0604030504040204" pitchFamily="34" charset="-120"/>
              <a:ea typeface="微軟正黑體" panose="020B0604030504040204" pitchFamily="34" charset="-120"/>
              <a:cs typeface="+mn-cs"/>
            </a:rPr>
            <a:t>(</a:t>
          </a:r>
          <a:r>
            <a:rPr lang="zh-TW" altLang="en-US" sz="2800" b="1" kern="1200" dirty="0">
              <a:latin typeface="微軟正黑體" panose="020B0604030504040204" pitchFamily="34" charset="-120"/>
              <a:ea typeface="微軟正黑體" panose="020B0604030504040204" pitchFamily="34" charset="-120"/>
              <a:cs typeface="+mn-cs"/>
            </a:rPr>
            <a:t>夜間上課</a:t>
          </a:r>
          <a:r>
            <a:rPr lang="en-US" altLang="zh-TW" sz="2800" b="1" kern="1200" dirty="0">
              <a:latin typeface="微軟正黑體" panose="020B0604030504040204" pitchFamily="34" charset="-120"/>
              <a:ea typeface="微軟正黑體" panose="020B0604030504040204" pitchFamily="34" charset="-120"/>
              <a:cs typeface="+mn-cs"/>
            </a:rPr>
            <a:t>)</a:t>
          </a:r>
          <a:endParaRPr lang="zh-TW" altLang="en-US" sz="2800" b="1" kern="1200" dirty="0">
            <a:latin typeface="微軟正黑體" panose="020B0604030504040204" pitchFamily="34" charset="-120"/>
            <a:ea typeface="微軟正黑體" panose="020B0604030504040204" pitchFamily="34" charset="-120"/>
            <a:cs typeface="+mn-cs"/>
          </a:endParaRPr>
        </a:p>
      </dsp:txBody>
      <dsp:txXfrm>
        <a:off x="2846566" y="514182"/>
        <a:ext cx="2587787" cy="1552672"/>
      </dsp:txXfrm>
    </dsp:sp>
    <dsp:sp modelId="{34C647E4-A7AD-45EE-83AC-88A0D351F1F8}">
      <dsp:nvSpPr>
        <dsp:cNvPr id="0" name=""/>
        <dsp:cNvSpPr/>
      </dsp:nvSpPr>
      <dsp:spPr>
        <a:xfrm>
          <a:off x="5693132" y="514182"/>
          <a:ext cx="2587787" cy="1552672"/>
        </a:xfrm>
        <a:prstGeom prst="rect">
          <a:avLst/>
        </a:prstGeom>
        <a:solidFill>
          <a:schemeClr val="accent4">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cs typeface="+mn-cs"/>
            </a:rPr>
            <a:t>離島生</a:t>
          </a:r>
          <a:endParaRPr lang="en-US" altLang="zh-TW" sz="2800" b="1" kern="1200" dirty="0">
            <a:latin typeface="微軟正黑體" panose="020B0604030504040204" pitchFamily="34" charset="-120"/>
            <a:ea typeface="微軟正黑體" panose="020B0604030504040204" pitchFamily="34" charset="-120"/>
            <a:cs typeface="+mn-cs"/>
          </a:endParaRPr>
        </a:p>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cs typeface="+mn-cs"/>
            </a:rPr>
            <a:t>免試入學</a:t>
          </a:r>
        </a:p>
      </dsp:txBody>
      <dsp:txXfrm>
        <a:off x="5693132" y="514182"/>
        <a:ext cx="2587787" cy="1552672"/>
      </dsp:txXfrm>
    </dsp:sp>
    <dsp:sp modelId="{CB0D1AD0-E2F7-4302-8013-F73575E228A7}">
      <dsp:nvSpPr>
        <dsp:cNvPr id="0" name=""/>
        <dsp:cNvSpPr/>
      </dsp:nvSpPr>
      <dsp:spPr>
        <a:xfrm>
          <a:off x="1423283" y="2325633"/>
          <a:ext cx="2587787" cy="1552672"/>
        </a:xfrm>
        <a:prstGeom prst="rect">
          <a:avLst/>
        </a:prstGeom>
        <a:solidFill>
          <a:schemeClr val="accent5">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rPr>
            <a:t>直升入學</a:t>
          </a:r>
        </a:p>
      </dsp:txBody>
      <dsp:txXfrm>
        <a:off x="1423283" y="2325633"/>
        <a:ext cx="2587787" cy="1552672"/>
      </dsp:txXfrm>
    </dsp:sp>
    <dsp:sp modelId="{CFD4A7BC-7C17-41CB-AFB8-C3CEF7C2787F}">
      <dsp:nvSpPr>
        <dsp:cNvPr id="0" name=""/>
        <dsp:cNvSpPr/>
      </dsp:nvSpPr>
      <dsp:spPr>
        <a:xfrm>
          <a:off x="4269849" y="2325633"/>
          <a:ext cx="2587787" cy="1552672"/>
        </a:xfrm>
        <a:prstGeom prst="rect">
          <a:avLst/>
        </a:prstGeom>
        <a:solidFill>
          <a:schemeClr val="accent6">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smtClean="0">
              <a:latin typeface="微軟正黑體" panose="020B0604030504040204" pitchFamily="34" charset="-120"/>
              <a:ea typeface="微軟正黑體" panose="020B0604030504040204" pitchFamily="34" charset="-120"/>
            </a:rPr>
            <a:t>原住民</a:t>
          </a:r>
          <a:endParaRPr lang="en-US" altLang="zh-TW" sz="2800" b="1" kern="1200" dirty="0" smtClean="0">
            <a:latin typeface="微軟正黑體" panose="020B0604030504040204" pitchFamily="34" charset="-120"/>
            <a:ea typeface="微軟正黑體" panose="020B0604030504040204" pitchFamily="34" charset="-120"/>
          </a:endParaRPr>
        </a:p>
        <a:p>
          <a:pPr lvl="0" algn="ctr" defTabSz="1244600">
            <a:lnSpc>
              <a:spcPct val="90000"/>
            </a:lnSpc>
            <a:spcBef>
              <a:spcPct val="0"/>
            </a:spcBef>
            <a:spcAft>
              <a:spcPct val="35000"/>
            </a:spcAft>
          </a:pPr>
          <a:r>
            <a:rPr lang="zh-TW" altLang="en-US" sz="2800" b="1" kern="1200" dirty="0" smtClean="0">
              <a:latin typeface="微軟正黑體" panose="020B0604030504040204" pitchFamily="34" charset="-120"/>
              <a:ea typeface="微軟正黑體" panose="020B0604030504040204" pitchFamily="34" charset="-120"/>
            </a:rPr>
            <a:t>實驗教育班</a:t>
          </a:r>
          <a:endParaRPr lang="zh-TW" altLang="en-US" sz="2800" b="1" kern="1200" dirty="0">
            <a:latin typeface="微軟正黑體" panose="020B0604030504040204" pitchFamily="34" charset="-120"/>
            <a:ea typeface="微軟正黑體" panose="020B0604030504040204" pitchFamily="34" charset="-120"/>
          </a:endParaRPr>
        </a:p>
      </dsp:txBody>
      <dsp:txXfrm>
        <a:off x="4269849" y="2325633"/>
        <a:ext cx="2587787" cy="155267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5F3506-B0B0-4D4D-92A0-A0325D311C2B}">
      <dsp:nvSpPr>
        <dsp:cNvPr id="0" name=""/>
        <dsp:cNvSpPr/>
      </dsp:nvSpPr>
      <dsp:spPr>
        <a:xfrm>
          <a:off x="744" y="145603"/>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lvl="0" algn="ctr" defTabSz="2755900">
            <a:lnSpc>
              <a:spcPct val="90000"/>
            </a:lnSpc>
            <a:spcBef>
              <a:spcPct val="0"/>
            </a:spcBef>
            <a:spcAft>
              <a:spcPct val="35000"/>
            </a:spcAft>
          </a:pPr>
          <a:r>
            <a:rPr lang="zh-TW" altLang="en-US" sz="6200" kern="1200" dirty="0">
              <a:latin typeface="微軟正黑體" panose="020B0604030504040204" pitchFamily="34" charset="-120"/>
              <a:ea typeface="微軟正黑體" panose="020B0604030504040204" pitchFamily="34" charset="-120"/>
            </a:rPr>
            <a:t>體育班</a:t>
          </a:r>
        </a:p>
      </dsp:txBody>
      <dsp:txXfrm>
        <a:off x="744" y="145603"/>
        <a:ext cx="2902148" cy="1741289"/>
      </dsp:txXfrm>
    </dsp:sp>
    <dsp:sp modelId="{ED9595D8-CF84-442F-A796-F95CB2A66DB3}">
      <dsp:nvSpPr>
        <dsp:cNvPr id="0" name=""/>
        <dsp:cNvSpPr/>
      </dsp:nvSpPr>
      <dsp:spPr>
        <a:xfrm>
          <a:off x="3193107" y="145603"/>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lvl="0" algn="ctr" defTabSz="2755900">
            <a:lnSpc>
              <a:spcPct val="90000"/>
            </a:lnSpc>
            <a:spcBef>
              <a:spcPct val="0"/>
            </a:spcBef>
            <a:spcAft>
              <a:spcPct val="35000"/>
            </a:spcAft>
          </a:pPr>
          <a:r>
            <a:rPr lang="zh-TW" altLang="en-US" sz="6200" kern="1200" dirty="0">
              <a:latin typeface="微軟正黑體" panose="020B0604030504040204" pitchFamily="34" charset="-120"/>
              <a:ea typeface="微軟正黑體" panose="020B0604030504040204" pitchFamily="34" charset="-120"/>
            </a:rPr>
            <a:t>音樂班</a:t>
          </a:r>
        </a:p>
      </dsp:txBody>
      <dsp:txXfrm>
        <a:off x="3193107" y="145603"/>
        <a:ext cx="2902148" cy="1741289"/>
      </dsp:txXfrm>
    </dsp:sp>
    <dsp:sp modelId="{5307D0F3-DAEB-453A-8F77-B62AFD0EE8B1}">
      <dsp:nvSpPr>
        <dsp:cNvPr id="0" name=""/>
        <dsp:cNvSpPr/>
      </dsp:nvSpPr>
      <dsp:spPr>
        <a:xfrm>
          <a:off x="1596925" y="2177107"/>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lvl="0" algn="ctr" defTabSz="2755900">
            <a:lnSpc>
              <a:spcPct val="90000"/>
            </a:lnSpc>
            <a:spcBef>
              <a:spcPct val="0"/>
            </a:spcBef>
            <a:spcAft>
              <a:spcPct val="35000"/>
            </a:spcAft>
          </a:pPr>
          <a:r>
            <a:rPr lang="zh-TW" altLang="en-US" sz="6200" kern="1200" dirty="0">
              <a:latin typeface="微軟正黑體" panose="020B0604030504040204" pitchFamily="34" charset="-120"/>
              <a:ea typeface="微軟正黑體" panose="020B0604030504040204" pitchFamily="34" charset="-120"/>
            </a:rPr>
            <a:t>美術班</a:t>
          </a:r>
        </a:p>
      </dsp:txBody>
      <dsp:txXfrm>
        <a:off x="1596925" y="2177107"/>
        <a:ext cx="2902148" cy="17412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F2D5C-67B9-443A-BE45-FAA3395AD690}">
      <dsp:nvSpPr>
        <dsp:cNvPr id="0" name=""/>
        <dsp:cNvSpPr/>
      </dsp:nvSpPr>
      <dsp:spPr>
        <a:xfrm>
          <a:off x="1387" y="329"/>
          <a:ext cx="3929176"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zh-TW" altLang="en-US" sz="3100" kern="1200" dirty="0">
              <a:latin typeface="微軟正黑體" panose="020B0604030504040204" pitchFamily="34" charset="-120"/>
              <a:ea typeface="微軟正黑體" panose="020B0604030504040204" pitchFamily="34" charset="-120"/>
            </a:rPr>
            <a:t>高級中等學校</a:t>
          </a:r>
          <a:endParaRPr lang="en-US" altLang="zh-TW" sz="3100" kern="1200" dirty="0">
            <a:latin typeface="微軟正黑體" panose="020B0604030504040204" pitchFamily="34" charset="-120"/>
            <a:ea typeface="微軟正黑體" panose="020B0604030504040204" pitchFamily="34" charset="-120"/>
          </a:endParaRPr>
        </a:p>
        <a:p>
          <a:pPr lvl="0" algn="ctr" defTabSz="1377950">
            <a:lnSpc>
              <a:spcPct val="90000"/>
            </a:lnSpc>
            <a:spcBef>
              <a:spcPct val="0"/>
            </a:spcBef>
            <a:spcAft>
              <a:spcPct val="35000"/>
            </a:spcAft>
          </a:pPr>
          <a:r>
            <a:rPr lang="zh-TW" altLang="en-US" sz="3100" kern="1200" dirty="0">
              <a:latin typeface="微軟正黑體" panose="020B0604030504040204" pitchFamily="34" charset="-120"/>
              <a:ea typeface="微軟正黑體" panose="020B0604030504040204" pitchFamily="34" charset="-120"/>
            </a:rPr>
            <a:t>免試入學</a:t>
          </a:r>
        </a:p>
      </dsp:txBody>
      <dsp:txXfrm>
        <a:off x="74984" y="73926"/>
        <a:ext cx="3781982" cy="2365596"/>
      </dsp:txXfrm>
    </dsp:sp>
    <dsp:sp modelId="{D5469BDE-54AC-485E-99FA-0F30F13B7F69}">
      <dsp:nvSpPr>
        <dsp:cNvPr id="0" name=""/>
        <dsp:cNvSpPr/>
      </dsp:nvSpPr>
      <dsp:spPr>
        <a:xfrm>
          <a:off x="1387"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試辦學習區完全免試入學</a:t>
          </a:r>
        </a:p>
      </dsp:txBody>
      <dsp:txXfrm>
        <a:off x="16723" y="2758799"/>
        <a:ext cx="492938" cy="2482118"/>
      </dsp:txXfrm>
    </dsp:sp>
    <dsp:sp modelId="{C44CE77C-8AAD-4C28-A975-B2ED6D2742A5}">
      <dsp:nvSpPr>
        <dsp:cNvPr id="0" name=""/>
        <dsp:cNvSpPr/>
      </dsp:nvSpPr>
      <dsp:spPr>
        <a:xfrm>
          <a:off x="568981"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直升入學</a:t>
          </a:r>
        </a:p>
      </dsp:txBody>
      <dsp:txXfrm>
        <a:off x="584317" y="2758799"/>
        <a:ext cx="492938" cy="2482118"/>
      </dsp:txXfrm>
    </dsp:sp>
    <dsp:sp modelId="{44BB3D60-0B9D-4CC9-B9AD-7EE09DD42334}">
      <dsp:nvSpPr>
        <dsp:cNvPr id="0" name=""/>
        <dsp:cNvSpPr/>
      </dsp:nvSpPr>
      <dsp:spPr>
        <a:xfrm>
          <a:off x="1136576"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屏東區免試入學</a:t>
          </a:r>
        </a:p>
      </dsp:txBody>
      <dsp:txXfrm>
        <a:off x="1151912" y="2758799"/>
        <a:ext cx="492938" cy="2482118"/>
      </dsp:txXfrm>
    </dsp:sp>
    <dsp:sp modelId="{AC472CE3-231B-4AFD-9A66-877B0CED303A}">
      <dsp:nvSpPr>
        <dsp:cNvPr id="0" name=""/>
        <dsp:cNvSpPr/>
      </dsp:nvSpPr>
      <dsp:spPr>
        <a:xfrm>
          <a:off x="1704170"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smtClean="0">
              <a:latin typeface="微軟正黑體" panose="020B0604030504040204" pitchFamily="34" charset="-120"/>
              <a:ea typeface="微軟正黑體" panose="020B0604030504040204" pitchFamily="34" charset="-120"/>
            </a:rPr>
            <a:t>原住民實驗教育班獨</a:t>
          </a:r>
          <a:r>
            <a:rPr lang="zh-TW" altLang="en-US" sz="1400" kern="1200" dirty="0">
              <a:latin typeface="微軟正黑體" panose="020B0604030504040204" pitchFamily="34" charset="-120"/>
              <a:ea typeface="微軟正黑體" panose="020B0604030504040204" pitchFamily="34" charset="-120"/>
            </a:rPr>
            <a:t>招</a:t>
          </a:r>
        </a:p>
      </dsp:txBody>
      <dsp:txXfrm>
        <a:off x="1719506" y="2758799"/>
        <a:ext cx="492938" cy="2482118"/>
      </dsp:txXfrm>
    </dsp:sp>
    <dsp:sp modelId="{FA501999-D116-46D7-9550-698514E6D6C3}">
      <dsp:nvSpPr>
        <dsp:cNvPr id="0" name=""/>
        <dsp:cNvSpPr/>
      </dsp:nvSpPr>
      <dsp:spPr>
        <a:xfrm>
          <a:off x="2271764"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技優甄審入學</a:t>
          </a:r>
        </a:p>
      </dsp:txBody>
      <dsp:txXfrm>
        <a:off x="2287100" y="2758799"/>
        <a:ext cx="492938" cy="2482118"/>
      </dsp:txXfrm>
    </dsp:sp>
    <dsp:sp modelId="{270D18AD-B365-4E07-A554-F38DA99F1C4F}">
      <dsp:nvSpPr>
        <dsp:cNvPr id="0" name=""/>
        <dsp:cNvSpPr/>
      </dsp:nvSpPr>
      <dsp:spPr>
        <a:xfrm>
          <a:off x="2839358"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進修部</a:t>
          </a:r>
          <a:r>
            <a:rPr lang="en-US" altLang="zh-TW" sz="1400" kern="1200" dirty="0">
              <a:latin typeface="微軟正黑體" panose="020B0604030504040204" pitchFamily="34" charset="-120"/>
              <a:ea typeface="微軟正黑體" panose="020B0604030504040204" pitchFamily="34" charset="-120"/>
            </a:rPr>
            <a:t>(</a:t>
          </a:r>
          <a:r>
            <a:rPr lang="zh-TW" altLang="en-US" sz="1400" kern="1200" dirty="0">
              <a:latin typeface="微軟正黑體" panose="020B0604030504040204" pitchFamily="34" charset="-120"/>
              <a:ea typeface="微軟正黑體" panose="020B0604030504040204" pitchFamily="34" charset="-120"/>
            </a:rPr>
            <a:t>夜間上課</a:t>
          </a:r>
          <a:r>
            <a:rPr lang="en-US" altLang="zh-TW" sz="1400" kern="1200" dirty="0">
              <a:latin typeface="微軟正黑體" panose="020B0604030504040204" pitchFamily="34" charset="-120"/>
              <a:ea typeface="微軟正黑體" panose="020B0604030504040204" pitchFamily="34" charset="-120"/>
            </a:rPr>
            <a:t>)</a:t>
          </a:r>
          <a:endParaRPr lang="zh-TW" altLang="en-US" sz="1400" kern="1200" dirty="0">
            <a:latin typeface="微軟正黑體" panose="020B0604030504040204" pitchFamily="34" charset="-120"/>
            <a:ea typeface="微軟正黑體" panose="020B0604030504040204" pitchFamily="34" charset="-120"/>
          </a:endParaRPr>
        </a:p>
      </dsp:txBody>
      <dsp:txXfrm>
        <a:off x="2854694" y="2758799"/>
        <a:ext cx="492938" cy="2482118"/>
      </dsp:txXfrm>
    </dsp:sp>
    <dsp:sp modelId="{CB279AC3-8530-45C6-9ACE-059E58C90F44}">
      <dsp:nvSpPr>
        <dsp:cNvPr id="0" name=""/>
        <dsp:cNvSpPr/>
      </dsp:nvSpPr>
      <dsp:spPr>
        <a:xfrm>
          <a:off x="3406953"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離島生免試入學</a:t>
          </a:r>
        </a:p>
      </dsp:txBody>
      <dsp:txXfrm>
        <a:off x="3422289" y="2758799"/>
        <a:ext cx="492938" cy="2482118"/>
      </dsp:txXfrm>
    </dsp:sp>
    <dsp:sp modelId="{92A75359-50C9-45C8-818E-9A549C711345}">
      <dsp:nvSpPr>
        <dsp:cNvPr id="0" name=""/>
        <dsp:cNvSpPr/>
      </dsp:nvSpPr>
      <dsp:spPr>
        <a:xfrm>
          <a:off x="4018530" y="329"/>
          <a:ext cx="1091205"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zh-TW" altLang="en-US" sz="3100" kern="1200" dirty="0">
              <a:latin typeface="微軟正黑體" panose="020B0604030504040204" pitchFamily="34" charset="-120"/>
              <a:ea typeface="微軟正黑體" panose="020B0604030504040204" pitchFamily="34" charset="-120"/>
            </a:rPr>
            <a:t>五專免試入學</a:t>
          </a:r>
        </a:p>
      </dsp:txBody>
      <dsp:txXfrm>
        <a:off x="4050490" y="32289"/>
        <a:ext cx="1027285" cy="2448870"/>
      </dsp:txXfrm>
    </dsp:sp>
    <dsp:sp modelId="{33F69DC1-B179-4B38-89CA-41358F72ED0F}">
      <dsp:nvSpPr>
        <dsp:cNvPr id="0" name=""/>
        <dsp:cNvSpPr/>
      </dsp:nvSpPr>
      <dsp:spPr>
        <a:xfrm>
          <a:off x="4018530"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五專優先免試</a:t>
          </a:r>
        </a:p>
      </dsp:txBody>
      <dsp:txXfrm>
        <a:off x="4033866" y="2758799"/>
        <a:ext cx="492938" cy="2482118"/>
      </dsp:txXfrm>
    </dsp:sp>
    <dsp:sp modelId="{073669CE-D996-45DA-BEF8-294ACD873069}">
      <dsp:nvSpPr>
        <dsp:cNvPr id="0" name=""/>
        <dsp:cNvSpPr/>
      </dsp:nvSpPr>
      <dsp:spPr>
        <a:xfrm>
          <a:off x="4586125"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五專聯合免試</a:t>
          </a:r>
        </a:p>
      </dsp:txBody>
      <dsp:txXfrm>
        <a:off x="4601461" y="2758799"/>
        <a:ext cx="492938" cy="2482118"/>
      </dsp:txXfrm>
    </dsp:sp>
    <dsp:sp modelId="{3AEE5B77-D5A3-4FF8-A3E3-1CC75BA92444}">
      <dsp:nvSpPr>
        <dsp:cNvPr id="0" name=""/>
        <dsp:cNvSpPr/>
      </dsp:nvSpPr>
      <dsp:spPr>
        <a:xfrm>
          <a:off x="5197702" y="329"/>
          <a:ext cx="1091205"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zh-TW" altLang="en-US" sz="3100" kern="1200" dirty="0">
              <a:latin typeface="微軟正黑體" panose="020B0604030504040204" pitchFamily="34" charset="-120"/>
              <a:ea typeface="微軟正黑體" panose="020B0604030504040204" pitchFamily="34" charset="-120"/>
            </a:rPr>
            <a:t>特色招生</a:t>
          </a:r>
        </a:p>
      </dsp:txBody>
      <dsp:txXfrm>
        <a:off x="5229662" y="32289"/>
        <a:ext cx="1027285" cy="2448870"/>
      </dsp:txXfrm>
    </dsp:sp>
    <dsp:sp modelId="{FA20F802-8C16-4168-9C76-EED6BF0DB712}">
      <dsp:nvSpPr>
        <dsp:cNvPr id="0" name=""/>
        <dsp:cNvSpPr/>
      </dsp:nvSpPr>
      <dsp:spPr>
        <a:xfrm>
          <a:off x="5197702"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體育班</a:t>
          </a:r>
        </a:p>
      </dsp:txBody>
      <dsp:txXfrm>
        <a:off x="5213038" y="2758799"/>
        <a:ext cx="492938" cy="2482118"/>
      </dsp:txXfrm>
    </dsp:sp>
    <dsp:sp modelId="{B298EA4A-2AF4-402A-A09A-E042F0649D62}">
      <dsp:nvSpPr>
        <dsp:cNvPr id="0" name=""/>
        <dsp:cNvSpPr/>
      </dsp:nvSpPr>
      <dsp:spPr>
        <a:xfrm>
          <a:off x="5765297"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藝才班</a:t>
          </a:r>
        </a:p>
      </dsp:txBody>
      <dsp:txXfrm>
        <a:off x="5780633" y="2758799"/>
        <a:ext cx="492938" cy="2482118"/>
      </dsp:txXfrm>
    </dsp:sp>
    <dsp:sp modelId="{6441CAC8-8694-4966-A2F8-CE151AAE83AD}">
      <dsp:nvSpPr>
        <dsp:cNvPr id="0" name=""/>
        <dsp:cNvSpPr/>
      </dsp:nvSpPr>
      <dsp:spPr>
        <a:xfrm>
          <a:off x="6376874" y="329"/>
          <a:ext cx="2226393"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zh-TW" altLang="en-US" sz="3100" kern="1200" dirty="0">
              <a:latin typeface="微軟正黑體" panose="020B0604030504040204" pitchFamily="34" charset="-120"/>
              <a:ea typeface="微軟正黑體" panose="020B0604030504040204" pitchFamily="34" charset="-120"/>
            </a:rPr>
            <a:t>其他</a:t>
          </a:r>
        </a:p>
      </dsp:txBody>
      <dsp:txXfrm>
        <a:off x="6442083" y="65538"/>
        <a:ext cx="2095975" cy="2382372"/>
      </dsp:txXfrm>
    </dsp:sp>
    <dsp:sp modelId="{076D2783-5CC3-45B5-9807-B74B1A0C5D7D}">
      <dsp:nvSpPr>
        <dsp:cNvPr id="0" name=""/>
        <dsp:cNvSpPr/>
      </dsp:nvSpPr>
      <dsp:spPr>
        <a:xfrm>
          <a:off x="6376874"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實用技能學程</a:t>
          </a:r>
        </a:p>
      </dsp:txBody>
      <dsp:txXfrm>
        <a:off x="6392210" y="2758799"/>
        <a:ext cx="492938" cy="2482118"/>
      </dsp:txXfrm>
    </dsp:sp>
    <dsp:sp modelId="{7313FB75-63E2-4290-A8D6-89F436D8D071}">
      <dsp:nvSpPr>
        <dsp:cNvPr id="0" name=""/>
        <dsp:cNvSpPr/>
      </dsp:nvSpPr>
      <dsp:spPr>
        <a:xfrm>
          <a:off x="6944468"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建教合作班</a:t>
          </a:r>
        </a:p>
      </dsp:txBody>
      <dsp:txXfrm>
        <a:off x="6959804" y="2758799"/>
        <a:ext cx="492938" cy="2482118"/>
      </dsp:txXfrm>
    </dsp:sp>
    <dsp:sp modelId="{2E12250F-9A1D-4B1E-B48B-66F70D986141}">
      <dsp:nvSpPr>
        <dsp:cNvPr id="0" name=""/>
        <dsp:cNvSpPr/>
      </dsp:nvSpPr>
      <dsp:spPr>
        <a:xfrm>
          <a:off x="7512063"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身心障礙學生適性輔導就學安置</a:t>
          </a:r>
        </a:p>
      </dsp:txBody>
      <dsp:txXfrm>
        <a:off x="7527399" y="2758799"/>
        <a:ext cx="492938" cy="2482118"/>
      </dsp:txXfrm>
    </dsp:sp>
    <dsp:sp modelId="{B0BB2200-82A3-475D-8599-4B46A87108E5}">
      <dsp:nvSpPr>
        <dsp:cNvPr id="0" name=""/>
        <dsp:cNvSpPr/>
      </dsp:nvSpPr>
      <dsp:spPr>
        <a:xfrm>
          <a:off x="8079657"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運動績優獨招</a:t>
          </a:r>
        </a:p>
      </dsp:txBody>
      <dsp:txXfrm>
        <a:off x="8094993" y="2758799"/>
        <a:ext cx="492938" cy="24821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3DFB6B-B325-4174-99CE-8702D28270CF}">
      <dsp:nvSpPr>
        <dsp:cNvPr id="0" name=""/>
        <dsp:cNvSpPr/>
      </dsp:nvSpPr>
      <dsp:spPr>
        <a:xfrm>
          <a:off x="0" y="21802"/>
          <a:ext cx="8595171" cy="837555"/>
        </a:xfrm>
        <a:prstGeom prst="round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zh-TW" altLang="en-US" sz="1600" b="1" kern="1200" dirty="0">
              <a:solidFill>
                <a:sysClr val="window" lastClr="FFFFFF"/>
              </a:solidFill>
              <a:latin typeface="微軟正黑體" pitchFamily="34" charset="-120"/>
              <a:ea typeface="微軟正黑體" pitchFamily="34" charset="-120"/>
              <a:cs typeface="+mn-cs"/>
            </a:rPr>
            <a:t>本區國中及共同就學區國中畢業生</a:t>
          </a:r>
        </a:p>
      </dsp:txBody>
      <dsp:txXfrm>
        <a:off x="40886" y="62688"/>
        <a:ext cx="8513399" cy="755783"/>
      </dsp:txXfrm>
    </dsp:sp>
    <dsp:sp modelId="{525434EB-375A-4A08-A6E0-3009E51F4AAD}">
      <dsp:nvSpPr>
        <dsp:cNvPr id="0" name=""/>
        <dsp:cNvSpPr/>
      </dsp:nvSpPr>
      <dsp:spPr>
        <a:xfrm>
          <a:off x="0" y="4616695"/>
          <a:ext cx="8595171" cy="837555"/>
        </a:xfrm>
        <a:prstGeom prst="round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zh-TW" altLang="en-US" sz="1600" b="1" kern="1200" dirty="0">
              <a:solidFill>
                <a:sysClr val="window" lastClr="FFFFFF"/>
              </a:solidFill>
              <a:latin typeface="微軟正黑體" pitchFamily="34" charset="-120"/>
              <a:ea typeface="微軟正黑體" pitchFamily="34" charset="-120"/>
              <a:cs typeface="+mn-cs"/>
            </a:rPr>
            <a:t>申請變更就學區經本區高級中等學校免試入學委員會專案核准者</a:t>
          </a:r>
        </a:p>
      </dsp:txBody>
      <dsp:txXfrm>
        <a:off x="40886" y="4657581"/>
        <a:ext cx="8513399" cy="755783"/>
      </dsp:txXfrm>
    </dsp:sp>
    <dsp:sp modelId="{837099D4-7FC6-4E1B-ABD9-AF23D23C4FC4}">
      <dsp:nvSpPr>
        <dsp:cNvPr id="0" name=""/>
        <dsp:cNvSpPr/>
      </dsp:nvSpPr>
      <dsp:spPr>
        <a:xfrm>
          <a:off x="0" y="2808311"/>
          <a:ext cx="8595171" cy="890396"/>
        </a:xfrm>
        <a:prstGeom prst="round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zh-TW" altLang="en-US" sz="1600" b="1" kern="1200" dirty="0">
              <a:solidFill>
                <a:sysClr val="window" lastClr="FFFFFF"/>
              </a:solidFill>
              <a:latin typeface="微軟正黑體" pitchFamily="34" charset="-120"/>
              <a:ea typeface="微軟正黑體" pitchFamily="34" charset="-120"/>
              <a:cs typeface="+mn-cs"/>
            </a:rPr>
            <a:t>國外就讀欲返國就學並取得學歷認證，且設籍本區之學生</a:t>
          </a:r>
        </a:p>
      </dsp:txBody>
      <dsp:txXfrm>
        <a:off x="43466" y="2851777"/>
        <a:ext cx="8508239" cy="803464"/>
      </dsp:txXfrm>
    </dsp:sp>
    <dsp:sp modelId="{18D300C7-9330-4FF5-83F0-E1C0381091E0}">
      <dsp:nvSpPr>
        <dsp:cNvPr id="0" name=""/>
        <dsp:cNvSpPr/>
      </dsp:nvSpPr>
      <dsp:spPr>
        <a:xfrm>
          <a:off x="0" y="911342"/>
          <a:ext cx="8595171" cy="958925"/>
        </a:xfrm>
        <a:prstGeom prst="round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zh-TW" altLang="en-US" sz="1600" b="1" kern="1200" dirty="0">
              <a:solidFill>
                <a:sysClr val="window" lastClr="FFFFFF"/>
              </a:solidFill>
              <a:latin typeface="微軟正黑體" pitchFamily="34" charset="-120"/>
              <a:ea typeface="微軟正黑體" pitchFamily="34" charset="-120"/>
              <a:cs typeface="+mn-cs"/>
            </a:rPr>
            <a:t>符合「特殊教育學生調整入學年齡及修業年限實施辦法」之規定者</a:t>
          </a:r>
        </a:p>
      </dsp:txBody>
      <dsp:txXfrm>
        <a:off x="46811" y="958153"/>
        <a:ext cx="8501549" cy="865303"/>
      </dsp:txXfrm>
    </dsp:sp>
    <dsp:sp modelId="{43A7BE9A-80BC-48BE-9082-E657E39EEEAB}">
      <dsp:nvSpPr>
        <dsp:cNvPr id="0" name=""/>
        <dsp:cNvSpPr/>
      </dsp:nvSpPr>
      <dsp:spPr>
        <a:xfrm>
          <a:off x="0" y="1944216"/>
          <a:ext cx="8595171" cy="837555"/>
        </a:xfrm>
        <a:prstGeom prst="round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zh-TW" altLang="en-US" sz="1600" b="1" kern="1200" dirty="0">
              <a:solidFill>
                <a:sysClr val="window" lastClr="FFFFFF"/>
              </a:solidFill>
              <a:latin typeface="微軟正黑體" pitchFamily="34" charset="-120"/>
              <a:ea typeface="微軟正黑體" pitchFamily="34" charset="-120"/>
              <a:cs typeface="+mn-cs"/>
            </a:rPr>
            <a:t>就讀海外臺灣學校及大陸地區臺商學校，且設籍本區之學生</a:t>
          </a:r>
        </a:p>
      </dsp:txBody>
      <dsp:txXfrm>
        <a:off x="40886" y="1985102"/>
        <a:ext cx="8513399" cy="755783"/>
      </dsp:txXfrm>
    </dsp:sp>
    <dsp:sp modelId="{D3C6B8D7-80B8-4722-AECB-9A1EEDBA1AD5}">
      <dsp:nvSpPr>
        <dsp:cNvPr id="0" name=""/>
        <dsp:cNvSpPr/>
      </dsp:nvSpPr>
      <dsp:spPr>
        <a:xfrm>
          <a:off x="0" y="3744414"/>
          <a:ext cx="8595171" cy="837555"/>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zh-TW" altLang="en-US" sz="1600" b="1" kern="1200" dirty="0">
              <a:solidFill>
                <a:sysClr val="window" lastClr="FFFFFF"/>
              </a:solidFill>
              <a:latin typeface="微軟正黑體" pitchFamily="34" charset="-120"/>
              <a:ea typeface="微軟正黑體" pitchFamily="34" charset="-120"/>
              <a:cs typeface="+mn-cs"/>
            </a:rPr>
            <a:t>大陸地區人民依「大陸地區人民進入臺灣地區許可辦法」及「大陸地區人民在臺灣地區依親居留長期居留或定居許可辦法」，欲就讀本區高級中等學校者</a:t>
          </a:r>
        </a:p>
      </dsp:txBody>
      <dsp:txXfrm>
        <a:off x="40886" y="3785300"/>
        <a:ext cx="8513399" cy="7557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8A82E-AB00-4DFB-8002-DA6488437830}">
      <dsp:nvSpPr>
        <dsp:cNvPr id="0" name=""/>
        <dsp:cNvSpPr/>
      </dsp:nvSpPr>
      <dsp:spPr>
        <a:xfrm>
          <a:off x="-5699197" y="-872376"/>
          <a:ext cx="6785312" cy="6785312"/>
        </a:xfrm>
        <a:prstGeom prst="blockArc">
          <a:avLst>
            <a:gd name="adj1" fmla="val 18900000"/>
            <a:gd name="adj2" fmla="val 2700000"/>
            <a:gd name="adj3" fmla="val 335"/>
          </a:avLst>
        </a:prstGeom>
        <a:noFill/>
        <a:ln w="25400" cap="flat" cmpd="sng" algn="ctr">
          <a:solidFill>
            <a:srgbClr val="C0504D">
              <a:hueOff val="0"/>
              <a:satOff val="0"/>
              <a:lumOff val="0"/>
              <a:alphaOff val="0"/>
            </a:srgb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7C32EE2-572F-4BE5-8A0C-937DB636B144}">
      <dsp:nvSpPr>
        <dsp:cNvPr id="0" name=""/>
        <dsp:cNvSpPr/>
      </dsp:nvSpPr>
      <dsp:spPr>
        <a:xfrm>
          <a:off x="474778" y="314934"/>
          <a:ext cx="7087459" cy="630271"/>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solidFill>
                <a:sysClr val="window" lastClr="FFFFFF"/>
              </a:solidFill>
              <a:latin typeface="微軟正黑體" pitchFamily="34" charset="-120"/>
              <a:ea typeface="微軟正黑體" pitchFamily="34" charset="-120"/>
              <a:cs typeface="+mn-cs"/>
            </a:rPr>
            <a:t>原就讀學區未設置適性群別或產業特殊類科</a:t>
          </a:r>
        </a:p>
      </dsp:txBody>
      <dsp:txXfrm>
        <a:off x="474778" y="314934"/>
        <a:ext cx="7087459" cy="630271"/>
      </dsp:txXfrm>
    </dsp:sp>
    <dsp:sp modelId="{F86C117C-AAE0-48D2-843F-93FA4FFFAFCD}">
      <dsp:nvSpPr>
        <dsp:cNvPr id="0" name=""/>
        <dsp:cNvSpPr/>
      </dsp:nvSpPr>
      <dsp:spPr>
        <a:xfrm>
          <a:off x="80858" y="236150"/>
          <a:ext cx="787839" cy="787839"/>
        </a:xfrm>
        <a:prstGeom prst="ellipse">
          <a:avLst/>
        </a:prstGeom>
        <a:solidFill>
          <a:sysClr val="window" lastClr="FFFFFF">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E9EB7000-EEF1-41C1-A9AF-46DE3ABA9938}">
      <dsp:nvSpPr>
        <dsp:cNvPr id="0" name=""/>
        <dsp:cNvSpPr/>
      </dsp:nvSpPr>
      <dsp:spPr>
        <a:xfrm>
          <a:off x="926412" y="1260039"/>
          <a:ext cx="6635825" cy="630271"/>
        </a:xfrm>
        <a:prstGeom prst="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solidFill>
                <a:sysClr val="window" lastClr="FFFFFF"/>
              </a:solidFill>
              <a:latin typeface="微軟正黑體" pitchFamily="34" charset="-120"/>
              <a:ea typeface="微軟正黑體" pitchFamily="34" charset="-120"/>
              <a:cs typeface="+mn-cs"/>
            </a:rPr>
            <a:t>因搬家遷徙至本區居住者</a:t>
          </a:r>
        </a:p>
      </dsp:txBody>
      <dsp:txXfrm>
        <a:off x="926412" y="1260039"/>
        <a:ext cx="6635825" cy="630271"/>
      </dsp:txXfrm>
    </dsp:sp>
    <dsp:sp modelId="{205BFE64-89B3-4879-8DA6-087207728515}">
      <dsp:nvSpPr>
        <dsp:cNvPr id="0" name=""/>
        <dsp:cNvSpPr/>
      </dsp:nvSpPr>
      <dsp:spPr>
        <a:xfrm>
          <a:off x="532492" y="1181255"/>
          <a:ext cx="787839" cy="787839"/>
        </a:xfrm>
        <a:prstGeom prst="ellipse">
          <a:avLst/>
        </a:prstGeom>
        <a:solidFill>
          <a:sysClr val="window" lastClr="FFFFFF">
            <a:hueOff val="0"/>
            <a:satOff val="0"/>
            <a:lumOff val="0"/>
            <a:alphaOff val="0"/>
          </a:sys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E4FF4302-3C06-4B82-AB1B-4AE28D155572}">
      <dsp:nvSpPr>
        <dsp:cNvPr id="0" name=""/>
        <dsp:cNvSpPr/>
      </dsp:nvSpPr>
      <dsp:spPr>
        <a:xfrm>
          <a:off x="1065027" y="2205144"/>
          <a:ext cx="6497209" cy="630271"/>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solidFill>
                <a:sysClr val="window" lastClr="FFFFFF"/>
              </a:solidFill>
              <a:latin typeface="微軟正黑體" pitchFamily="34" charset="-120"/>
              <a:ea typeface="微軟正黑體" pitchFamily="34" charset="-120"/>
              <a:cs typeface="+mn-cs"/>
            </a:rPr>
            <a:t>跨區學生申請返回本區戶籍所在地就讀</a:t>
          </a:r>
        </a:p>
      </dsp:txBody>
      <dsp:txXfrm>
        <a:off x="1065027" y="2205144"/>
        <a:ext cx="6497209" cy="630271"/>
      </dsp:txXfrm>
    </dsp:sp>
    <dsp:sp modelId="{5B008F7F-FB57-4E27-91DE-4C6153DD672E}">
      <dsp:nvSpPr>
        <dsp:cNvPr id="0" name=""/>
        <dsp:cNvSpPr/>
      </dsp:nvSpPr>
      <dsp:spPr>
        <a:xfrm>
          <a:off x="671108" y="2126360"/>
          <a:ext cx="787839" cy="787839"/>
        </a:xfrm>
        <a:prstGeom prst="ellipse">
          <a:avLst/>
        </a:prstGeom>
        <a:solidFill>
          <a:sysClr val="window" lastClr="FFFFFF">
            <a:hueOff val="0"/>
            <a:satOff val="0"/>
            <a:lumOff val="0"/>
            <a:alphaOff val="0"/>
          </a:sysClr>
        </a:solidFill>
        <a:ln w="9525" cap="flat" cmpd="sng" algn="ctr">
          <a:solidFill>
            <a:srgbClr val="8064A2">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CDB21CEF-4B40-4F7A-80A9-601EA1ECCBB0}">
      <dsp:nvSpPr>
        <dsp:cNvPr id="0" name=""/>
        <dsp:cNvSpPr/>
      </dsp:nvSpPr>
      <dsp:spPr>
        <a:xfrm>
          <a:off x="926412" y="3150249"/>
          <a:ext cx="6635825" cy="630271"/>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solidFill>
                <a:sysClr val="window" lastClr="FFFFFF"/>
              </a:solidFill>
              <a:latin typeface="微軟正黑體" pitchFamily="34" charset="-120"/>
              <a:ea typeface="微軟正黑體" pitchFamily="34" charset="-120"/>
              <a:cs typeface="+mn-cs"/>
            </a:rPr>
            <a:t>臺商子女學校或海外返國就讀</a:t>
          </a:r>
          <a:r>
            <a:rPr lang="en-US" altLang="zh-TW" sz="2300" b="1" kern="1200" dirty="0">
              <a:solidFill>
                <a:sysClr val="window" lastClr="FFFFFF"/>
              </a:solidFill>
              <a:latin typeface="微軟正黑體" pitchFamily="34" charset="-120"/>
              <a:ea typeface="微軟正黑體" pitchFamily="34" charset="-120"/>
              <a:cs typeface="+mn-cs"/>
            </a:rPr>
            <a:t>(</a:t>
          </a:r>
          <a:r>
            <a:rPr lang="zh-TW" altLang="en-US" sz="2300" b="1" kern="1200" dirty="0">
              <a:solidFill>
                <a:sysClr val="window" lastClr="FFFFFF"/>
              </a:solidFill>
              <a:latin typeface="微軟正黑體" pitchFamily="34" charset="-120"/>
              <a:ea typeface="微軟正黑體" pitchFamily="34" charset="-120"/>
              <a:cs typeface="+mn-cs"/>
            </a:rPr>
            <a:t>戶籍不在本縣者</a:t>
          </a:r>
          <a:r>
            <a:rPr lang="en-US" altLang="zh-TW" sz="2300" b="1" kern="1200" dirty="0">
              <a:solidFill>
                <a:sysClr val="window" lastClr="FFFFFF"/>
              </a:solidFill>
              <a:latin typeface="微軟正黑體" pitchFamily="34" charset="-120"/>
              <a:ea typeface="微軟正黑體" pitchFamily="34" charset="-120"/>
              <a:cs typeface="+mn-cs"/>
            </a:rPr>
            <a:t>)</a:t>
          </a:r>
          <a:endParaRPr lang="zh-TW" altLang="en-US" sz="2300" b="1" kern="1200" dirty="0">
            <a:solidFill>
              <a:sysClr val="window" lastClr="FFFFFF"/>
            </a:solidFill>
            <a:latin typeface="微軟正黑體" pitchFamily="34" charset="-120"/>
            <a:ea typeface="微軟正黑體" pitchFamily="34" charset="-120"/>
            <a:cs typeface="+mn-cs"/>
          </a:endParaRPr>
        </a:p>
      </dsp:txBody>
      <dsp:txXfrm>
        <a:off x="926412" y="3150249"/>
        <a:ext cx="6635825" cy="630271"/>
      </dsp:txXfrm>
    </dsp:sp>
    <dsp:sp modelId="{5A4A8DDD-51A4-4AFB-8689-F8BDCA08A075}">
      <dsp:nvSpPr>
        <dsp:cNvPr id="0" name=""/>
        <dsp:cNvSpPr/>
      </dsp:nvSpPr>
      <dsp:spPr>
        <a:xfrm>
          <a:off x="532492" y="3071465"/>
          <a:ext cx="787839" cy="787839"/>
        </a:xfrm>
        <a:prstGeom prst="ellipse">
          <a:avLst/>
        </a:prstGeom>
        <a:solidFill>
          <a:sysClr val="window" lastClr="FFFFFF">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382CD61E-7CD0-4883-BE6D-7B88BD103B18}">
      <dsp:nvSpPr>
        <dsp:cNvPr id="0" name=""/>
        <dsp:cNvSpPr/>
      </dsp:nvSpPr>
      <dsp:spPr>
        <a:xfrm>
          <a:off x="474778" y="4095354"/>
          <a:ext cx="7087459" cy="630271"/>
        </a:xfrm>
        <a:prstGeom prst="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solidFill>
                <a:sysClr val="window" lastClr="FFFFFF"/>
              </a:solidFill>
              <a:latin typeface="微軟正黑體" pitchFamily="34" charset="-120"/>
              <a:ea typeface="微軟正黑體" pitchFamily="34" charset="-120"/>
              <a:cs typeface="+mn-cs"/>
            </a:rPr>
            <a:t>其他特殊原因</a:t>
          </a:r>
        </a:p>
      </dsp:txBody>
      <dsp:txXfrm>
        <a:off x="474778" y="4095354"/>
        <a:ext cx="7087459" cy="630271"/>
      </dsp:txXfrm>
    </dsp:sp>
    <dsp:sp modelId="{E2F369BC-B8E5-43AC-98C5-00BD2BCA4FFB}">
      <dsp:nvSpPr>
        <dsp:cNvPr id="0" name=""/>
        <dsp:cNvSpPr/>
      </dsp:nvSpPr>
      <dsp:spPr>
        <a:xfrm>
          <a:off x="80858" y="4016570"/>
          <a:ext cx="787839" cy="787839"/>
        </a:xfrm>
        <a:prstGeom prst="ellipse">
          <a:avLst/>
        </a:prstGeom>
        <a:solidFill>
          <a:sysClr val="window" lastClr="FFFFFF">
            <a:hueOff val="0"/>
            <a:satOff val="0"/>
            <a:lumOff val="0"/>
            <a:alphaOff val="0"/>
          </a:sysClr>
        </a:solidFill>
        <a:ln w="9525" cap="flat" cmpd="sng" algn="ctr">
          <a:solidFill>
            <a:srgbClr val="F7964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151477" y="1973669"/>
          <a:ext cx="304317" cy="1739619"/>
        </a:xfrm>
        <a:custGeom>
          <a:avLst/>
          <a:gdLst/>
          <a:ahLst/>
          <a:cxnLst/>
          <a:rect l="0" t="0" r="0" b="0"/>
          <a:pathLst>
            <a:path>
              <a:moveTo>
                <a:pt x="0" y="0"/>
              </a:moveTo>
              <a:lnTo>
                <a:pt x="152158" y="0"/>
              </a:lnTo>
              <a:lnTo>
                <a:pt x="152158" y="1739619"/>
              </a:lnTo>
              <a:lnTo>
                <a:pt x="304317" y="173961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59485" y="2799327"/>
        <a:ext cx="88301" cy="88301"/>
      </dsp:txXfrm>
    </dsp:sp>
    <dsp:sp modelId="{D4F9D83C-9DCD-4181-B117-CB9FA91F3AE2}">
      <dsp:nvSpPr>
        <dsp:cNvPr id="0" name=""/>
        <dsp:cNvSpPr/>
      </dsp:nvSpPr>
      <dsp:spPr>
        <a:xfrm>
          <a:off x="2151477" y="1973669"/>
          <a:ext cx="304317" cy="1159746"/>
        </a:xfrm>
        <a:custGeom>
          <a:avLst/>
          <a:gdLst/>
          <a:ahLst/>
          <a:cxnLst/>
          <a:rect l="0" t="0" r="0" b="0"/>
          <a:pathLst>
            <a:path>
              <a:moveTo>
                <a:pt x="0" y="0"/>
              </a:moveTo>
              <a:lnTo>
                <a:pt x="152158" y="0"/>
              </a:lnTo>
              <a:lnTo>
                <a:pt x="152158" y="1159746"/>
              </a:lnTo>
              <a:lnTo>
                <a:pt x="304317" y="115974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73660" y="2523566"/>
        <a:ext cx="59950" cy="59950"/>
      </dsp:txXfrm>
    </dsp:sp>
    <dsp:sp modelId="{47FEE023-1A1D-4B85-A59B-6C1A2EA20C15}">
      <dsp:nvSpPr>
        <dsp:cNvPr id="0" name=""/>
        <dsp:cNvSpPr/>
      </dsp:nvSpPr>
      <dsp:spPr>
        <a:xfrm>
          <a:off x="2151477" y="1973669"/>
          <a:ext cx="304317" cy="579873"/>
        </a:xfrm>
        <a:custGeom>
          <a:avLst/>
          <a:gdLst/>
          <a:ahLst/>
          <a:cxnLst/>
          <a:rect l="0" t="0" r="0" b="0"/>
          <a:pathLst>
            <a:path>
              <a:moveTo>
                <a:pt x="0" y="0"/>
              </a:moveTo>
              <a:lnTo>
                <a:pt x="152158" y="0"/>
              </a:lnTo>
              <a:lnTo>
                <a:pt x="152158" y="579873"/>
              </a:lnTo>
              <a:lnTo>
                <a:pt x="304317" y="579873"/>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87264" y="2247233"/>
        <a:ext cx="32743" cy="32743"/>
      </dsp:txXfrm>
    </dsp:sp>
    <dsp:sp modelId="{4B763022-987E-4813-B217-C6DBC14CE2C6}">
      <dsp:nvSpPr>
        <dsp:cNvPr id="0" name=""/>
        <dsp:cNvSpPr/>
      </dsp:nvSpPr>
      <dsp:spPr>
        <a:xfrm>
          <a:off x="2151477" y="1927949"/>
          <a:ext cx="304317" cy="91440"/>
        </a:xfrm>
        <a:custGeom>
          <a:avLst/>
          <a:gdLst/>
          <a:ahLst/>
          <a:cxnLst/>
          <a:rect l="0" t="0" r="0" b="0"/>
          <a:pathLst>
            <a:path>
              <a:moveTo>
                <a:pt x="0" y="45720"/>
              </a:moveTo>
              <a:lnTo>
                <a:pt x="304317"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96028" y="1966061"/>
        <a:ext cx="15215" cy="15215"/>
      </dsp:txXfrm>
    </dsp:sp>
    <dsp:sp modelId="{1E5A2185-BA0C-4F91-AA10-F6CB1B0156FC}">
      <dsp:nvSpPr>
        <dsp:cNvPr id="0" name=""/>
        <dsp:cNvSpPr/>
      </dsp:nvSpPr>
      <dsp:spPr>
        <a:xfrm>
          <a:off x="2151477" y="1393795"/>
          <a:ext cx="304317" cy="579873"/>
        </a:xfrm>
        <a:custGeom>
          <a:avLst/>
          <a:gdLst/>
          <a:ahLst/>
          <a:cxnLst/>
          <a:rect l="0" t="0" r="0" b="0"/>
          <a:pathLst>
            <a:path>
              <a:moveTo>
                <a:pt x="0" y="579873"/>
              </a:moveTo>
              <a:lnTo>
                <a:pt x="152158" y="579873"/>
              </a:lnTo>
              <a:lnTo>
                <a:pt x="152158" y="0"/>
              </a:lnTo>
              <a:lnTo>
                <a:pt x="304317"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87264" y="1667360"/>
        <a:ext cx="32743" cy="32743"/>
      </dsp:txXfrm>
    </dsp:sp>
    <dsp:sp modelId="{95FB0B6A-82E2-49A0-84C8-EF6168BE495D}">
      <dsp:nvSpPr>
        <dsp:cNvPr id="0" name=""/>
        <dsp:cNvSpPr/>
      </dsp:nvSpPr>
      <dsp:spPr>
        <a:xfrm>
          <a:off x="2151477" y="813922"/>
          <a:ext cx="304317" cy="1159746"/>
        </a:xfrm>
        <a:custGeom>
          <a:avLst/>
          <a:gdLst/>
          <a:ahLst/>
          <a:cxnLst/>
          <a:rect l="0" t="0" r="0" b="0"/>
          <a:pathLst>
            <a:path>
              <a:moveTo>
                <a:pt x="0" y="1159746"/>
              </a:moveTo>
              <a:lnTo>
                <a:pt x="152158" y="1159746"/>
              </a:lnTo>
              <a:lnTo>
                <a:pt x="152158" y="0"/>
              </a:lnTo>
              <a:lnTo>
                <a:pt x="304317"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73660" y="1363820"/>
        <a:ext cx="59950" cy="59950"/>
      </dsp:txXfrm>
    </dsp:sp>
    <dsp:sp modelId="{4DCC8F3E-F709-4B42-99CB-9E754E86A040}">
      <dsp:nvSpPr>
        <dsp:cNvPr id="0" name=""/>
        <dsp:cNvSpPr/>
      </dsp:nvSpPr>
      <dsp:spPr>
        <a:xfrm>
          <a:off x="2151477" y="234049"/>
          <a:ext cx="304317" cy="1739619"/>
        </a:xfrm>
        <a:custGeom>
          <a:avLst/>
          <a:gdLst/>
          <a:ahLst/>
          <a:cxnLst/>
          <a:rect l="0" t="0" r="0" b="0"/>
          <a:pathLst>
            <a:path>
              <a:moveTo>
                <a:pt x="0" y="1739619"/>
              </a:moveTo>
              <a:lnTo>
                <a:pt x="152158" y="1739619"/>
              </a:lnTo>
              <a:lnTo>
                <a:pt x="152158" y="0"/>
              </a:lnTo>
              <a:lnTo>
                <a:pt x="304317"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59485" y="1059708"/>
        <a:ext cx="88301" cy="88301"/>
      </dsp:txXfrm>
    </dsp:sp>
    <dsp:sp modelId="{D2007AEC-647D-47B0-B4C8-FF0881230684}">
      <dsp:nvSpPr>
        <dsp:cNvPr id="0" name=""/>
        <dsp:cNvSpPr/>
      </dsp:nvSpPr>
      <dsp:spPr>
        <a:xfrm rot="16200000">
          <a:off x="244839" y="1287816"/>
          <a:ext cx="2441570" cy="1371705"/>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285015" y="1327992"/>
        <a:ext cx="2361218" cy="1291353"/>
      </dsp:txXfrm>
    </dsp:sp>
    <dsp:sp modelId="{C36D933B-DC2E-49DB-B383-FA9682E4DD3D}">
      <dsp:nvSpPr>
        <dsp:cNvPr id="0" name=""/>
        <dsp:cNvSpPr/>
      </dsp:nvSpPr>
      <dsp:spPr>
        <a:xfrm>
          <a:off x="2455794" y="2100"/>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dirty="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dirty="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455794" y="2100"/>
        <a:ext cx="1912497" cy="463898"/>
      </dsp:txXfrm>
    </dsp:sp>
    <dsp:sp modelId="{E7DD4E41-BC36-48D7-9C26-C49247D78B79}">
      <dsp:nvSpPr>
        <dsp:cNvPr id="0" name=""/>
        <dsp:cNvSpPr/>
      </dsp:nvSpPr>
      <dsp:spPr>
        <a:xfrm>
          <a:off x="2455794" y="581973"/>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300" kern="1200" dirty="0"/>
        </a:p>
      </dsp:txBody>
      <dsp:txXfrm>
        <a:off x="2455794" y="581973"/>
        <a:ext cx="1912497" cy="463898"/>
      </dsp:txXfrm>
    </dsp:sp>
    <dsp:sp modelId="{A8CAA23B-DECC-4DE6-98E2-2C9D8BE5E59C}">
      <dsp:nvSpPr>
        <dsp:cNvPr id="0" name=""/>
        <dsp:cNvSpPr/>
      </dsp:nvSpPr>
      <dsp:spPr>
        <a:xfrm>
          <a:off x="2455794" y="1161846"/>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1161846"/>
        <a:ext cx="1912497" cy="463898"/>
      </dsp:txXfrm>
    </dsp:sp>
    <dsp:sp modelId="{EE9A99F2-3E14-4D11-917F-B58A06B280AB}">
      <dsp:nvSpPr>
        <dsp:cNvPr id="0" name=""/>
        <dsp:cNvSpPr/>
      </dsp:nvSpPr>
      <dsp:spPr>
        <a:xfrm>
          <a:off x="2455794" y="1741719"/>
          <a:ext cx="1887893"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1741719"/>
        <a:ext cx="1887893" cy="463898"/>
      </dsp:txXfrm>
    </dsp:sp>
    <dsp:sp modelId="{FE5079DA-EFC3-4922-A063-981745543C78}">
      <dsp:nvSpPr>
        <dsp:cNvPr id="0" name=""/>
        <dsp:cNvSpPr/>
      </dsp:nvSpPr>
      <dsp:spPr>
        <a:xfrm>
          <a:off x="2455794" y="2321592"/>
          <a:ext cx="1887893"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2321592"/>
        <a:ext cx="1887893" cy="463898"/>
      </dsp:txXfrm>
    </dsp:sp>
    <dsp:sp modelId="{2024498F-F7CF-4062-9396-EF5F2D7129E6}">
      <dsp:nvSpPr>
        <dsp:cNvPr id="0" name=""/>
        <dsp:cNvSpPr/>
      </dsp:nvSpPr>
      <dsp:spPr>
        <a:xfrm>
          <a:off x="2455794" y="2901465"/>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300" kern="1200" dirty="0"/>
        </a:p>
      </dsp:txBody>
      <dsp:txXfrm>
        <a:off x="2455794" y="2901465"/>
        <a:ext cx="1912497" cy="463898"/>
      </dsp:txXfrm>
    </dsp:sp>
    <dsp:sp modelId="{4149323B-3026-48D2-9406-B1B2030D0A79}">
      <dsp:nvSpPr>
        <dsp:cNvPr id="0" name=""/>
        <dsp:cNvSpPr/>
      </dsp:nvSpPr>
      <dsp:spPr>
        <a:xfrm>
          <a:off x="2455794" y="3481338"/>
          <a:ext cx="1887893"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3481338"/>
        <a:ext cx="1887893" cy="46389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232630" y="2016224"/>
          <a:ext cx="310878" cy="1777127"/>
        </a:xfrm>
        <a:custGeom>
          <a:avLst/>
          <a:gdLst/>
          <a:ahLst/>
          <a:cxnLst/>
          <a:rect l="0" t="0" r="0" b="0"/>
          <a:pathLst>
            <a:path>
              <a:moveTo>
                <a:pt x="0" y="0"/>
              </a:moveTo>
              <a:lnTo>
                <a:pt x="155439" y="0"/>
              </a:lnTo>
              <a:lnTo>
                <a:pt x="155439" y="1777127"/>
              </a:lnTo>
              <a:lnTo>
                <a:pt x="310878" y="1777127"/>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342967" y="2859684"/>
        <a:ext cx="90205" cy="90205"/>
      </dsp:txXfrm>
    </dsp:sp>
    <dsp:sp modelId="{D4F9D83C-9DCD-4181-B117-CB9FA91F3AE2}">
      <dsp:nvSpPr>
        <dsp:cNvPr id="0" name=""/>
        <dsp:cNvSpPr/>
      </dsp:nvSpPr>
      <dsp:spPr>
        <a:xfrm>
          <a:off x="2232630" y="2016224"/>
          <a:ext cx="310878" cy="1184751"/>
        </a:xfrm>
        <a:custGeom>
          <a:avLst/>
          <a:gdLst/>
          <a:ahLst/>
          <a:cxnLst/>
          <a:rect l="0" t="0" r="0" b="0"/>
          <a:pathLst>
            <a:path>
              <a:moveTo>
                <a:pt x="0" y="0"/>
              </a:moveTo>
              <a:lnTo>
                <a:pt x="155439" y="0"/>
              </a:lnTo>
              <a:lnTo>
                <a:pt x="155439" y="1184751"/>
              </a:lnTo>
              <a:lnTo>
                <a:pt x="310878" y="1184751"/>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57448" y="2577978"/>
        <a:ext cx="61243" cy="61243"/>
      </dsp:txXfrm>
    </dsp:sp>
    <dsp:sp modelId="{47FEE023-1A1D-4B85-A59B-6C1A2EA20C15}">
      <dsp:nvSpPr>
        <dsp:cNvPr id="0" name=""/>
        <dsp:cNvSpPr/>
      </dsp:nvSpPr>
      <dsp:spPr>
        <a:xfrm>
          <a:off x="2232630" y="2016224"/>
          <a:ext cx="310878" cy="592375"/>
        </a:xfrm>
        <a:custGeom>
          <a:avLst/>
          <a:gdLst/>
          <a:ahLst/>
          <a:cxnLst/>
          <a:rect l="0" t="0" r="0" b="0"/>
          <a:pathLst>
            <a:path>
              <a:moveTo>
                <a:pt x="0" y="0"/>
              </a:moveTo>
              <a:lnTo>
                <a:pt x="155439" y="0"/>
              </a:lnTo>
              <a:lnTo>
                <a:pt x="155439" y="592375"/>
              </a:lnTo>
              <a:lnTo>
                <a:pt x="310878" y="592375"/>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71345" y="2295687"/>
        <a:ext cx="33449" cy="33449"/>
      </dsp:txXfrm>
    </dsp:sp>
    <dsp:sp modelId="{4B763022-987E-4813-B217-C6DBC14CE2C6}">
      <dsp:nvSpPr>
        <dsp:cNvPr id="0" name=""/>
        <dsp:cNvSpPr/>
      </dsp:nvSpPr>
      <dsp:spPr>
        <a:xfrm>
          <a:off x="2232630" y="1970503"/>
          <a:ext cx="310878" cy="91440"/>
        </a:xfrm>
        <a:custGeom>
          <a:avLst/>
          <a:gdLst/>
          <a:ahLst/>
          <a:cxnLst/>
          <a:rect l="0" t="0" r="0" b="0"/>
          <a:pathLst>
            <a:path>
              <a:moveTo>
                <a:pt x="0" y="45720"/>
              </a:moveTo>
              <a:lnTo>
                <a:pt x="310878"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80298" y="2008452"/>
        <a:ext cx="15543" cy="15543"/>
      </dsp:txXfrm>
    </dsp:sp>
    <dsp:sp modelId="{1E5A2185-BA0C-4F91-AA10-F6CB1B0156FC}">
      <dsp:nvSpPr>
        <dsp:cNvPr id="0" name=""/>
        <dsp:cNvSpPr/>
      </dsp:nvSpPr>
      <dsp:spPr>
        <a:xfrm>
          <a:off x="2232630" y="1423848"/>
          <a:ext cx="310878" cy="592375"/>
        </a:xfrm>
        <a:custGeom>
          <a:avLst/>
          <a:gdLst/>
          <a:ahLst/>
          <a:cxnLst/>
          <a:rect l="0" t="0" r="0" b="0"/>
          <a:pathLst>
            <a:path>
              <a:moveTo>
                <a:pt x="0" y="592375"/>
              </a:moveTo>
              <a:lnTo>
                <a:pt x="155439" y="592375"/>
              </a:lnTo>
              <a:lnTo>
                <a:pt x="155439" y="0"/>
              </a:lnTo>
              <a:lnTo>
                <a:pt x="310878"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71345" y="1703311"/>
        <a:ext cx="33449" cy="33449"/>
      </dsp:txXfrm>
    </dsp:sp>
    <dsp:sp modelId="{95FB0B6A-82E2-49A0-84C8-EF6168BE495D}">
      <dsp:nvSpPr>
        <dsp:cNvPr id="0" name=""/>
        <dsp:cNvSpPr/>
      </dsp:nvSpPr>
      <dsp:spPr>
        <a:xfrm>
          <a:off x="2232630" y="831472"/>
          <a:ext cx="310878" cy="1184751"/>
        </a:xfrm>
        <a:custGeom>
          <a:avLst/>
          <a:gdLst/>
          <a:ahLst/>
          <a:cxnLst/>
          <a:rect l="0" t="0" r="0" b="0"/>
          <a:pathLst>
            <a:path>
              <a:moveTo>
                <a:pt x="0" y="1184751"/>
              </a:moveTo>
              <a:lnTo>
                <a:pt x="155439" y="1184751"/>
              </a:lnTo>
              <a:lnTo>
                <a:pt x="155439" y="0"/>
              </a:lnTo>
              <a:lnTo>
                <a:pt x="310878"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57448" y="1393226"/>
        <a:ext cx="61243" cy="61243"/>
      </dsp:txXfrm>
    </dsp:sp>
    <dsp:sp modelId="{4DCC8F3E-F709-4B42-99CB-9E754E86A040}">
      <dsp:nvSpPr>
        <dsp:cNvPr id="0" name=""/>
        <dsp:cNvSpPr/>
      </dsp:nvSpPr>
      <dsp:spPr>
        <a:xfrm>
          <a:off x="2232630" y="239096"/>
          <a:ext cx="310878" cy="1777127"/>
        </a:xfrm>
        <a:custGeom>
          <a:avLst/>
          <a:gdLst/>
          <a:ahLst/>
          <a:cxnLst/>
          <a:rect l="0" t="0" r="0" b="0"/>
          <a:pathLst>
            <a:path>
              <a:moveTo>
                <a:pt x="0" y="1777127"/>
              </a:moveTo>
              <a:lnTo>
                <a:pt x="155439" y="1777127"/>
              </a:lnTo>
              <a:lnTo>
                <a:pt x="155439" y="0"/>
              </a:lnTo>
              <a:lnTo>
                <a:pt x="310878"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342967" y="1082557"/>
        <a:ext cx="90205" cy="90205"/>
      </dsp:txXfrm>
    </dsp:sp>
    <dsp:sp modelId="{D2007AEC-647D-47B0-B4C8-FF0881230684}">
      <dsp:nvSpPr>
        <dsp:cNvPr id="0" name=""/>
        <dsp:cNvSpPr/>
      </dsp:nvSpPr>
      <dsp:spPr>
        <a:xfrm rot="16200000">
          <a:off x="284882" y="1315583"/>
          <a:ext cx="2494214" cy="1401281"/>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325924" y="1356625"/>
        <a:ext cx="2412130" cy="1319197"/>
      </dsp:txXfrm>
    </dsp:sp>
    <dsp:sp modelId="{C36D933B-DC2E-49DB-B383-FA9682E4DD3D}">
      <dsp:nvSpPr>
        <dsp:cNvPr id="0" name=""/>
        <dsp:cNvSpPr/>
      </dsp:nvSpPr>
      <dsp:spPr>
        <a:xfrm>
          <a:off x="2543509" y="2146"/>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543509" y="2146"/>
        <a:ext cx="1953733" cy="473900"/>
      </dsp:txXfrm>
    </dsp:sp>
    <dsp:sp modelId="{E7DD4E41-BC36-48D7-9C26-C49247D78B79}">
      <dsp:nvSpPr>
        <dsp:cNvPr id="0" name=""/>
        <dsp:cNvSpPr/>
      </dsp:nvSpPr>
      <dsp:spPr>
        <a:xfrm>
          <a:off x="2543509" y="594521"/>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300" kern="1200" dirty="0"/>
        </a:p>
      </dsp:txBody>
      <dsp:txXfrm>
        <a:off x="2543509" y="594521"/>
        <a:ext cx="1953733" cy="473900"/>
      </dsp:txXfrm>
    </dsp:sp>
    <dsp:sp modelId="{A8CAA23B-DECC-4DE6-98E2-2C9D8BE5E59C}">
      <dsp:nvSpPr>
        <dsp:cNvPr id="0" name=""/>
        <dsp:cNvSpPr/>
      </dsp:nvSpPr>
      <dsp:spPr>
        <a:xfrm>
          <a:off x="2543509" y="1186897"/>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1186897"/>
        <a:ext cx="1953733" cy="473900"/>
      </dsp:txXfrm>
    </dsp:sp>
    <dsp:sp modelId="{EE9A99F2-3E14-4D11-917F-B58A06B280AB}">
      <dsp:nvSpPr>
        <dsp:cNvPr id="0" name=""/>
        <dsp:cNvSpPr/>
      </dsp:nvSpPr>
      <dsp:spPr>
        <a:xfrm>
          <a:off x="2543509" y="1779273"/>
          <a:ext cx="1928599"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1779273"/>
        <a:ext cx="1928599" cy="473900"/>
      </dsp:txXfrm>
    </dsp:sp>
    <dsp:sp modelId="{FE5079DA-EFC3-4922-A063-981745543C78}">
      <dsp:nvSpPr>
        <dsp:cNvPr id="0" name=""/>
        <dsp:cNvSpPr/>
      </dsp:nvSpPr>
      <dsp:spPr>
        <a:xfrm>
          <a:off x="2543509" y="2371649"/>
          <a:ext cx="1928599"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2371649"/>
        <a:ext cx="1928599" cy="473900"/>
      </dsp:txXfrm>
    </dsp:sp>
    <dsp:sp modelId="{2024498F-F7CF-4062-9396-EF5F2D7129E6}">
      <dsp:nvSpPr>
        <dsp:cNvPr id="0" name=""/>
        <dsp:cNvSpPr/>
      </dsp:nvSpPr>
      <dsp:spPr>
        <a:xfrm>
          <a:off x="2543509" y="2964025"/>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300" kern="1200" dirty="0"/>
        </a:p>
      </dsp:txBody>
      <dsp:txXfrm>
        <a:off x="2543509" y="2964025"/>
        <a:ext cx="1953733" cy="473900"/>
      </dsp:txXfrm>
    </dsp:sp>
    <dsp:sp modelId="{4149323B-3026-48D2-9406-B1B2030D0A79}">
      <dsp:nvSpPr>
        <dsp:cNvPr id="0" name=""/>
        <dsp:cNvSpPr/>
      </dsp:nvSpPr>
      <dsp:spPr>
        <a:xfrm>
          <a:off x="2543509" y="3556401"/>
          <a:ext cx="1928599"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3556401"/>
        <a:ext cx="1928599" cy="4739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333673" y="1872208"/>
          <a:ext cx="288673" cy="1650189"/>
        </a:xfrm>
        <a:custGeom>
          <a:avLst/>
          <a:gdLst/>
          <a:ahLst/>
          <a:cxnLst/>
          <a:rect l="0" t="0" r="0" b="0"/>
          <a:pathLst>
            <a:path>
              <a:moveTo>
                <a:pt x="0" y="0"/>
              </a:moveTo>
              <a:lnTo>
                <a:pt x="144336" y="0"/>
              </a:lnTo>
              <a:lnTo>
                <a:pt x="144336" y="1650189"/>
              </a:lnTo>
              <a:lnTo>
                <a:pt x="288673" y="165018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436129" y="2655421"/>
        <a:ext cx="83762" cy="83762"/>
      </dsp:txXfrm>
    </dsp:sp>
    <dsp:sp modelId="{D4F9D83C-9DCD-4181-B117-CB9FA91F3AE2}">
      <dsp:nvSpPr>
        <dsp:cNvPr id="0" name=""/>
        <dsp:cNvSpPr/>
      </dsp:nvSpPr>
      <dsp:spPr>
        <a:xfrm>
          <a:off x="2333673" y="1872208"/>
          <a:ext cx="288673" cy="1100126"/>
        </a:xfrm>
        <a:custGeom>
          <a:avLst/>
          <a:gdLst/>
          <a:ahLst/>
          <a:cxnLst/>
          <a:rect l="0" t="0" r="0" b="0"/>
          <a:pathLst>
            <a:path>
              <a:moveTo>
                <a:pt x="0" y="0"/>
              </a:moveTo>
              <a:lnTo>
                <a:pt x="144336" y="0"/>
              </a:lnTo>
              <a:lnTo>
                <a:pt x="144336" y="1100126"/>
              </a:lnTo>
              <a:lnTo>
                <a:pt x="288673" y="110012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49576" y="2393837"/>
        <a:ext cx="56868" cy="56868"/>
      </dsp:txXfrm>
    </dsp:sp>
    <dsp:sp modelId="{47FEE023-1A1D-4B85-A59B-6C1A2EA20C15}">
      <dsp:nvSpPr>
        <dsp:cNvPr id="0" name=""/>
        <dsp:cNvSpPr/>
      </dsp:nvSpPr>
      <dsp:spPr>
        <a:xfrm>
          <a:off x="2333673" y="1872208"/>
          <a:ext cx="288673" cy="550063"/>
        </a:xfrm>
        <a:custGeom>
          <a:avLst/>
          <a:gdLst/>
          <a:ahLst/>
          <a:cxnLst/>
          <a:rect l="0" t="0" r="0" b="0"/>
          <a:pathLst>
            <a:path>
              <a:moveTo>
                <a:pt x="0" y="0"/>
              </a:moveTo>
              <a:lnTo>
                <a:pt x="144336" y="0"/>
              </a:lnTo>
              <a:lnTo>
                <a:pt x="144336" y="550063"/>
              </a:lnTo>
              <a:lnTo>
                <a:pt x="288673" y="550063"/>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62480" y="2131709"/>
        <a:ext cx="31060" cy="31060"/>
      </dsp:txXfrm>
    </dsp:sp>
    <dsp:sp modelId="{4B763022-987E-4813-B217-C6DBC14CE2C6}">
      <dsp:nvSpPr>
        <dsp:cNvPr id="0" name=""/>
        <dsp:cNvSpPr/>
      </dsp:nvSpPr>
      <dsp:spPr>
        <a:xfrm>
          <a:off x="2333673" y="1826488"/>
          <a:ext cx="288673" cy="91440"/>
        </a:xfrm>
        <a:custGeom>
          <a:avLst/>
          <a:gdLst/>
          <a:ahLst/>
          <a:cxnLst/>
          <a:rect l="0" t="0" r="0" b="0"/>
          <a:pathLst>
            <a:path>
              <a:moveTo>
                <a:pt x="0" y="45720"/>
              </a:moveTo>
              <a:lnTo>
                <a:pt x="288673"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70793" y="1864991"/>
        <a:ext cx="14433" cy="14433"/>
      </dsp:txXfrm>
    </dsp:sp>
    <dsp:sp modelId="{1E5A2185-BA0C-4F91-AA10-F6CB1B0156FC}">
      <dsp:nvSpPr>
        <dsp:cNvPr id="0" name=""/>
        <dsp:cNvSpPr/>
      </dsp:nvSpPr>
      <dsp:spPr>
        <a:xfrm>
          <a:off x="2333673" y="1322144"/>
          <a:ext cx="288673" cy="550063"/>
        </a:xfrm>
        <a:custGeom>
          <a:avLst/>
          <a:gdLst/>
          <a:ahLst/>
          <a:cxnLst/>
          <a:rect l="0" t="0" r="0" b="0"/>
          <a:pathLst>
            <a:path>
              <a:moveTo>
                <a:pt x="0" y="550063"/>
              </a:moveTo>
              <a:lnTo>
                <a:pt x="144336" y="550063"/>
              </a:lnTo>
              <a:lnTo>
                <a:pt x="144336" y="0"/>
              </a:lnTo>
              <a:lnTo>
                <a:pt x="288673"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62480" y="1581646"/>
        <a:ext cx="31060" cy="31060"/>
      </dsp:txXfrm>
    </dsp:sp>
    <dsp:sp modelId="{95FB0B6A-82E2-49A0-84C8-EF6168BE495D}">
      <dsp:nvSpPr>
        <dsp:cNvPr id="0" name=""/>
        <dsp:cNvSpPr/>
      </dsp:nvSpPr>
      <dsp:spPr>
        <a:xfrm>
          <a:off x="2333673" y="772081"/>
          <a:ext cx="288673" cy="1100126"/>
        </a:xfrm>
        <a:custGeom>
          <a:avLst/>
          <a:gdLst/>
          <a:ahLst/>
          <a:cxnLst/>
          <a:rect l="0" t="0" r="0" b="0"/>
          <a:pathLst>
            <a:path>
              <a:moveTo>
                <a:pt x="0" y="1100126"/>
              </a:moveTo>
              <a:lnTo>
                <a:pt x="144336" y="1100126"/>
              </a:lnTo>
              <a:lnTo>
                <a:pt x="144336" y="0"/>
              </a:lnTo>
              <a:lnTo>
                <a:pt x="288673"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49576" y="1293710"/>
        <a:ext cx="56868" cy="56868"/>
      </dsp:txXfrm>
    </dsp:sp>
    <dsp:sp modelId="{4DCC8F3E-F709-4B42-99CB-9E754E86A040}">
      <dsp:nvSpPr>
        <dsp:cNvPr id="0" name=""/>
        <dsp:cNvSpPr/>
      </dsp:nvSpPr>
      <dsp:spPr>
        <a:xfrm>
          <a:off x="2333673" y="222018"/>
          <a:ext cx="288673" cy="1650189"/>
        </a:xfrm>
        <a:custGeom>
          <a:avLst/>
          <a:gdLst/>
          <a:ahLst/>
          <a:cxnLst/>
          <a:rect l="0" t="0" r="0" b="0"/>
          <a:pathLst>
            <a:path>
              <a:moveTo>
                <a:pt x="0" y="1650189"/>
              </a:moveTo>
              <a:lnTo>
                <a:pt x="144336" y="1650189"/>
              </a:lnTo>
              <a:lnTo>
                <a:pt x="144336" y="0"/>
              </a:lnTo>
              <a:lnTo>
                <a:pt x="288673"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436129" y="1005231"/>
        <a:ext cx="83762" cy="83762"/>
      </dsp:txXfrm>
    </dsp:sp>
    <dsp:sp modelId="{D2007AEC-647D-47B0-B4C8-FF0881230684}">
      <dsp:nvSpPr>
        <dsp:cNvPr id="0" name=""/>
        <dsp:cNvSpPr/>
      </dsp:nvSpPr>
      <dsp:spPr>
        <a:xfrm rot="16200000">
          <a:off x="525050" y="1221612"/>
          <a:ext cx="2316056" cy="1301190"/>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563161" y="1259723"/>
        <a:ext cx="2239834" cy="1224968"/>
      </dsp:txXfrm>
    </dsp:sp>
    <dsp:sp modelId="{C36D933B-DC2E-49DB-B383-FA9682E4DD3D}">
      <dsp:nvSpPr>
        <dsp:cNvPr id="0" name=""/>
        <dsp:cNvSpPr/>
      </dsp:nvSpPr>
      <dsp:spPr>
        <a:xfrm>
          <a:off x="2622347" y="1992"/>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622347" y="1992"/>
        <a:ext cx="1814181" cy="440050"/>
      </dsp:txXfrm>
    </dsp:sp>
    <dsp:sp modelId="{E7DD4E41-BC36-48D7-9C26-C49247D78B79}">
      <dsp:nvSpPr>
        <dsp:cNvPr id="0" name=""/>
        <dsp:cNvSpPr/>
      </dsp:nvSpPr>
      <dsp:spPr>
        <a:xfrm>
          <a:off x="2622347" y="552056"/>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622347" y="552056"/>
        <a:ext cx="1814181" cy="440050"/>
      </dsp:txXfrm>
    </dsp:sp>
    <dsp:sp modelId="{A8CAA23B-DECC-4DE6-98E2-2C9D8BE5E59C}">
      <dsp:nvSpPr>
        <dsp:cNvPr id="0" name=""/>
        <dsp:cNvSpPr/>
      </dsp:nvSpPr>
      <dsp:spPr>
        <a:xfrm>
          <a:off x="2622347" y="1102119"/>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1102119"/>
        <a:ext cx="1814181" cy="440050"/>
      </dsp:txXfrm>
    </dsp:sp>
    <dsp:sp modelId="{EE9A99F2-3E14-4D11-917F-B58A06B280AB}">
      <dsp:nvSpPr>
        <dsp:cNvPr id="0" name=""/>
        <dsp:cNvSpPr/>
      </dsp:nvSpPr>
      <dsp:spPr>
        <a:xfrm>
          <a:off x="2622347" y="1652182"/>
          <a:ext cx="1790842"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1652182"/>
        <a:ext cx="1790842" cy="440050"/>
      </dsp:txXfrm>
    </dsp:sp>
    <dsp:sp modelId="{FE5079DA-EFC3-4922-A063-981745543C78}">
      <dsp:nvSpPr>
        <dsp:cNvPr id="0" name=""/>
        <dsp:cNvSpPr/>
      </dsp:nvSpPr>
      <dsp:spPr>
        <a:xfrm>
          <a:off x="2622347" y="2202245"/>
          <a:ext cx="1790842"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2202245"/>
        <a:ext cx="1790842" cy="440050"/>
      </dsp:txXfrm>
    </dsp:sp>
    <dsp:sp modelId="{2024498F-F7CF-4062-9396-EF5F2D7129E6}">
      <dsp:nvSpPr>
        <dsp:cNvPr id="0" name=""/>
        <dsp:cNvSpPr/>
      </dsp:nvSpPr>
      <dsp:spPr>
        <a:xfrm>
          <a:off x="2622347" y="2752309"/>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  經濟弱勢</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622347" y="2752309"/>
        <a:ext cx="1814181" cy="440050"/>
      </dsp:txXfrm>
    </dsp:sp>
    <dsp:sp modelId="{4149323B-3026-48D2-9406-B1B2030D0A79}">
      <dsp:nvSpPr>
        <dsp:cNvPr id="0" name=""/>
        <dsp:cNvSpPr/>
      </dsp:nvSpPr>
      <dsp:spPr>
        <a:xfrm>
          <a:off x="2622347" y="3302372"/>
          <a:ext cx="1790842"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3302372"/>
        <a:ext cx="1790842" cy="440050"/>
      </dsp:txXfrm>
    </dsp:sp>
  </dsp:spTree>
</dsp:drawing>
</file>

<file path=ppt/diagrams/layout1.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3">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9/2/quickstyle/3d8#1">
  <dgm:title val=""/>
  <dgm:desc val=""/>
  <dgm:catLst>
    <dgm:cat type="3D" pri="11800"/>
  </dgm:catLst>
  <dgm:scene3d>
    <a:camera prst="perspectiveHeroicExtremeRightFacing" zoom="82000">
      <a:rot lat="21300000" lon="20400000" rev="180000"/>
    </a:camera>
    <a:lightRig rig="morning" dir="t">
      <a:rot lat="0" lon="0" rev="20400000"/>
    </a:lightRig>
  </dgm:scene3d>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2">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1"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39" name="Rectangle 3"/>
          <p:cNvSpPr>
            <a:spLocks noGrp="1" noChangeArrowheads="1"/>
          </p:cNvSpPr>
          <p:nvPr>
            <p:ph type="dt" sz="quarter" idx="1"/>
          </p:nvPr>
        </p:nvSpPr>
        <p:spPr bwMode="auto">
          <a:xfrm>
            <a:off x="5622799"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16740" name="Rectangle 4"/>
          <p:cNvSpPr>
            <a:spLocks noGrp="1" noChangeArrowheads="1"/>
          </p:cNvSpPr>
          <p:nvPr>
            <p:ph type="ftr" sz="quarter" idx="2"/>
          </p:nvPr>
        </p:nvSpPr>
        <p:spPr bwMode="auto">
          <a:xfrm>
            <a:off x="1"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41" name="Rectangle 5"/>
          <p:cNvSpPr>
            <a:spLocks noGrp="1" noChangeArrowheads="1"/>
          </p:cNvSpPr>
          <p:nvPr>
            <p:ph type="sldNum" sz="quarter" idx="3"/>
          </p:nvPr>
        </p:nvSpPr>
        <p:spPr bwMode="auto">
          <a:xfrm>
            <a:off x="5622799"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5389DC1D-288A-4C34-B4F1-AAC46EA0F210}" type="slidenum">
              <a:rPr lang="en-US" altLang="zh-TW"/>
              <a:pPr>
                <a:defRPr/>
              </a:pPr>
              <a:t>‹#›</a:t>
            </a:fld>
            <a:endParaRPr lang="en-US" altLang="zh-TW"/>
          </a:p>
        </p:txBody>
      </p:sp>
    </p:spTree>
    <p:extLst>
      <p:ext uri="{BB962C8B-B14F-4D97-AF65-F5344CB8AC3E}">
        <p14:creationId xmlns:p14="http://schemas.microsoft.com/office/powerpoint/2010/main" val="568715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1"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1" name="Rectangle 3"/>
          <p:cNvSpPr>
            <a:spLocks noGrp="1" noChangeArrowheads="1"/>
          </p:cNvSpPr>
          <p:nvPr>
            <p:ph type="dt" idx="1"/>
          </p:nvPr>
        </p:nvSpPr>
        <p:spPr bwMode="auto">
          <a:xfrm>
            <a:off x="5622799"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61796" name="Rectangle 4"/>
          <p:cNvSpPr>
            <a:spLocks noGrp="1" noRot="1" noChangeAspect="1" noChangeArrowheads="1" noTextEdit="1"/>
          </p:cNvSpPr>
          <p:nvPr>
            <p:ph type="sldImg" idx="2"/>
          </p:nvPr>
        </p:nvSpPr>
        <p:spPr bwMode="auto">
          <a:xfrm>
            <a:off x="3263900" y="509588"/>
            <a:ext cx="3398838" cy="2549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3" name="Rectangle 5"/>
          <p:cNvSpPr>
            <a:spLocks noGrp="1" noChangeArrowheads="1"/>
          </p:cNvSpPr>
          <p:nvPr>
            <p:ph type="body" sz="quarter" idx="3"/>
          </p:nvPr>
        </p:nvSpPr>
        <p:spPr bwMode="auto">
          <a:xfrm>
            <a:off x="992665" y="3228896"/>
            <a:ext cx="7941310" cy="3058954"/>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zh-TW" noProof="0"/>
              <a:t>Click to edit Master text styles</a:t>
            </a:r>
          </a:p>
          <a:p>
            <a:pPr lvl="1"/>
            <a:r>
              <a:rPr lang="en-US" altLang="zh-TW" noProof="0"/>
              <a:t>Second level</a:t>
            </a:r>
          </a:p>
          <a:p>
            <a:pPr lvl="2"/>
            <a:r>
              <a:rPr lang="en-US" altLang="zh-TW" noProof="0"/>
              <a:t>Third level</a:t>
            </a:r>
          </a:p>
          <a:p>
            <a:pPr lvl="3"/>
            <a:r>
              <a:rPr lang="en-US" altLang="zh-TW" noProof="0"/>
              <a:t>Fourth level</a:t>
            </a:r>
          </a:p>
          <a:p>
            <a:pPr lvl="4"/>
            <a:r>
              <a:rPr lang="en-US" altLang="zh-TW" noProof="0"/>
              <a:t>Fifth level</a:t>
            </a:r>
          </a:p>
        </p:txBody>
      </p:sp>
      <p:sp>
        <p:nvSpPr>
          <p:cNvPr id="104454" name="Rectangle 6"/>
          <p:cNvSpPr>
            <a:spLocks noGrp="1" noChangeArrowheads="1"/>
          </p:cNvSpPr>
          <p:nvPr>
            <p:ph type="ftr" sz="quarter" idx="4"/>
          </p:nvPr>
        </p:nvSpPr>
        <p:spPr bwMode="auto">
          <a:xfrm>
            <a:off x="1"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5" name="Rectangle 7"/>
          <p:cNvSpPr>
            <a:spLocks noGrp="1" noChangeArrowheads="1"/>
          </p:cNvSpPr>
          <p:nvPr>
            <p:ph type="sldNum" sz="quarter" idx="5"/>
          </p:nvPr>
        </p:nvSpPr>
        <p:spPr bwMode="auto">
          <a:xfrm>
            <a:off x="5622799"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0394A5C6-6507-42F9-A459-F74B8DAFFD80}" type="slidenum">
              <a:rPr lang="en-US" altLang="zh-TW"/>
              <a:pPr>
                <a:defRPr/>
              </a:pPr>
              <a:t>‹#›</a:t>
            </a:fld>
            <a:endParaRPr lang="en-US" altLang="zh-TW"/>
          </a:p>
        </p:txBody>
      </p:sp>
    </p:spTree>
    <p:extLst>
      <p:ext uri="{BB962C8B-B14F-4D97-AF65-F5344CB8AC3E}">
        <p14:creationId xmlns:p14="http://schemas.microsoft.com/office/powerpoint/2010/main" val="14531573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p:cNvSpPr>
            <a:spLocks noGrp="1" noRot="1" noChangeAspect="1" noTextEdit="1"/>
          </p:cNvSpPr>
          <p:nvPr>
            <p:ph type="sldImg"/>
          </p:nvPr>
        </p:nvSpPr>
        <p:spPr>
          <a:ln/>
        </p:spPr>
      </p:sp>
      <p:sp>
        <p:nvSpPr>
          <p:cNvPr id="1628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198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DC6D545-BE41-43C9-B980-F2915C3D36B3}" type="slidenum">
              <a:rPr lang="en-US" altLang="zh-TW" b="0" smtClean="0"/>
              <a:pPr eaLnBrk="1" hangingPunct="1">
                <a:defRPr/>
              </a:pPr>
              <a:t>1</a:t>
            </a:fld>
            <a:endParaRPr lang="en-US" altLang="zh-TW" b="0"/>
          </a:p>
        </p:txBody>
      </p:sp>
    </p:spTree>
    <p:extLst>
      <p:ext uri="{BB962C8B-B14F-4D97-AF65-F5344CB8AC3E}">
        <p14:creationId xmlns:p14="http://schemas.microsoft.com/office/powerpoint/2010/main" val="2440170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投影片圖像版面配置區 1"/>
          <p:cNvSpPr>
            <a:spLocks noGrp="1" noRot="1" noChangeAspect="1" noTextEdit="1"/>
          </p:cNvSpPr>
          <p:nvPr>
            <p:ph type="sldImg"/>
          </p:nvPr>
        </p:nvSpPr>
        <p:spPr>
          <a:ln/>
        </p:spPr>
      </p:sp>
      <p:sp>
        <p:nvSpPr>
          <p:cNvPr id="2181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587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18CBDBB-30BF-4DA1-B042-1E21ADF81730}" type="slidenum">
              <a:rPr lang="en-US" altLang="zh-TW" b="0" smtClean="0"/>
              <a:pPr eaLnBrk="1" hangingPunct="1">
                <a:defRPr/>
              </a:pPr>
              <a:t>14</a:t>
            </a:fld>
            <a:endParaRPr lang="en-US" altLang="zh-TW" b="0"/>
          </a:p>
        </p:txBody>
      </p:sp>
    </p:spTree>
    <p:extLst>
      <p:ext uri="{BB962C8B-B14F-4D97-AF65-F5344CB8AC3E}">
        <p14:creationId xmlns:p14="http://schemas.microsoft.com/office/powerpoint/2010/main" val="3578952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投影片圖像版面配置區 1"/>
          <p:cNvSpPr>
            <a:spLocks noGrp="1" noRot="1" noChangeAspect="1" noTextEdit="1"/>
          </p:cNvSpPr>
          <p:nvPr>
            <p:ph type="sldImg"/>
          </p:nvPr>
        </p:nvSpPr>
        <p:spPr>
          <a:ln/>
        </p:spPr>
      </p:sp>
      <p:sp>
        <p:nvSpPr>
          <p:cNvPr id="17613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517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3EB6AFF-B4D3-4389-8693-C47BE9BF5C92}" type="slidenum">
              <a:rPr lang="en-US" altLang="zh-TW" b="0" smtClean="0"/>
              <a:pPr eaLnBrk="1" hangingPunct="1">
                <a:defRPr/>
              </a:pPr>
              <a:t>15</a:t>
            </a:fld>
            <a:endParaRPr lang="en-US" altLang="zh-TW" b="0"/>
          </a:p>
        </p:txBody>
      </p:sp>
    </p:spTree>
    <p:extLst>
      <p:ext uri="{BB962C8B-B14F-4D97-AF65-F5344CB8AC3E}">
        <p14:creationId xmlns:p14="http://schemas.microsoft.com/office/powerpoint/2010/main" val="2694714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16</a:t>
            </a:fld>
            <a:endParaRPr lang="en-US" altLang="zh-TW" b="0">
              <a:solidFill>
                <a:prstClr val="black"/>
              </a:solidFill>
            </a:endParaRPr>
          </a:p>
        </p:txBody>
      </p:sp>
    </p:spTree>
    <p:extLst>
      <p:ext uri="{BB962C8B-B14F-4D97-AF65-F5344CB8AC3E}">
        <p14:creationId xmlns:p14="http://schemas.microsoft.com/office/powerpoint/2010/main" val="2120548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17</a:t>
            </a:fld>
            <a:endParaRPr lang="en-US" altLang="zh-TW" b="0">
              <a:solidFill>
                <a:prstClr val="black"/>
              </a:solidFill>
            </a:endParaRPr>
          </a:p>
        </p:txBody>
      </p:sp>
    </p:spTree>
    <p:extLst>
      <p:ext uri="{BB962C8B-B14F-4D97-AF65-F5344CB8AC3E}">
        <p14:creationId xmlns:p14="http://schemas.microsoft.com/office/powerpoint/2010/main" val="3280892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18</a:t>
            </a:fld>
            <a:endParaRPr lang="en-US" altLang="zh-TW" b="0">
              <a:solidFill>
                <a:prstClr val="black"/>
              </a:solidFill>
            </a:endParaRPr>
          </a:p>
        </p:txBody>
      </p:sp>
    </p:spTree>
    <p:extLst>
      <p:ext uri="{BB962C8B-B14F-4D97-AF65-F5344CB8AC3E}">
        <p14:creationId xmlns:p14="http://schemas.microsoft.com/office/powerpoint/2010/main" val="3761437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19</a:t>
            </a:fld>
            <a:endParaRPr lang="en-US" altLang="zh-TW" b="0">
              <a:solidFill>
                <a:prstClr val="black"/>
              </a:solidFill>
            </a:endParaRPr>
          </a:p>
        </p:txBody>
      </p:sp>
    </p:spTree>
    <p:extLst>
      <p:ext uri="{BB962C8B-B14F-4D97-AF65-F5344CB8AC3E}">
        <p14:creationId xmlns:p14="http://schemas.microsoft.com/office/powerpoint/2010/main" val="3753096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20</a:t>
            </a:fld>
            <a:endParaRPr lang="en-US" altLang="zh-TW" b="0">
              <a:solidFill>
                <a:prstClr val="black"/>
              </a:solidFill>
            </a:endParaRPr>
          </a:p>
        </p:txBody>
      </p:sp>
    </p:spTree>
    <p:extLst>
      <p:ext uri="{BB962C8B-B14F-4D97-AF65-F5344CB8AC3E}">
        <p14:creationId xmlns:p14="http://schemas.microsoft.com/office/powerpoint/2010/main" val="2534696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21</a:t>
            </a:fld>
            <a:endParaRPr lang="en-US" altLang="zh-TW" b="0">
              <a:solidFill>
                <a:prstClr val="black"/>
              </a:solidFill>
            </a:endParaRPr>
          </a:p>
        </p:txBody>
      </p:sp>
    </p:spTree>
    <p:extLst>
      <p:ext uri="{BB962C8B-B14F-4D97-AF65-F5344CB8AC3E}">
        <p14:creationId xmlns:p14="http://schemas.microsoft.com/office/powerpoint/2010/main" val="2493665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22</a:t>
            </a:fld>
            <a:endParaRPr lang="en-US" altLang="zh-TW" b="0">
              <a:solidFill>
                <a:prstClr val="black"/>
              </a:solidFill>
            </a:endParaRPr>
          </a:p>
        </p:txBody>
      </p:sp>
    </p:spTree>
    <p:extLst>
      <p:ext uri="{BB962C8B-B14F-4D97-AF65-F5344CB8AC3E}">
        <p14:creationId xmlns:p14="http://schemas.microsoft.com/office/powerpoint/2010/main" val="2957948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23</a:t>
            </a:fld>
            <a:endParaRPr lang="en-US" altLang="zh-TW" b="0">
              <a:solidFill>
                <a:prstClr val="black"/>
              </a:solidFill>
            </a:endParaRPr>
          </a:p>
        </p:txBody>
      </p:sp>
    </p:spTree>
    <p:extLst>
      <p:ext uri="{BB962C8B-B14F-4D97-AF65-F5344CB8AC3E}">
        <p14:creationId xmlns:p14="http://schemas.microsoft.com/office/powerpoint/2010/main" val="116520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p:cNvSpPr>
            <a:spLocks noGrp="1" noRot="1" noChangeAspect="1" noTextEdit="1"/>
          </p:cNvSpPr>
          <p:nvPr>
            <p:ph type="sldImg"/>
          </p:nvPr>
        </p:nvSpPr>
        <p:spPr>
          <a:ln/>
        </p:spPr>
      </p:sp>
      <p:sp>
        <p:nvSpPr>
          <p:cNvPr id="1638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083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A152F1E-7F8B-49C1-BA73-A2BA40D0A97A}" type="slidenum">
              <a:rPr lang="en-US" altLang="zh-TW" b="0" smtClean="0"/>
              <a:pPr eaLnBrk="1" hangingPunct="1">
                <a:defRPr/>
              </a:pPr>
              <a:t>2</a:t>
            </a:fld>
            <a:endParaRPr lang="en-US" altLang="zh-TW" b="0"/>
          </a:p>
        </p:txBody>
      </p:sp>
    </p:spTree>
    <p:extLst>
      <p:ext uri="{BB962C8B-B14F-4D97-AF65-F5344CB8AC3E}">
        <p14:creationId xmlns:p14="http://schemas.microsoft.com/office/powerpoint/2010/main" val="3005763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24</a:t>
            </a:fld>
            <a:endParaRPr lang="en-US" altLang="zh-TW" b="0">
              <a:solidFill>
                <a:prstClr val="black"/>
              </a:solidFill>
            </a:endParaRPr>
          </a:p>
        </p:txBody>
      </p:sp>
    </p:spTree>
    <p:extLst>
      <p:ext uri="{BB962C8B-B14F-4D97-AF65-F5344CB8AC3E}">
        <p14:creationId xmlns:p14="http://schemas.microsoft.com/office/powerpoint/2010/main" val="56004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25</a:t>
            </a:fld>
            <a:endParaRPr lang="en-US" altLang="zh-TW" b="0">
              <a:solidFill>
                <a:prstClr val="black"/>
              </a:solidFill>
            </a:endParaRPr>
          </a:p>
        </p:txBody>
      </p:sp>
    </p:spTree>
    <p:extLst>
      <p:ext uri="{BB962C8B-B14F-4D97-AF65-F5344CB8AC3E}">
        <p14:creationId xmlns:p14="http://schemas.microsoft.com/office/powerpoint/2010/main" val="3798813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26</a:t>
            </a:fld>
            <a:endParaRPr lang="en-US" altLang="zh-TW" b="0">
              <a:solidFill>
                <a:prstClr val="black"/>
              </a:solidFill>
            </a:endParaRPr>
          </a:p>
        </p:txBody>
      </p:sp>
    </p:spTree>
    <p:extLst>
      <p:ext uri="{BB962C8B-B14F-4D97-AF65-F5344CB8AC3E}">
        <p14:creationId xmlns:p14="http://schemas.microsoft.com/office/powerpoint/2010/main" val="284694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27</a:t>
            </a:fld>
            <a:endParaRPr lang="en-US" altLang="zh-TW" b="0">
              <a:solidFill>
                <a:prstClr val="black"/>
              </a:solidFill>
            </a:endParaRPr>
          </a:p>
        </p:txBody>
      </p:sp>
    </p:spTree>
    <p:extLst>
      <p:ext uri="{BB962C8B-B14F-4D97-AF65-F5344CB8AC3E}">
        <p14:creationId xmlns:p14="http://schemas.microsoft.com/office/powerpoint/2010/main" val="1105884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28</a:t>
            </a:fld>
            <a:endParaRPr lang="en-US" altLang="zh-TW" b="0">
              <a:solidFill>
                <a:prstClr val="black"/>
              </a:solidFill>
            </a:endParaRPr>
          </a:p>
        </p:txBody>
      </p:sp>
    </p:spTree>
    <p:extLst>
      <p:ext uri="{BB962C8B-B14F-4D97-AF65-F5344CB8AC3E}">
        <p14:creationId xmlns:p14="http://schemas.microsoft.com/office/powerpoint/2010/main" val="1040583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29</a:t>
            </a:fld>
            <a:endParaRPr lang="en-US" altLang="zh-TW" b="0">
              <a:solidFill>
                <a:prstClr val="black"/>
              </a:solidFill>
            </a:endParaRPr>
          </a:p>
        </p:txBody>
      </p:sp>
    </p:spTree>
    <p:extLst>
      <p:ext uri="{BB962C8B-B14F-4D97-AF65-F5344CB8AC3E}">
        <p14:creationId xmlns:p14="http://schemas.microsoft.com/office/powerpoint/2010/main" val="1104459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TextEdit="1"/>
          </p:cNvSpPr>
          <p:nvPr>
            <p:ph type="sldImg"/>
          </p:nvPr>
        </p:nvSpPr>
        <p:spPr>
          <a:ln/>
        </p:spPr>
      </p:sp>
      <p:sp>
        <p:nvSpPr>
          <p:cNvPr id="18534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43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F8ACA4-92B9-4002-B234-FCEE40978C7C}" type="slidenum">
              <a:rPr lang="en-US" altLang="zh-TW" b="0" smtClean="0"/>
              <a:pPr eaLnBrk="1" hangingPunct="1">
                <a:defRPr/>
              </a:pPr>
              <a:t>30</a:t>
            </a:fld>
            <a:endParaRPr lang="en-US" altLang="zh-TW" b="0"/>
          </a:p>
        </p:txBody>
      </p:sp>
    </p:spTree>
    <p:extLst>
      <p:ext uri="{BB962C8B-B14F-4D97-AF65-F5344CB8AC3E}">
        <p14:creationId xmlns:p14="http://schemas.microsoft.com/office/powerpoint/2010/main" val="1299788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pPr eaLnBrk="1" hangingPunct="1">
                <a:defRPr/>
              </a:pPr>
              <a:t>31</a:t>
            </a:fld>
            <a:endParaRPr lang="en-US" altLang="zh-TW" b="0"/>
          </a:p>
        </p:txBody>
      </p:sp>
    </p:spTree>
    <p:extLst>
      <p:ext uri="{BB962C8B-B14F-4D97-AF65-F5344CB8AC3E}">
        <p14:creationId xmlns:p14="http://schemas.microsoft.com/office/powerpoint/2010/main" val="31376681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投影片圖像版面配置區 1"/>
          <p:cNvSpPr>
            <a:spLocks noGrp="1" noRot="1" noChangeAspect="1" noTextEdit="1"/>
          </p:cNvSpPr>
          <p:nvPr>
            <p:ph type="sldImg"/>
          </p:nvPr>
        </p:nvSpPr>
        <p:spPr>
          <a:ln/>
        </p:spPr>
      </p:sp>
      <p:sp>
        <p:nvSpPr>
          <p:cNvPr id="2385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699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E859F2C-5007-4DB4-B98F-E1ECFB6C7A2D}" type="slidenum">
              <a:rPr lang="en-US" altLang="zh-TW" b="0" smtClean="0"/>
              <a:pPr eaLnBrk="1" hangingPunct="1">
                <a:defRPr/>
              </a:pPr>
              <a:t>35</a:t>
            </a:fld>
            <a:endParaRPr lang="en-US" altLang="zh-TW" b="0"/>
          </a:p>
        </p:txBody>
      </p:sp>
    </p:spTree>
    <p:extLst>
      <p:ext uri="{BB962C8B-B14F-4D97-AF65-F5344CB8AC3E}">
        <p14:creationId xmlns:p14="http://schemas.microsoft.com/office/powerpoint/2010/main" val="7096128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TextEdit="1"/>
          </p:cNvSpPr>
          <p:nvPr>
            <p:ph type="sldImg"/>
          </p:nvPr>
        </p:nvSpPr>
        <p:spPr bwMode="auto">
          <a:noFill/>
          <a:ln>
            <a:solidFill>
              <a:srgbClr val="000000"/>
            </a:solidFill>
            <a:miter lim="800000"/>
            <a:headEnd/>
            <a:tailEnd/>
          </a:ln>
        </p:spPr>
      </p:sp>
      <p:sp>
        <p:nvSpPr>
          <p:cNvPr id="43929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p>
        </p:txBody>
      </p:sp>
    </p:spTree>
    <p:extLst>
      <p:ext uri="{BB962C8B-B14F-4D97-AF65-F5344CB8AC3E}">
        <p14:creationId xmlns:p14="http://schemas.microsoft.com/office/powerpoint/2010/main" val="2728633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3</a:t>
            </a:fld>
            <a:endParaRPr lang="en-US" altLang="zh-TW"/>
          </a:p>
        </p:txBody>
      </p:sp>
    </p:spTree>
    <p:extLst>
      <p:ext uri="{BB962C8B-B14F-4D97-AF65-F5344CB8AC3E}">
        <p14:creationId xmlns:p14="http://schemas.microsoft.com/office/powerpoint/2010/main" val="40856977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37</a:t>
            </a:fld>
            <a:endParaRPr lang="zh-TW" altLang="en-US"/>
          </a:p>
        </p:txBody>
      </p:sp>
    </p:spTree>
    <p:extLst>
      <p:ext uri="{BB962C8B-B14F-4D97-AF65-F5344CB8AC3E}">
        <p14:creationId xmlns:p14="http://schemas.microsoft.com/office/powerpoint/2010/main" val="28793250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38</a:t>
            </a:fld>
            <a:endParaRPr lang="zh-TW" altLang="en-US"/>
          </a:p>
        </p:txBody>
      </p:sp>
    </p:spTree>
    <p:extLst>
      <p:ext uri="{BB962C8B-B14F-4D97-AF65-F5344CB8AC3E}">
        <p14:creationId xmlns:p14="http://schemas.microsoft.com/office/powerpoint/2010/main" val="1445910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投影片圖像版面配置區 1"/>
          <p:cNvSpPr>
            <a:spLocks noGrp="1" noRot="1" noChangeAspect="1" noTextEdit="1"/>
          </p:cNvSpPr>
          <p:nvPr>
            <p:ph type="sldImg"/>
          </p:nvPr>
        </p:nvSpPr>
        <p:spPr>
          <a:ln/>
        </p:spPr>
      </p:sp>
      <p:sp>
        <p:nvSpPr>
          <p:cNvPr id="2396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10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2C035F3-08AF-4C5D-9B18-50288319174B}" type="slidenum">
              <a:rPr lang="en-US" altLang="zh-TW" b="0" smtClean="0">
                <a:solidFill>
                  <a:prstClr val="black"/>
                </a:solidFill>
              </a:rPr>
              <a:pPr eaLnBrk="1" hangingPunct="1">
                <a:defRPr/>
              </a:pPr>
              <a:t>39</a:t>
            </a:fld>
            <a:endParaRPr lang="en-US" altLang="zh-TW" b="0">
              <a:solidFill>
                <a:prstClr val="black"/>
              </a:solidFill>
            </a:endParaRPr>
          </a:p>
        </p:txBody>
      </p:sp>
    </p:spTree>
    <p:extLst>
      <p:ext uri="{BB962C8B-B14F-4D97-AF65-F5344CB8AC3E}">
        <p14:creationId xmlns:p14="http://schemas.microsoft.com/office/powerpoint/2010/main" val="13599117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投影片圖像版面配置區 1"/>
          <p:cNvSpPr>
            <a:spLocks noGrp="1" noRot="1" noChangeAspect="1" noTextEdit="1"/>
          </p:cNvSpPr>
          <p:nvPr>
            <p:ph type="sldImg"/>
          </p:nvPr>
        </p:nvSpPr>
        <p:spPr>
          <a:ln/>
        </p:spPr>
      </p:sp>
      <p:sp>
        <p:nvSpPr>
          <p:cNvPr id="2498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22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FAE2D5F-E731-4E99-8D29-E402B418E36C}" type="slidenum">
              <a:rPr lang="en-US" altLang="zh-TW" b="0" smtClean="0"/>
              <a:pPr eaLnBrk="1" hangingPunct="1">
                <a:defRPr/>
              </a:pPr>
              <a:t>40</a:t>
            </a:fld>
            <a:endParaRPr lang="en-US" altLang="zh-TW" b="0"/>
          </a:p>
        </p:txBody>
      </p:sp>
    </p:spTree>
    <p:extLst>
      <p:ext uri="{BB962C8B-B14F-4D97-AF65-F5344CB8AC3E}">
        <p14:creationId xmlns:p14="http://schemas.microsoft.com/office/powerpoint/2010/main" val="29969274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投影片圖像版面配置區 1"/>
          <p:cNvSpPr>
            <a:spLocks noGrp="1" noRot="1" noChangeAspect="1" noTextEdit="1"/>
          </p:cNvSpPr>
          <p:nvPr>
            <p:ph type="sldImg"/>
          </p:nvPr>
        </p:nvSpPr>
        <p:spPr>
          <a:ln/>
        </p:spPr>
      </p:sp>
      <p:sp>
        <p:nvSpPr>
          <p:cNvPr id="2416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30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9435B04-F2BA-43D9-AF97-2DE908E7E41C}" type="slidenum">
              <a:rPr lang="en-US" altLang="zh-TW" b="0" smtClean="0"/>
              <a:pPr eaLnBrk="1" hangingPunct="1">
                <a:defRPr/>
              </a:pPr>
              <a:t>41</a:t>
            </a:fld>
            <a:endParaRPr lang="en-US" altLang="zh-TW" b="0"/>
          </a:p>
        </p:txBody>
      </p:sp>
    </p:spTree>
    <p:extLst>
      <p:ext uri="{BB962C8B-B14F-4D97-AF65-F5344CB8AC3E}">
        <p14:creationId xmlns:p14="http://schemas.microsoft.com/office/powerpoint/2010/main" val="15554439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TextEdit="1"/>
          </p:cNvSpPr>
          <p:nvPr>
            <p:ph type="sldImg"/>
          </p:nvPr>
        </p:nvSpPr>
        <p:spPr>
          <a:ln/>
        </p:spPr>
      </p:sp>
      <p:sp>
        <p:nvSpPr>
          <p:cNvPr id="2426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740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4FB087D-D1E8-44AE-8B25-B35C5690D434}" type="slidenum">
              <a:rPr lang="en-US" altLang="zh-TW" b="0" smtClean="0"/>
              <a:pPr eaLnBrk="1" hangingPunct="1">
                <a:defRPr/>
              </a:pPr>
              <a:t>42</a:t>
            </a:fld>
            <a:endParaRPr lang="en-US" altLang="zh-TW" b="0"/>
          </a:p>
        </p:txBody>
      </p:sp>
    </p:spTree>
    <p:extLst>
      <p:ext uri="{BB962C8B-B14F-4D97-AF65-F5344CB8AC3E}">
        <p14:creationId xmlns:p14="http://schemas.microsoft.com/office/powerpoint/2010/main" val="10327981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投影片圖像版面配置區 1"/>
          <p:cNvSpPr>
            <a:spLocks noGrp="1" noRot="1" noChangeAspect="1" noTextEdit="1"/>
          </p:cNvSpPr>
          <p:nvPr>
            <p:ph type="sldImg"/>
          </p:nvPr>
        </p:nvSpPr>
        <p:spPr>
          <a:ln/>
        </p:spPr>
      </p:sp>
      <p:sp>
        <p:nvSpPr>
          <p:cNvPr id="2437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51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D2B4F55-920B-4EAF-8BD7-DF468E91D82F}" type="slidenum">
              <a:rPr lang="en-US" altLang="zh-TW" b="0" smtClean="0"/>
              <a:pPr eaLnBrk="1" hangingPunct="1">
                <a:defRPr/>
              </a:pPr>
              <a:t>43</a:t>
            </a:fld>
            <a:endParaRPr lang="en-US" altLang="zh-TW" b="0"/>
          </a:p>
        </p:txBody>
      </p:sp>
    </p:spTree>
    <p:extLst>
      <p:ext uri="{BB962C8B-B14F-4D97-AF65-F5344CB8AC3E}">
        <p14:creationId xmlns:p14="http://schemas.microsoft.com/office/powerpoint/2010/main" val="36596981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投影片圖像版面配置區 1"/>
          <p:cNvSpPr>
            <a:spLocks noGrp="1" noRot="1" noChangeAspect="1" noTextEdit="1"/>
          </p:cNvSpPr>
          <p:nvPr>
            <p:ph type="sldImg"/>
          </p:nvPr>
        </p:nvSpPr>
        <p:spPr>
          <a:ln/>
        </p:spPr>
      </p:sp>
      <p:sp>
        <p:nvSpPr>
          <p:cNvPr id="2457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71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CE60D39-E37C-48C4-B661-E32A70A044B8}" type="slidenum">
              <a:rPr lang="en-US" altLang="zh-TW" b="0" smtClean="0"/>
              <a:pPr eaLnBrk="1" hangingPunct="1">
                <a:defRPr/>
              </a:pPr>
              <a:t>45</a:t>
            </a:fld>
            <a:endParaRPr lang="en-US" altLang="zh-TW" b="0"/>
          </a:p>
        </p:txBody>
      </p:sp>
    </p:spTree>
    <p:extLst>
      <p:ext uri="{BB962C8B-B14F-4D97-AF65-F5344CB8AC3E}">
        <p14:creationId xmlns:p14="http://schemas.microsoft.com/office/powerpoint/2010/main" val="36091727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47</a:t>
            </a:fld>
            <a:endParaRPr lang="zh-TW" altLang="en-US"/>
          </a:p>
        </p:txBody>
      </p:sp>
    </p:spTree>
    <p:extLst>
      <p:ext uri="{BB962C8B-B14F-4D97-AF65-F5344CB8AC3E}">
        <p14:creationId xmlns:p14="http://schemas.microsoft.com/office/powerpoint/2010/main" val="2672575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EAA519B-ACB3-4F1F-9CD2-85E0E1D3D413}" type="slidenum">
              <a:rPr lang="zh-TW" altLang="en-US" smtClean="0"/>
              <a:pPr/>
              <a:t>48</a:t>
            </a:fld>
            <a:endParaRPr lang="zh-TW" altLang="en-US"/>
          </a:p>
        </p:txBody>
      </p:sp>
    </p:spTree>
    <p:extLst>
      <p:ext uri="{BB962C8B-B14F-4D97-AF65-F5344CB8AC3E}">
        <p14:creationId xmlns:p14="http://schemas.microsoft.com/office/powerpoint/2010/main" val="1215123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a:ln/>
        </p:spPr>
      </p:sp>
      <p:sp>
        <p:nvSpPr>
          <p:cNvPr id="1658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39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ABB3DD1-2CF9-49DE-8CF9-F71EFF0C2F22}" type="slidenum">
              <a:rPr lang="en-US" altLang="zh-TW" b="0" smtClean="0"/>
              <a:pPr eaLnBrk="1" hangingPunct="1">
                <a:defRPr/>
              </a:pPr>
              <a:t>4</a:t>
            </a:fld>
            <a:endParaRPr lang="en-US" altLang="zh-TW" b="0"/>
          </a:p>
        </p:txBody>
      </p:sp>
    </p:spTree>
    <p:extLst>
      <p:ext uri="{BB962C8B-B14F-4D97-AF65-F5344CB8AC3E}">
        <p14:creationId xmlns:p14="http://schemas.microsoft.com/office/powerpoint/2010/main" val="7890396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50</a:t>
            </a:fld>
            <a:endParaRPr lang="en-US" altLang="zh-TW" b="0"/>
          </a:p>
        </p:txBody>
      </p:sp>
    </p:spTree>
    <p:extLst>
      <p:ext uri="{BB962C8B-B14F-4D97-AF65-F5344CB8AC3E}">
        <p14:creationId xmlns:p14="http://schemas.microsoft.com/office/powerpoint/2010/main" val="36114053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51</a:t>
            </a:fld>
            <a:endParaRPr lang="en-US" altLang="zh-TW" b="0"/>
          </a:p>
        </p:txBody>
      </p:sp>
    </p:spTree>
    <p:extLst>
      <p:ext uri="{BB962C8B-B14F-4D97-AF65-F5344CB8AC3E}">
        <p14:creationId xmlns:p14="http://schemas.microsoft.com/office/powerpoint/2010/main" val="12732116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52</a:t>
            </a:fld>
            <a:endParaRPr lang="en-US" altLang="zh-TW" b="0"/>
          </a:p>
        </p:txBody>
      </p:sp>
    </p:spTree>
    <p:extLst>
      <p:ext uri="{BB962C8B-B14F-4D97-AF65-F5344CB8AC3E}">
        <p14:creationId xmlns:p14="http://schemas.microsoft.com/office/powerpoint/2010/main" val="33595456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53</a:t>
            </a:fld>
            <a:endParaRPr lang="zh-TW" altLang="en-US" b="0">
              <a:solidFill>
                <a:prstClr val="black"/>
              </a:solidFill>
            </a:endParaRPr>
          </a:p>
        </p:txBody>
      </p:sp>
    </p:spTree>
    <p:extLst>
      <p:ext uri="{BB962C8B-B14F-4D97-AF65-F5344CB8AC3E}">
        <p14:creationId xmlns:p14="http://schemas.microsoft.com/office/powerpoint/2010/main" val="11814018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54</a:t>
            </a:fld>
            <a:endParaRPr lang="zh-TW" altLang="en-US" b="0">
              <a:solidFill>
                <a:prstClr val="black"/>
              </a:solidFill>
            </a:endParaRPr>
          </a:p>
        </p:txBody>
      </p:sp>
    </p:spTree>
    <p:extLst>
      <p:ext uri="{BB962C8B-B14F-4D97-AF65-F5344CB8AC3E}">
        <p14:creationId xmlns:p14="http://schemas.microsoft.com/office/powerpoint/2010/main" val="8584231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55</a:t>
            </a:fld>
            <a:endParaRPr lang="zh-TW" altLang="en-US" b="0">
              <a:solidFill>
                <a:prstClr val="black"/>
              </a:solidFill>
            </a:endParaRPr>
          </a:p>
        </p:txBody>
      </p:sp>
    </p:spTree>
    <p:extLst>
      <p:ext uri="{BB962C8B-B14F-4D97-AF65-F5344CB8AC3E}">
        <p14:creationId xmlns:p14="http://schemas.microsoft.com/office/powerpoint/2010/main" val="35642151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56</a:t>
            </a:fld>
            <a:endParaRPr lang="zh-TW" altLang="en-US" b="0">
              <a:solidFill>
                <a:prstClr val="black"/>
              </a:solidFill>
            </a:endParaRPr>
          </a:p>
        </p:txBody>
      </p:sp>
    </p:spTree>
    <p:extLst>
      <p:ext uri="{BB962C8B-B14F-4D97-AF65-F5344CB8AC3E}">
        <p14:creationId xmlns:p14="http://schemas.microsoft.com/office/powerpoint/2010/main" val="26148721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57</a:t>
            </a:fld>
            <a:endParaRPr lang="zh-TW" altLang="en-US" b="0">
              <a:solidFill>
                <a:prstClr val="black"/>
              </a:solidFill>
            </a:endParaRPr>
          </a:p>
        </p:txBody>
      </p:sp>
    </p:spTree>
    <p:extLst>
      <p:ext uri="{BB962C8B-B14F-4D97-AF65-F5344CB8AC3E}">
        <p14:creationId xmlns:p14="http://schemas.microsoft.com/office/powerpoint/2010/main" val="26170930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58</a:t>
            </a:fld>
            <a:endParaRPr lang="zh-TW" altLang="en-US" b="0">
              <a:solidFill>
                <a:prstClr val="black"/>
              </a:solidFill>
            </a:endParaRPr>
          </a:p>
        </p:txBody>
      </p:sp>
    </p:spTree>
    <p:extLst>
      <p:ext uri="{BB962C8B-B14F-4D97-AF65-F5344CB8AC3E}">
        <p14:creationId xmlns:p14="http://schemas.microsoft.com/office/powerpoint/2010/main" val="21470667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59</a:t>
            </a:fld>
            <a:endParaRPr lang="zh-TW" altLang="en-US" b="0">
              <a:solidFill>
                <a:prstClr val="black"/>
              </a:solidFill>
            </a:endParaRPr>
          </a:p>
        </p:txBody>
      </p:sp>
    </p:spTree>
    <p:extLst>
      <p:ext uri="{BB962C8B-B14F-4D97-AF65-F5344CB8AC3E}">
        <p14:creationId xmlns:p14="http://schemas.microsoft.com/office/powerpoint/2010/main" val="4080754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p:cNvSpPr>
            <a:spLocks noGrp="1" noRot="1" noChangeAspect="1" noTextEdit="1"/>
          </p:cNvSpPr>
          <p:nvPr>
            <p:ph type="sldImg"/>
          </p:nvPr>
        </p:nvSpPr>
        <p:spPr>
          <a:ln/>
        </p:spPr>
      </p:sp>
      <p:sp>
        <p:nvSpPr>
          <p:cNvPr id="1669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59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2DB18D1-841B-4451-8166-6D63ED2EDD67}" type="slidenum">
              <a:rPr lang="en-US" altLang="zh-TW" b="0" smtClean="0"/>
              <a:pPr eaLnBrk="1" hangingPunct="1">
                <a:defRPr/>
              </a:pPr>
              <a:t>5</a:t>
            </a:fld>
            <a:endParaRPr lang="en-US" altLang="zh-TW" b="0"/>
          </a:p>
        </p:txBody>
      </p:sp>
    </p:spTree>
    <p:extLst>
      <p:ext uri="{BB962C8B-B14F-4D97-AF65-F5344CB8AC3E}">
        <p14:creationId xmlns:p14="http://schemas.microsoft.com/office/powerpoint/2010/main" val="6114196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60</a:t>
            </a:fld>
            <a:endParaRPr lang="zh-TW" altLang="en-US" b="0">
              <a:solidFill>
                <a:prstClr val="black"/>
              </a:solidFill>
            </a:endParaRPr>
          </a:p>
        </p:txBody>
      </p:sp>
    </p:spTree>
    <p:extLst>
      <p:ext uri="{BB962C8B-B14F-4D97-AF65-F5344CB8AC3E}">
        <p14:creationId xmlns:p14="http://schemas.microsoft.com/office/powerpoint/2010/main" val="33839885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65</a:t>
            </a:fld>
            <a:endParaRPr lang="zh-TW" altLang="en-US" b="0">
              <a:solidFill>
                <a:prstClr val="black"/>
              </a:solidFill>
            </a:endParaRPr>
          </a:p>
        </p:txBody>
      </p:sp>
    </p:spTree>
    <p:extLst>
      <p:ext uri="{BB962C8B-B14F-4D97-AF65-F5344CB8AC3E}">
        <p14:creationId xmlns:p14="http://schemas.microsoft.com/office/powerpoint/2010/main" val="14141091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投影片圖像版面配置區 1"/>
          <p:cNvSpPr>
            <a:spLocks noGrp="1" noRot="1" noChangeAspect="1" noTextEdit="1"/>
          </p:cNvSpPr>
          <p:nvPr>
            <p:ph type="sldImg"/>
          </p:nvPr>
        </p:nvSpPr>
        <p:spPr>
          <a:ln/>
        </p:spPr>
      </p:sp>
      <p:sp>
        <p:nvSpPr>
          <p:cNvPr id="2836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99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4C8BC3C-B6B1-455A-9A14-DF6B9B706334}" type="slidenum">
              <a:rPr lang="en-US" altLang="zh-TW" b="0" smtClean="0"/>
              <a:pPr eaLnBrk="1" hangingPunct="1">
                <a:defRPr/>
              </a:pPr>
              <a:t>66</a:t>
            </a:fld>
            <a:endParaRPr lang="en-US" altLang="zh-TW" b="0"/>
          </a:p>
        </p:txBody>
      </p:sp>
    </p:spTree>
    <p:extLst>
      <p:ext uri="{BB962C8B-B14F-4D97-AF65-F5344CB8AC3E}">
        <p14:creationId xmlns:p14="http://schemas.microsoft.com/office/powerpoint/2010/main" val="2921717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投影片影像版面配置區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8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50" tIns="45325" rIns="90650" bIns="45325" numCol="1" anchor="t" anchorCtr="0" compatLnSpc="1"/>
          <a:lstStyle/>
          <a:p>
            <a:endParaRPr kumimoji="1" lang="zh-TW" altLang="en-US" dirty="0"/>
          </a:p>
        </p:txBody>
      </p:sp>
      <p:sp>
        <p:nvSpPr>
          <p:cNvPr id="208900" name="投影片編號版面配置區 3"/>
          <p:cNvSpPr txBox="1">
            <a:spLocks noGrp="1"/>
          </p:cNvSpPr>
          <p:nvPr/>
        </p:nvSpPr>
        <p:spPr bwMode="auto">
          <a:xfrm>
            <a:off x="5570883" y="6419587"/>
            <a:ext cx="4263054" cy="33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50" tIns="45325" rIns="90650" bIns="45325"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241BCEA-6D87-42A6-B91F-9BCF80355A57}" type="slidenum">
              <a:rPr lang="zh-TW" altLang="en-US" sz="1200"/>
              <a:t>9</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t>9</a:t>
            </a:fld>
            <a:endParaRPr lang="zh-TW" altLang="en-US"/>
          </a:p>
        </p:txBody>
      </p:sp>
    </p:spTree>
    <p:extLst>
      <p:ext uri="{BB962C8B-B14F-4D97-AF65-F5344CB8AC3E}">
        <p14:creationId xmlns:p14="http://schemas.microsoft.com/office/powerpoint/2010/main" val="547169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pPr eaLnBrk="1" hangingPunct="1">
                <a:defRPr/>
              </a:pPr>
              <a:t>10</a:t>
            </a:fld>
            <a:endParaRPr lang="en-US" altLang="zh-TW" b="0"/>
          </a:p>
        </p:txBody>
      </p:sp>
    </p:spTree>
    <p:extLst>
      <p:ext uri="{BB962C8B-B14F-4D97-AF65-F5344CB8AC3E}">
        <p14:creationId xmlns:p14="http://schemas.microsoft.com/office/powerpoint/2010/main" val="2704169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12</a:t>
            </a:fld>
            <a:endParaRPr lang="en-US" altLang="zh-TW" b="0">
              <a:solidFill>
                <a:prstClr val="black"/>
              </a:solidFill>
            </a:endParaRPr>
          </a:p>
        </p:txBody>
      </p:sp>
    </p:spTree>
    <p:extLst>
      <p:ext uri="{BB962C8B-B14F-4D97-AF65-F5344CB8AC3E}">
        <p14:creationId xmlns:p14="http://schemas.microsoft.com/office/powerpoint/2010/main" val="4001227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13</a:t>
            </a:fld>
            <a:endParaRPr lang="en-US" altLang="zh-TW" b="0">
              <a:solidFill>
                <a:prstClr val="black"/>
              </a:solidFill>
            </a:endParaRPr>
          </a:p>
        </p:txBody>
      </p:sp>
    </p:spTree>
    <p:extLst>
      <p:ext uri="{BB962C8B-B14F-4D97-AF65-F5344CB8AC3E}">
        <p14:creationId xmlns:p14="http://schemas.microsoft.com/office/powerpoint/2010/main" val="4265942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a:xfrm>
            <a:off x="2396319" y="329308"/>
            <a:ext cx="3086292" cy="309201"/>
          </a:xfrm>
        </p:spPr>
        <p:txBody>
          <a:bodyPr/>
          <a:lstStyle/>
          <a:p>
            <a:pPr>
              <a:defRPr/>
            </a:pPr>
            <a:endParaRPr lang="en-US" altLang="zh-TW"/>
          </a:p>
        </p:txBody>
      </p:sp>
      <p:sp>
        <p:nvSpPr>
          <p:cNvPr id="6" name="Slide Number Placeholder 5"/>
          <p:cNvSpPr>
            <a:spLocks noGrp="1"/>
          </p:cNvSpPr>
          <p:nvPr>
            <p:ph type="sldNum" sz="quarter" idx="12"/>
          </p:nvPr>
        </p:nvSpPr>
        <p:spPr>
          <a:xfrm>
            <a:off x="1434703" y="798973"/>
            <a:ext cx="802005" cy="503578"/>
          </a:xfrm>
        </p:spPr>
        <p:txBody>
          <a:bodyPr/>
          <a:lstStyle/>
          <a:p>
            <a:pPr>
              <a:defRPr/>
            </a:pPr>
            <a:fld id="{C84D0A92-8BB8-43A5-948F-6B511FD27D81}" type="slidenum">
              <a:rPr lang="en-US" altLang="zh-TW" smtClean="0"/>
              <a:pPr>
                <a:defRPr/>
              </a:pPr>
              <a:t>‹#›</a:t>
            </a:fld>
            <a:endParaRPr lang="en-US" altLang="zh-TW"/>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77598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C81CEEA4-1E3F-4D17-BDFF-409F4741E45D}" type="slidenum">
              <a:rPr lang="en-US" altLang="zh-TW" smtClean="0"/>
              <a:pPr>
                <a:defRPr/>
              </a:pPr>
              <a:t>‹#›</a:t>
            </a:fld>
            <a:endParaRPr lang="en-US" altLang="zh-TW"/>
          </a:p>
        </p:txBody>
      </p:sp>
      <p:grpSp>
        <p:nvGrpSpPr>
          <p:cNvPr id="8" name="群組 11">
            <a:extLst>
              <a:ext uri="{FF2B5EF4-FFF2-40B4-BE49-F238E27FC236}">
                <a16:creationId xmlns:a16="http://schemas.microsoft.com/office/drawing/2014/main" xmlns="" id="{C844193D-1853-42D7-B373-E64ABCEB1EAD}"/>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a16="http://schemas.microsoft.com/office/drawing/2014/main" xmlns="" id="{332924DF-6F27-4EE4-B867-EF0121BBFF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xmlns="" id="{64FFA21C-18B1-44FF-B85E-A1EE90FF373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xmlns="" id="{FDA7D436-5F36-4111-8518-6B1E1BB98E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91528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D8C399A1-F9B2-48CC-BC5A-96E1879B4C11}" type="slidenum">
              <a:rPr lang="en-US" altLang="zh-TW" smtClean="0"/>
              <a:pPr>
                <a:defRPr/>
              </a:pPr>
              <a:t>‹#›</a:t>
            </a:fld>
            <a:endParaRPr lang="en-US" altLang="zh-TW"/>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a16="http://schemas.microsoft.com/office/drawing/2014/main" xmlns="" id="{4655CC7E-01D9-438A-83F2-AE6B2D0E830B}"/>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a16="http://schemas.microsoft.com/office/drawing/2014/main" xmlns="" id="{6C353BA8-1003-42BA-8E1C-B84551227A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xmlns="" id="{5F881323-F825-4CA5-9A06-8C6B6F1486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xmlns="" id="{504EDA7A-8331-40CC-A209-4F1C4F3B1CD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97981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標題及物件">
    <p:spTree>
      <p:nvGrpSpPr>
        <p:cNvPr id="1" name=""/>
        <p:cNvGrpSpPr/>
        <p:nvPr/>
      </p:nvGrpSpPr>
      <p:grpSpPr>
        <a:xfrm>
          <a:off x="0" y="0"/>
          <a:ext cx="0" cy="0"/>
          <a:chOff x="0" y="0"/>
          <a:chExt cx="0" cy="0"/>
        </a:xfrm>
      </p:grpSpPr>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p>
        </p:txBody>
      </p:sp>
      <p:grpSp>
        <p:nvGrpSpPr>
          <p:cNvPr id="9" name="群組 11"/>
          <p:cNvGrpSpPr>
            <a:grpSpLocks/>
          </p:cNvGrpSpPr>
          <p:nvPr userDrawn="1"/>
        </p:nvGrpSpPr>
        <p:grpSpPr bwMode="auto">
          <a:xfrm>
            <a:off x="228600" y="5984875"/>
            <a:ext cx="1843087" cy="568325"/>
            <a:chOff x="714375" y="3783732"/>
            <a:chExt cx="2486289" cy="825048"/>
          </a:xfrm>
        </p:grpSpPr>
        <p:pic>
          <p:nvPicPr>
            <p:cNvPr id="10" name="圖片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dirty="0"/>
              <a:t>按一下以編輯母片標題樣式</a:t>
            </a:r>
          </a:p>
        </p:txBody>
      </p:sp>
    </p:spTree>
    <p:extLst>
      <p:ext uri="{BB962C8B-B14F-4D97-AF65-F5344CB8AC3E}">
        <p14:creationId xmlns:p14="http://schemas.microsoft.com/office/powerpoint/2010/main" val="1452684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4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2023/2/22</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2684471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5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2023/2/22</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1879923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53200395"/>
      </p:ext>
    </p:extLst>
  </p:cSld>
  <p:clrMapOvr>
    <a:masterClrMapping/>
  </p:clrMapOvr>
  <p:hf sldNum="0" hd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zh-TW" altLang="en-US"/>
              <a:t>按一下以編輯母片標題樣式</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48A87A34-81AB-432B-8DAE-1953F412C126}" type="datetimeFigureOut">
              <a:rPr lang="en-US" dirty="0"/>
              <a:t>2/22/2023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a16="http://schemas.microsoft.com/office/drawing/2014/main" xmlns="" id="{E2E69145-CCAB-48D2-A2D0-D01546210234}"/>
              </a:ext>
            </a:extLst>
          </p:cNvPr>
          <p:cNvGrpSpPr>
            <a:grpSpLocks/>
          </p:cNvGrpSpPr>
          <p:nvPr userDrawn="1"/>
        </p:nvGrpSpPr>
        <p:grpSpPr bwMode="auto">
          <a:xfrm>
            <a:off x="248998" y="5984875"/>
            <a:ext cx="1843087" cy="568325"/>
            <a:chOff x="714375" y="3783732"/>
            <a:chExt cx="2486289" cy="825048"/>
          </a:xfrm>
        </p:grpSpPr>
        <p:pic>
          <p:nvPicPr>
            <p:cNvPr id="9" name="圖片 12">
              <a:extLst>
                <a:ext uri="{FF2B5EF4-FFF2-40B4-BE49-F238E27FC236}">
                  <a16:creationId xmlns:a16="http://schemas.microsoft.com/office/drawing/2014/main" xmlns="" id="{8F087A9B-677A-44BD-9563-6CB344423D2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xmlns="" id="{B0D8219C-1FED-4928-A409-6C43DBBF09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xmlns="" id="{3C258316-4734-4617-80CA-43AFC5535C3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54830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88223386"/>
      </p:ext>
    </p:extLst>
  </p:cSld>
  <p:clrMapOvr>
    <a:masterClrMapping/>
  </p:clrMapOvr>
  <p:hf sldNum="0" hdr="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Content Placeholder 3"/>
          <p:cNvSpPr>
            <a:spLocks noGrp="1"/>
          </p:cNvSpPr>
          <p:nvPr>
            <p:ph sz="half" idx="2"/>
          </p:nvPr>
        </p:nvSpPr>
        <p:spPr>
          <a:xfrm>
            <a:off x="1443491" y="2824270"/>
            <a:ext cx="3125766" cy="264445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Content Placeholder 5"/>
          <p:cNvSpPr>
            <a:spLocks noGrp="1"/>
          </p:cNvSpPr>
          <p:nvPr>
            <p:ph sz="quarter" idx="4"/>
          </p:nvPr>
        </p:nvSpPr>
        <p:spPr>
          <a:xfrm>
            <a:off x="4889182" y="2821491"/>
            <a:ext cx="3125652" cy="2637371"/>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18501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grpSp>
        <p:nvGrpSpPr>
          <p:cNvPr id="7" name="群組 11">
            <a:extLst>
              <a:ext uri="{FF2B5EF4-FFF2-40B4-BE49-F238E27FC236}">
                <a16:creationId xmlns:a16="http://schemas.microsoft.com/office/drawing/2014/main" xmlns="" id="{29F88C7B-8497-48EF-820F-34FC40269CC2}"/>
              </a:ext>
            </a:extLst>
          </p:cNvPr>
          <p:cNvGrpSpPr>
            <a:grpSpLocks/>
          </p:cNvGrpSpPr>
          <p:nvPr userDrawn="1"/>
        </p:nvGrpSpPr>
        <p:grpSpPr bwMode="auto">
          <a:xfrm>
            <a:off x="519113" y="5877272"/>
            <a:ext cx="1843087" cy="568325"/>
            <a:chOff x="714375" y="3783732"/>
            <a:chExt cx="2486289" cy="825048"/>
          </a:xfrm>
        </p:grpSpPr>
        <p:pic>
          <p:nvPicPr>
            <p:cNvPr id="8" name="圖片 12">
              <a:extLst>
                <a:ext uri="{FF2B5EF4-FFF2-40B4-BE49-F238E27FC236}">
                  <a16:creationId xmlns:a16="http://schemas.microsoft.com/office/drawing/2014/main" xmlns="" id="{818F0FAB-215D-4D0A-9413-84ACBD1014F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3">
              <a:extLst>
                <a:ext uri="{FF2B5EF4-FFF2-40B4-BE49-F238E27FC236}">
                  <a16:creationId xmlns:a16="http://schemas.microsoft.com/office/drawing/2014/main" xmlns="" id="{C2C8CDDC-1217-43B4-9BBB-128E882E73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4">
              <a:extLst>
                <a:ext uri="{FF2B5EF4-FFF2-40B4-BE49-F238E27FC236}">
                  <a16:creationId xmlns:a16="http://schemas.microsoft.com/office/drawing/2014/main" xmlns="" id="{4F3CDAF5-A319-4C62-BB5E-6625B76576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7114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F479F9F7-CB2E-4E3B-B43F-13E9352E8901}" type="slidenum">
              <a:rPr lang="en-US" altLang="zh-TW" smtClean="0"/>
              <a:pPr>
                <a:defRPr/>
              </a:pPr>
              <a:t>‹#›</a:t>
            </a:fld>
            <a:endParaRPr lang="en-US" altLang="zh-TW"/>
          </a:p>
        </p:txBody>
      </p:sp>
      <p:grpSp>
        <p:nvGrpSpPr>
          <p:cNvPr id="5" name="群組 11">
            <a:extLst>
              <a:ext uri="{FF2B5EF4-FFF2-40B4-BE49-F238E27FC236}">
                <a16:creationId xmlns:a16="http://schemas.microsoft.com/office/drawing/2014/main" xmlns="" id="{13E1A29A-9E99-435C-86AF-C027579F1BB7}"/>
              </a:ext>
            </a:extLst>
          </p:cNvPr>
          <p:cNvGrpSpPr>
            <a:grpSpLocks/>
          </p:cNvGrpSpPr>
          <p:nvPr userDrawn="1"/>
        </p:nvGrpSpPr>
        <p:grpSpPr bwMode="auto">
          <a:xfrm>
            <a:off x="373856" y="5984875"/>
            <a:ext cx="1843087" cy="568325"/>
            <a:chOff x="714375" y="3783732"/>
            <a:chExt cx="2486289" cy="825048"/>
          </a:xfrm>
        </p:grpSpPr>
        <p:pic>
          <p:nvPicPr>
            <p:cNvPr id="6" name="圖片 12">
              <a:extLst>
                <a:ext uri="{FF2B5EF4-FFF2-40B4-BE49-F238E27FC236}">
                  <a16:creationId xmlns:a16="http://schemas.microsoft.com/office/drawing/2014/main" xmlns="" id="{55CAE775-63D9-4AC7-ABCE-FB7E067FED3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13">
              <a:extLst>
                <a:ext uri="{FF2B5EF4-FFF2-40B4-BE49-F238E27FC236}">
                  <a16:creationId xmlns:a16="http://schemas.microsoft.com/office/drawing/2014/main" xmlns="" id="{A847E2B9-0B22-4DA2-A137-A98B09864D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14">
              <a:extLst>
                <a:ext uri="{FF2B5EF4-FFF2-40B4-BE49-F238E27FC236}">
                  <a16:creationId xmlns:a16="http://schemas.microsoft.com/office/drawing/2014/main" xmlns="" id="{B4794503-5B40-48B2-BE57-80E8BA8758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99362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zh-TW" altLang="en-US"/>
              <a:t>按一下以編輯母片標題樣式</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t>2/22/2023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6D9FC939-0455-4205-84BA-357465D41BCE}" type="slidenum">
              <a:rPr lang="en-US" altLang="zh-TW" smtClean="0"/>
              <a:pPr>
                <a:defRPr/>
              </a:pPr>
              <a:t>‹#›</a:t>
            </a:fld>
            <a:endParaRPr lang="en-US" altLang="zh-TW"/>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80150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8A87A34-81AB-432B-8DAE-1953F412C126}" type="datetimeFigureOut">
              <a:rPr lang="en-US" dirty="0"/>
              <a:pPr/>
              <a:t>2/22/2023</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pPr>
              <a:defRPr/>
            </a:pPr>
            <a:fld id="{36DDA99B-5608-4FE6-8657-49508A2780FF}" type="slidenum">
              <a:rPr lang="en-US" altLang="zh-TW" smtClean="0"/>
              <a:pPr>
                <a:defRPr/>
              </a:pPr>
              <a:t>‹#›</a:t>
            </a:fld>
            <a:endParaRPr lang="en-US" altLang="zh-TW"/>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2" name="群組 11">
            <a:extLst>
              <a:ext uri="{FF2B5EF4-FFF2-40B4-BE49-F238E27FC236}">
                <a16:creationId xmlns:a16="http://schemas.microsoft.com/office/drawing/2014/main" xmlns="" id="{0AA65279-13D1-49ED-BD1F-A5D02E2FA912}"/>
              </a:ext>
            </a:extLst>
          </p:cNvPr>
          <p:cNvGrpSpPr>
            <a:grpSpLocks/>
          </p:cNvGrpSpPr>
          <p:nvPr userDrawn="1"/>
        </p:nvGrpSpPr>
        <p:grpSpPr bwMode="auto">
          <a:xfrm>
            <a:off x="228600" y="5805264"/>
            <a:ext cx="1843087" cy="568325"/>
            <a:chOff x="714375" y="3783732"/>
            <a:chExt cx="2486289" cy="825048"/>
          </a:xfrm>
        </p:grpSpPr>
        <p:pic>
          <p:nvPicPr>
            <p:cNvPr id="16" name="圖片 12">
              <a:extLst>
                <a:ext uri="{FF2B5EF4-FFF2-40B4-BE49-F238E27FC236}">
                  <a16:creationId xmlns:a16="http://schemas.microsoft.com/office/drawing/2014/main" xmlns="" id="{783F7058-84BC-48C7-BD95-028D72D7C98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圖片 13">
              <a:extLst>
                <a:ext uri="{FF2B5EF4-FFF2-40B4-BE49-F238E27FC236}">
                  <a16:creationId xmlns:a16="http://schemas.microsoft.com/office/drawing/2014/main" xmlns="" id="{E35C1C54-652B-4BB2-B551-63FC1E589F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圖片 14">
              <a:extLst>
                <a:ext uri="{FF2B5EF4-FFF2-40B4-BE49-F238E27FC236}">
                  <a16:creationId xmlns:a16="http://schemas.microsoft.com/office/drawing/2014/main" xmlns="" id="{C4CE57CA-0ED0-4815-8907-52A617DFB9F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15241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7">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2/22/2023</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14942665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08" r:id="rId14"/>
  </p:sldLayoutIdLst>
  <p:hf sldNum="0" hdr="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ptc.entry.edu.tw/"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50.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45.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46.xml"/><Relationship Id="rId11" Type="http://schemas.openxmlformats.org/officeDocument/2006/relationships/slide" Target="slide60.xml"/><Relationship Id="rId5" Type="http://schemas.openxmlformats.org/officeDocument/2006/relationships/slide" Target="slide6.xml"/><Relationship Id="rId10" Type="http://schemas.openxmlformats.org/officeDocument/2006/relationships/slide" Target="slide40.xml"/><Relationship Id="rId4" Type="http://schemas.openxmlformats.org/officeDocument/2006/relationships/slide" Target="slide32.xml"/><Relationship Id="rId9" Type="http://schemas.openxmlformats.org/officeDocument/2006/relationships/slide" Target="slide41.xml"/><Relationship Id="rId14" Type="http://schemas.openxmlformats.org/officeDocument/2006/relationships/slide" Target="slide5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22.xml"/><Relationship Id="rId3" Type="http://schemas.openxmlformats.org/officeDocument/2006/relationships/diagramData" Target="../diagrams/data21.xml"/><Relationship Id="rId7" Type="http://schemas.microsoft.com/office/2007/relationships/diagramDrawing" Target="../diagrams/drawing21.xml"/><Relationship Id="rId12" Type="http://schemas.microsoft.com/office/2007/relationships/diagramDrawing" Target="../diagrams/drawing22.xml"/><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diagramColors" Target="../diagrams/colors21.xml"/><Relationship Id="rId11" Type="http://schemas.openxmlformats.org/officeDocument/2006/relationships/diagramColors" Target="../diagrams/colors22.xml"/><Relationship Id="rId5" Type="http://schemas.openxmlformats.org/officeDocument/2006/relationships/diagramQuickStyle" Target="../diagrams/quickStyle21.xml"/><Relationship Id="rId10" Type="http://schemas.openxmlformats.org/officeDocument/2006/relationships/diagramQuickStyle" Target="../diagrams/quickStyle22.xml"/><Relationship Id="rId4" Type="http://schemas.openxmlformats.org/officeDocument/2006/relationships/diagramLayout" Target="../diagrams/layout21.xml"/><Relationship Id="rId9" Type="http://schemas.openxmlformats.org/officeDocument/2006/relationships/diagramLayout" Target="../diagrams/layout22.xml"/></Relationships>
</file>

<file path=ppt/slides/_rels/slide32.xml.rels><?xml version="1.0" encoding="UTF-8" standalone="yes"?>
<Relationships xmlns="http://schemas.openxmlformats.org/package/2006/relationships"><Relationship Id="rId2" Type="http://schemas.openxmlformats.org/officeDocument/2006/relationships/hyperlink" Target="https://ptc.entry.edu.tw/" TargetMode="Externa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7.png"/><Relationship Id="rId7" Type="http://schemas.openxmlformats.org/officeDocument/2006/relationships/image" Target="../media/image12.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hyperlink" Target="https://adapt-k12ea.pro.k12ea.gov.tw/"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2.png"/></Relationships>
</file>

<file path=ppt/slides/_rels/slide5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5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5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adapt-inf.pro.k12ea.gov.tw/k12eagt/theme/themeAction!themeCoursePage.so?pageId=P0009&amp;themeCourseCode=6BXKR3" TargetMode="Externa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slide" Target="slide3.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image" Target="../media/image1.jpg"/><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notesSlide" Target="../notesSlides/notesSlide6.xml"/><Relationship Id="rId16" Type="http://schemas.openxmlformats.org/officeDocument/2006/relationships/diagramQuickStyle" Target="../diagrams/quickStyl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diagramLayout" Target="../diagrams/layout3.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0"/>
            <a:lum/>
          </a:blip>
          <a:srcRect/>
          <a:stretch>
            <a:fillRect/>
          </a:stretch>
        </a:blipFill>
        <a:effectLst/>
      </p:bgPr>
    </p:bg>
    <p:spTree>
      <p:nvGrpSpPr>
        <p:cNvPr id="1" name=""/>
        <p:cNvGrpSpPr/>
        <p:nvPr/>
      </p:nvGrpSpPr>
      <p:grpSpPr>
        <a:xfrm>
          <a:off x="0" y="0"/>
          <a:ext cx="0" cy="0"/>
          <a:chOff x="0" y="0"/>
          <a:chExt cx="0" cy="0"/>
        </a:xfrm>
      </p:grpSpPr>
      <p:pic>
        <p:nvPicPr>
          <p:cNvPr id="8" name="圖片 7"/>
          <p:cNvPicPr>
            <a:picLocks noChangeAspect="1"/>
          </p:cNvPicPr>
          <p:nvPr/>
        </p:nvPicPr>
        <p:blipFill rotWithShape="1">
          <a:blip r:embed="rId4"/>
          <a:srcRect l="16966" t="8072" r="16885" b="9330"/>
          <a:stretch/>
        </p:blipFill>
        <p:spPr>
          <a:xfrm>
            <a:off x="4687" y="407637"/>
            <a:ext cx="9183569" cy="6450363"/>
          </a:xfrm>
          <a:prstGeom prst="rect">
            <a:avLst/>
          </a:prstGeom>
        </p:spPr>
      </p:pic>
      <p:sp>
        <p:nvSpPr>
          <p:cNvPr id="2" name="矩形 1"/>
          <p:cNvSpPr/>
          <p:nvPr/>
        </p:nvSpPr>
        <p:spPr>
          <a:xfrm>
            <a:off x="179512" y="500805"/>
            <a:ext cx="5112568" cy="769441"/>
          </a:xfrm>
          <a:prstGeom prst="rect">
            <a:avLst/>
          </a:prstGeom>
          <a:noFill/>
        </p:spPr>
        <p:txBody>
          <a:bodyPr wrap="square" lIns="91440" tIns="45720" rIns="91440" bIns="45720">
            <a:spAutoFit/>
          </a:bodyPr>
          <a:lstStyle/>
          <a:p>
            <a:pPr algn="ctr"/>
            <a:r>
              <a:rPr lang="en-US" altLang="zh-TW"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112</a:t>
            </a:r>
            <a:r>
              <a:rPr lang="zh-TW" altLang="en-US"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年適</a:t>
            </a:r>
            <a:r>
              <a:rPr lang="zh-TW" altLang="en-US" sz="4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性入學</a:t>
            </a:r>
            <a:r>
              <a:rPr lang="zh-TW" altLang="en-US"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宣導</a:t>
            </a:r>
            <a:endParaRPr lang="zh-TW" altLang="en-US" sz="4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xmlns="" id="{D9FAECB7-4448-4613-8A54-49C22FC09A16}"/>
              </a:ext>
            </a:extLst>
          </p:cNvPr>
          <p:cNvSpPr txBox="1"/>
          <p:nvPr/>
        </p:nvSpPr>
        <p:spPr>
          <a:xfrm>
            <a:off x="757530" y="1484784"/>
            <a:ext cx="3956532" cy="830997"/>
          </a:xfrm>
          <a:prstGeom prst="rect">
            <a:avLst/>
          </a:prstGeom>
          <a:noFill/>
        </p:spPr>
        <p:txBody>
          <a:bodyPr wrap="none" rtlCol="0">
            <a:spAutoFit/>
          </a:bodyPr>
          <a:lstStyle/>
          <a:p>
            <a:r>
              <a:rPr lang="zh-TW" altLang="en-US" sz="2400" dirty="0">
                <a:solidFill>
                  <a:srgbClr val="0070C0"/>
                </a:solidFill>
                <a:latin typeface="微軟正黑體" panose="020B0604030504040204" pitchFamily="34" charset="-120"/>
                <a:ea typeface="微軟正黑體" panose="020B0604030504040204" pitchFamily="34" charset="-120"/>
              </a:rPr>
              <a:t>屏東縣適性入學宣導團講師</a:t>
            </a:r>
            <a:r>
              <a:rPr lang="en-US" altLang="zh-TW" sz="2400" dirty="0">
                <a:solidFill>
                  <a:srgbClr val="0070C0"/>
                </a:solidFill>
                <a:latin typeface="微軟正黑體" panose="020B0604030504040204" pitchFamily="34" charset="-120"/>
                <a:ea typeface="微軟正黑體" panose="020B0604030504040204" pitchFamily="34" charset="-120"/>
              </a:rPr>
              <a:t>:</a:t>
            </a:r>
          </a:p>
          <a:p>
            <a:r>
              <a:rPr lang="zh-TW" altLang="en-US" sz="2400" dirty="0" smtClean="0">
                <a:solidFill>
                  <a:srgbClr val="0070C0"/>
                </a:solidFill>
                <a:latin typeface="微軟正黑體" panose="020B0604030504040204" pitchFamily="34" charset="-120"/>
                <a:ea typeface="微軟正黑體" panose="020B0604030504040204" pitchFamily="34" charset="-120"/>
              </a:rPr>
              <a:t>國立屏東高中 方思雲秘書</a:t>
            </a:r>
            <a:endParaRPr lang="en-US" altLang="zh-TW" sz="2400" dirty="0">
              <a:solidFill>
                <a:srgbClr val="0070C0"/>
              </a:solidFill>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6286500" y="6561529"/>
            <a:ext cx="2901756" cy="276999"/>
          </a:xfrm>
          <a:prstGeom prst="rect">
            <a:avLst/>
          </a:prstGeom>
          <a:noFill/>
        </p:spPr>
        <p:txBody>
          <a:bodyPr wrap="none" rtlCol="0">
            <a:spAutoFit/>
          </a:bodyPr>
          <a:lstStyle/>
          <a:p>
            <a:r>
              <a:rPr lang="zh-TW" altLang="en-US" sz="1200" dirty="0">
                <a:solidFill>
                  <a:schemeClr val="bg1"/>
                </a:solidFill>
                <a:latin typeface="標楷體" panose="03000509000000000000" pitchFamily="65" charset="-120"/>
                <a:ea typeface="標楷體" panose="03000509000000000000" pitchFamily="65" charset="-120"/>
              </a:rPr>
              <a:t>本版本適用於</a:t>
            </a:r>
            <a:r>
              <a:rPr lang="en-US" altLang="zh-TW" sz="1200" dirty="0" smtClean="0">
                <a:solidFill>
                  <a:schemeClr val="bg1"/>
                </a:solidFill>
                <a:latin typeface="標楷體" panose="03000509000000000000" pitchFamily="65" charset="-120"/>
                <a:ea typeface="標楷體" panose="03000509000000000000" pitchFamily="65" charset="-120"/>
              </a:rPr>
              <a:t>112</a:t>
            </a:r>
            <a:r>
              <a:rPr lang="zh-TW" altLang="en-US" sz="1200" dirty="0" smtClean="0">
                <a:solidFill>
                  <a:schemeClr val="bg1"/>
                </a:solidFill>
                <a:latin typeface="標楷體" panose="03000509000000000000" pitchFamily="65" charset="-120"/>
                <a:ea typeface="標楷體" panose="03000509000000000000" pitchFamily="65" charset="-120"/>
              </a:rPr>
              <a:t>學年</a:t>
            </a:r>
            <a:r>
              <a:rPr lang="zh-TW" altLang="en-US" sz="1200" dirty="0">
                <a:solidFill>
                  <a:schemeClr val="bg1"/>
                </a:solidFill>
                <a:latin typeface="標楷體" panose="03000509000000000000" pitchFamily="65" charset="-120"/>
                <a:ea typeface="標楷體" panose="03000509000000000000" pitchFamily="65" charset="-120"/>
              </a:rPr>
              <a:t>度入學高一之學生</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899592" y="200117"/>
            <a:ext cx="75713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333399"/>
                </a:solidFill>
                <a:latin typeface="微軟正黑體" pitchFamily="34" charset="-120"/>
                <a:ea typeface="微軟正黑體" pitchFamily="34" charset="-120"/>
              </a:rPr>
              <a:t>屏東區國中畢業生主要升學管道介紹</a:t>
            </a:r>
          </a:p>
        </p:txBody>
      </p:sp>
      <p:graphicFrame>
        <p:nvGraphicFramePr>
          <p:cNvPr id="4" name="資料庫圖表 3"/>
          <p:cNvGraphicFramePr/>
          <p:nvPr>
            <p:extLst>
              <p:ext uri="{D42A27DB-BD31-4B8C-83A1-F6EECF244321}">
                <p14:modId xmlns:p14="http://schemas.microsoft.com/office/powerpoint/2010/main" val="13203230"/>
              </p:ext>
            </p:extLst>
          </p:nvPr>
        </p:nvGraphicFramePr>
        <p:xfrm>
          <a:off x="287824" y="980728"/>
          <a:ext cx="8604656"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向右箭號 4"/>
          <p:cNvSpPr/>
          <p:nvPr/>
        </p:nvSpPr>
        <p:spPr>
          <a:xfrm>
            <a:off x="248224" y="549377"/>
            <a:ext cx="9045677" cy="5594811"/>
          </a:xfrm>
          <a:prstGeom prst="rightArrow">
            <a:avLst>
              <a:gd name="adj1" fmla="val 82415"/>
              <a:gd name="adj2" fmla="val 5000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接點 19"/>
          <p:cNvCxnSpPr/>
          <p:nvPr/>
        </p:nvCxnSpPr>
        <p:spPr>
          <a:xfrm flipH="1">
            <a:off x="7596336" y="1212817"/>
            <a:ext cx="10338" cy="5609404"/>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5869555" y="1273233"/>
            <a:ext cx="30490" cy="5537172"/>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flipH="1">
            <a:off x="2915816" y="1248536"/>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圓角矩形 6"/>
          <p:cNvSpPr/>
          <p:nvPr/>
        </p:nvSpPr>
        <p:spPr>
          <a:xfrm>
            <a:off x="2821949" y="2553801"/>
            <a:ext cx="1293514" cy="38282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直升入學</a:t>
            </a:r>
          </a:p>
        </p:txBody>
      </p:sp>
      <p:sp>
        <p:nvSpPr>
          <p:cNvPr id="8" name="圓角矩形 7"/>
          <p:cNvSpPr/>
          <p:nvPr/>
        </p:nvSpPr>
        <p:spPr>
          <a:xfrm>
            <a:off x="4364027" y="1883384"/>
            <a:ext cx="2499621" cy="2060252"/>
          </a:xfrm>
          <a:prstGeom prst="roundRect">
            <a:avLst/>
          </a:prstGeom>
          <a:solidFill>
            <a:srgbClr val="FF66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smtClean="0">
                <a:latin typeface="微軟正黑體" panose="020B0604030504040204" pitchFamily="34" charset="-120"/>
                <a:ea typeface="微軟正黑體" panose="020B0604030504040204" pitchFamily="34" charset="-120"/>
              </a:rPr>
              <a:t>屏東區</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免試入學</a:t>
            </a:r>
            <a:endParaRPr lang="en-US" altLang="zh-TW" sz="2400" dirty="0">
              <a:latin typeface="微軟正黑體" panose="020B0604030504040204" pitchFamily="34" charset="-120"/>
              <a:ea typeface="微軟正黑體" panose="020B0604030504040204" pitchFamily="34" charset="-120"/>
            </a:endParaRPr>
          </a:p>
        </p:txBody>
      </p:sp>
      <p:sp>
        <p:nvSpPr>
          <p:cNvPr id="9" name="圓角矩形 8"/>
          <p:cNvSpPr/>
          <p:nvPr/>
        </p:nvSpPr>
        <p:spPr>
          <a:xfrm>
            <a:off x="7236296" y="1945266"/>
            <a:ext cx="1202495" cy="394127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免試續招</a:t>
            </a:r>
          </a:p>
        </p:txBody>
      </p:sp>
      <p:sp>
        <p:nvSpPr>
          <p:cNvPr id="11" name="矩形 10"/>
          <p:cNvSpPr/>
          <p:nvPr/>
        </p:nvSpPr>
        <p:spPr>
          <a:xfrm>
            <a:off x="1831396" y="2477476"/>
            <a:ext cx="692242" cy="2669297"/>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國中教育會考</a:t>
            </a:r>
            <a:r>
              <a:rPr lang="en-US" altLang="zh-TW" sz="800" dirty="0">
                <a:latin typeface="微軟正黑體" panose="020B0604030504040204" pitchFamily="34" charset="-120"/>
                <a:ea typeface="微軟正黑體" panose="020B0604030504040204" pitchFamily="34" charset="-120"/>
              </a:rPr>
              <a:t>(</a:t>
            </a:r>
            <a:r>
              <a:rPr lang="en-US" altLang="zh-TW" sz="800" dirty="0" smtClean="0">
                <a:latin typeface="微軟正黑體" panose="020B0604030504040204" pitchFamily="34" charset="-120"/>
                <a:ea typeface="微軟正黑體" panose="020B0604030504040204" pitchFamily="34" charset="-120"/>
              </a:rPr>
              <a:t>5/20-21</a:t>
            </a:r>
            <a:r>
              <a:rPr lang="en-US" altLang="zh-TW" sz="1100" dirty="0" smtClean="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13" name="矩形 12"/>
          <p:cNvSpPr/>
          <p:nvPr/>
        </p:nvSpPr>
        <p:spPr>
          <a:xfrm>
            <a:off x="459712" y="5220915"/>
            <a:ext cx="6317562" cy="728365"/>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特色招生甄選入學</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科學班、藝才班、專業群科、體育班</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1687304" y="5964649"/>
            <a:ext cx="827554"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5</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3840277"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6</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19" name="文字方塊 18"/>
          <p:cNvSpPr txBox="1"/>
          <p:nvPr/>
        </p:nvSpPr>
        <p:spPr>
          <a:xfrm>
            <a:off x="6439682"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7</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1" name="文字方塊 20"/>
          <p:cNvSpPr txBox="1"/>
          <p:nvPr/>
        </p:nvSpPr>
        <p:spPr>
          <a:xfrm>
            <a:off x="7780814"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8</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2" name="矩形 21"/>
          <p:cNvSpPr/>
          <p:nvPr/>
        </p:nvSpPr>
        <p:spPr>
          <a:xfrm>
            <a:off x="2656051" y="3610693"/>
            <a:ext cx="1565298" cy="371941"/>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技優甄審入學</a:t>
            </a:r>
          </a:p>
        </p:txBody>
      </p:sp>
      <p:sp>
        <p:nvSpPr>
          <p:cNvPr id="23" name="矩形 22"/>
          <p:cNvSpPr/>
          <p:nvPr/>
        </p:nvSpPr>
        <p:spPr>
          <a:xfrm>
            <a:off x="2646131" y="3065546"/>
            <a:ext cx="1565298" cy="448529"/>
          </a:xfrm>
          <a:prstGeom prst="rect">
            <a:avLst/>
          </a:prstGeom>
          <a:solidFill>
            <a:schemeClr val="bg2">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實用技能學程</a:t>
            </a:r>
          </a:p>
        </p:txBody>
      </p:sp>
      <p:sp>
        <p:nvSpPr>
          <p:cNvPr id="25" name="標題 1"/>
          <p:cNvSpPr txBox="1"/>
          <p:nvPr/>
        </p:nvSpPr>
        <p:spPr bwMode="auto">
          <a:xfrm>
            <a:off x="467544" y="260648"/>
            <a:ext cx="8244000" cy="720080"/>
          </a:xfrm>
          <a:prstGeom prst="rect">
            <a:avLst/>
          </a:prstGeom>
          <a:solidFill>
            <a:schemeClr val="tx2">
              <a:lumMod val="60000"/>
              <a:lumOff val="40000"/>
            </a:schemeClr>
          </a:solidFill>
          <a:ln>
            <a:noFill/>
          </a:ln>
        </p:spPr>
        <p:txBody>
          <a:bodyPr vert="horz" wrap="square" lIns="91440" tIns="45720" rIns="91440" bIns="45720" numCol="1" anchor="ctr" anchorCtr="0" compatLnSpc="1">
            <a:normAutofit fontScale="85000" lnSpcReduction="10000"/>
          </a:bodyPr>
          <a:lstStyle>
            <a:lvl1pPr algn="ctr" rtl="0" eaLnBrk="0" fontAlgn="base" hangingPunct="0">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2pPr>
            <a:lvl3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3pPr>
            <a:lvl4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4pPr>
            <a:lvl5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pPr eaLnBrk="1" hangingPunct="1">
              <a:defRPr/>
            </a:pPr>
            <a:r>
              <a:rPr lang="en-US" altLang="zh-TW" sz="4800" b="1" dirty="0" smtClean="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112</a:t>
            </a:r>
            <a:r>
              <a:rPr lang="zh-TW" altLang="en-US" sz="4800" b="1" dirty="0" smtClean="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學年</a:t>
            </a:r>
            <a:r>
              <a:rPr lang="zh-TW" altLang="en-US" sz="48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度屏東區適性入學時程表</a:t>
            </a:r>
            <a:endParaRPr lang="zh-TW" altLang="en-US"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27" name="圓角矩形 26"/>
          <p:cNvSpPr/>
          <p:nvPr/>
        </p:nvSpPr>
        <p:spPr>
          <a:xfrm>
            <a:off x="4328777" y="4031155"/>
            <a:ext cx="2623795" cy="1068042"/>
          </a:xfrm>
          <a:prstGeom prst="round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五專聯合免試入學</a:t>
            </a:r>
            <a:endParaRPr lang="en-US" altLang="zh-TW" sz="2000" dirty="0">
              <a:latin typeface="微軟正黑體" panose="020B0604030504040204" pitchFamily="34" charset="-120"/>
              <a:ea typeface="微軟正黑體" panose="020B0604030504040204" pitchFamily="34" charset="-120"/>
            </a:endParaRPr>
          </a:p>
        </p:txBody>
      </p:sp>
      <p:cxnSp>
        <p:nvCxnSpPr>
          <p:cNvPr id="32" name="直線接點 31"/>
          <p:cNvCxnSpPr/>
          <p:nvPr/>
        </p:nvCxnSpPr>
        <p:spPr>
          <a:xfrm flipH="1">
            <a:off x="1221671" y="1273233"/>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3" name="文字方塊 32"/>
          <p:cNvSpPr txBox="1"/>
          <p:nvPr/>
        </p:nvSpPr>
        <p:spPr>
          <a:xfrm>
            <a:off x="248224" y="5949280"/>
            <a:ext cx="985541"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3-4</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26" name="圓角矩形 6">
            <a:extLst>
              <a:ext uri="{FF2B5EF4-FFF2-40B4-BE49-F238E27FC236}">
                <a16:creationId xmlns:a16="http://schemas.microsoft.com/office/drawing/2014/main" xmlns="" id="{7B8B474F-34EF-47ED-92B8-5136DACD3100}"/>
              </a:ext>
            </a:extLst>
          </p:cNvPr>
          <p:cNvSpPr/>
          <p:nvPr/>
        </p:nvSpPr>
        <p:spPr>
          <a:xfrm>
            <a:off x="1463828" y="1905920"/>
            <a:ext cx="2651635" cy="49261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試辦學習區</a:t>
            </a:r>
            <a:endParaRPr lang="en-US" altLang="zh-TW" sz="2000" dirty="0">
              <a:latin typeface="微軟正黑體" panose="020B0604030504040204" pitchFamily="34" charset="-120"/>
              <a:ea typeface="微軟正黑體" panose="020B0604030504040204" pitchFamily="34" charset="-120"/>
            </a:endParaRPr>
          </a:p>
          <a:p>
            <a:pPr algn="ctr"/>
            <a:r>
              <a:rPr lang="zh-TW" altLang="en-US" sz="2000" dirty="0">
                <a:latin typeface="微軟正黑體" panose="020B0604030504040204" pitchFamily="34" charset="-120"/>
                <a:ea typeface="微軟正黑體" panose="020B0604030504040204" pitchFamily="34" charset="-120"/>
              </a:rPr>
              <a:t>完全免試入學</a:t>
            </a:r>
          </a:p>
        </p:txBody>
      </p:sp>
      <p:sp>
        <p:nvSpPr>
          <p:cNvPr id="30" name="圓角矩形 26">
            <a:extLst>
              <a:ext uri="{FF2B5EF4-FFF2-40B4-BE49-F238E27FC236}">
                <a16:creationId xmlns:a16="http://schemas.microsoft.com/office/drawing/2014/main" xmlns="" id="{F05EE7DA-166E-4BF5-BE77-F457639EBCBA}"/>
              </a:ext>
            </a:extLst>
          </p:cNvPr>
          <p:cNvSpPr/>
          <p:nvPr/>
        </p:nvSpPr>
        <p:spPr>
          <a:xfrm>
            <a:off x="2656051" y="4071796"/>
            <a:ext cx="1601009" cy="102740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五專優先免試入學</a:t>
            </a:r>
            <a:endParaRPr lang="en-US" altLang="zh-TW"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xmlns="" id="{3848C0FF-7353-4C9D-BA73-CD93ED190A07}"/>
              </a:ext>
            </a:extLst>
          </p:cNvPr>
          <p:cNvSpPr/>
          <p:nvPr/>
        </p:nvSpPr>
        <p:spPr>
          <a:xfrm>
            <a:off x="1663969" y="6401835"/>
            <a:ext cx="5845297"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txBody>
          <a:bodyPr wrap="square">
            <a:spAutoFit/>
          </a:bodyPr>
          <a:lstStyle/>
          <a:p>
            <a:r>
              <a:rPr lang="zh-TW" altLang="en-US" dirty="0">
                <a:latin typeface="微軟正黑體" panose="020B0604030504040204" pitchFamily="34" charset="-120"/>
                <a:ea typeface="微軟正黑體" panose="020B0604030504040204" pitchFamily="34" charset="-120"/>
              </a:rPr>
              <a:t>國中教育會考、各入學管道詳細日程，以簡章內容為準。</a:t>
            </a:r>
          </a:p>
        </p:txBody>
      </p:sp>
      <p:sp>
        <p:nvSpPr>
          <p:cNvPr id="31" name="矩形 30">
            <a:extLst>
              <a:ext uri="{FF2B5EF4-FFF2-40B4-BE49-F238E27FC236}">
                <a16:creationId xmlns:a16="http://schemas.microsoft.com/office/drawing/2014/main" xmlns="" id="{C3986508-0D38-4F58-AE31-4726E57AC386}"/>
              </a:ext>
            </a:extLst>
          </p:cNvPr>
          <p:cNvSpPr/>
          <p:nvPr/>
        </p:nvSpPr>
        <p:spPr>
          <a:xfrm>
            <a:off x="955221" y="1912426"/>
            <a:ext cx="592443" cy="3243269"/>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變更就學區</a:t>
            </a:r>
            <a:r>
              <a:rPr lang="en-US" altLang="zh-TW" sz="1200" dirty="0" smtClean="0">
                <a:latin typeface="微軟正黑體" panose="020B0604030504040204" pitchFamily="34" charset="-120"/>
                <a:ea typeface="微軟正黑體" panose="020B0604030504040204" pitchFamily="34" charset="-120"/>
              </a:rPr>
              <a:t>(4/28-5/5)</a:t>
            </a:r>
            <a:endParaRPr lang="zh-TW" altLang="en-US" sz="1200" dirty="0">
              <a:latin typeface="微軟正黑體" panose="020B0604030504040204" pitchFamily="34" charset="-120"/>
              <a:ea typeface="微軟正黑體" panose="020B0604030504040204" pitchFamily="34" charset="-120"/>
            </a:endParaRPr>
          </a:p>
        </p:txBody>
      </p:sp>
      <p:sp>
        <p:nvSpPr>
          <p:cNvPr id="3" name="矩形圖說文字 2"/>
          <p:cNvSpPr/>
          <p:nvPr/>
        </p:nvSpPr>
        <p:spPr>
          <a:xfrm>
            <a:off x="3940004" y="1041586"/>
            <a:ext cx="1368152" cy="720080"/>
          </a:xfrm>
          <a:prstGeom prst="wedgeRectCallout">
            <a:avLst/>
          </a:prstGeom>
          <a:solidFill>
            <a:srgbClr val="FFCC99"/>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smtClean="0">
                <a:solidFill>
                  <a:srgbClr val="FF0000"/>
                </a:solidFill>
                <a:latin typeface="微軟正黑體" panose="020B0604030504040204" pitchFamily="34" charset="-120"/>
                <a:ea typeface="微軟正黑體" panose="020B0604030504040204" pitchFamily="34" charset="-120"/>
              </a:rPr>
              <a:t>6/21</a:t>
            </a:r>
            <a:r>
              <a:rPr lang="zh-TW" altLang="en-US" sz="1600" dirty="0" smtClean="0">
                <a:solidFill>
                  <a:srgbClr val="FF0000"/>
                </a:solidFill>
                <a:latin typeface="微軟正黑體" panose="020B0604030504040204" pitchFamily="34" charset="-120"/>
                <a:ea typeface="微軟正黑體" panose="020B0604030504040204" pitchFamily="34" charset="-120"/>
              </a:rPr>
              <a:t>公告</a:t>
            </a:r>
            <a:r>
              <a:rPr lang="zh-TW" altLang="en-US" sz="1600" dirty="0">
                <a:solidFill>
                  <a:srgbClr val="FF0000"/>
                </a:solidFill>
                <a:latin typeface="微軟正黑體" panose="020B0604030504040204" pitchFamily="34" charset="-120"/>
                <a:ea typeface="微軟正黑體" panose="020B0604030504040204" pitchFamily="34" charset="-120"/>
              </a:rPr>
              <a:t>免試入學實際招生名額</a:t>
            </a:r>
          </a:p>
        </p:txBody>
      </p:sp>
    </p:spTree>
    <p:extLst>
      <p:ext uri="{BB962C8B-B14F-4D97-AF65-F5344CB8AC3E}">
        <p14:creationId xmlns:p14="http://schemas.microsoft.com/office/powerpoint/2010/main" val="847383427"/>
      </p:ext>
    </p:extLst>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632197" y="54868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p>
        </p:txBody>
      </p:sp>
      <p:graphicFrame>
        <p:nvGraphicFramePr>
          <p:cNvPr id="4" name="內容版面配置區 7"/>
          <p:cNvGraphicFramePr>
            <a:graphicFrameLocks/>
          </p:cNvGraphicFramePr>
          <p:nvPr>
            <p:extLst>
              <p:ext uri="{D42A27DB-BD31-4B8C-83A1-F6EECF244321}">
                <p14:modId xmlns:p14="http://schemas.microsoft.com/office/powerpoint/2010/main" val="2191680264"/>
              </p:ext>
            </p:extLst>
          </p:nvPr>
        </p:nvGraphicFramePr>
        <p:xfrm>
          <a:off x="251520" y="1196752"/>
          <a:ext cx="8595171"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矩形 4"/>
          <p:cNvSpPr>
            <a:spLocks noChangeArrowheads="1"/>
          </p:cNvSpPr>
          <p:nvPr/>
        </p:nvSpPr>
        <p:spPr bwMode="auto">
          <a:xfrm>
            <a:off x="5004046" y="548680"/>
            <a:ext cx="1825625" cy="584200"/>
          </a:xfrm>
          <a:prstGeom prst="rect">
            <a:avLst/>
          </a:prstGeom>
          <a:noFill/>
          <a:ln w="9525">
            <a:noFill/>
            <a:miter lim="800000"/>
            <a:headEnd/>
            <a:tailEnd/>
          </a:ln>
        </p:spPr>
        <p:txBody>
          <a:bodyPr wrap="none">
            <a:spAutoFit/>
          </a:bodyPr>
          <a:lstStyle/>
          <a:p>
            <a:r>
              <a:rPr lang="zh-TW" altLang="en-US" sz="3200" dirty="0">
                <a:solidFill>
                  <a:srgbClr val="006600"/>
                </a:solidFill>
                <a:latin typeface="微軟正黑體" pitchFamily="34" charset="-120"/>
                <a:ea typeface="微軟正黑體" pitchFamily="34" charset="-120"/>
              </a:rPr>
              <a:t>招生對象</a:t>
            </a:r>
          </a:p>
        </p:txBody>
      </p:sp>
    </p:spTree>
    <p:extLst>
      <p:ext uri="{BB962C8B-B14F-4D97-AF65-F5344CB8AC3E}">
        <p14:creationId xmlns:p14="http://schemas.microsoft.com/office/powerpoint/2010/main" val="42184785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a:t>
            </a:r>
            <a:r>
              <a:rPr kumimoji="1" lang="en-US" altLang="zh-TW" sz="3200" dirty="0">
                <a:solidFill>
                  <a:srgbClr val="FF0000"/>
                </a:solidFill>
                <a:latin typeface="微軟正黑體" pitchFamily="34" charset="-120"/>
                <a:ea typeface="微軟正黑體" pitchFamily="34" charset="-120"/>
              </a:rPr>
              <a:t>(</a:t>
            </a:r>
            <a:r>
              <a:rPr kumimoji="1" lang="en-US" altLang="zh-TW" sz="3200" dirty="0" smtClean="0">
                <a:solidFill>
                  <a:srgbClr val="FF0000"/>
                </a:solidFill>
                <a:latin typeface="微軟正黑體" pitchFamily="34" charset="-120"/>
                <a:ea typeface="微軟正黑體" pitchFamily="34" charset="-120"/>
              </a:rPr>
              <a:t>112</a:t>
            </a:r>
            <a:r>
              <a:rPr kumimoji="1" lang="zh-TW" altLang="en-US" sz="3200" dirty="0" smtClean="0">
                <a:solidFill>
                  <a:srgbClr val="FF0000"/>
                </a:solidFill>
                <a:latin typeface="微軟正黑體" pitchFamily="34" charset="-120"/>
                <a:ea typeface="微軟正黑體" pitchFamily="34" charset="-120"/>
              </a:rPr>
              <a:t>年</a:t>
            </a:r>
            <a:r>
              <a:rPr kumimoji="1" lang="en-US" altLang="zh-TW" sz="3200" dirty="0" smtClean="0">
                <a:solidFill>
                  <a:srgbClr val="FF0000"/>
                </a:solidFill>
                <a:latin typeface="微軟正黑體" pitchFamily="34" charset="-120"/>
                <a:ea typeface="微軟正黑體" pitchFamily="34" charset="-120"/>
              </a:rPr>
              <a:t>4</a:t>
            </a:r>
            <a:r>
              <a:rPr kumimoji="1" lang="zh-TW" altLang="en-US" sz="3200" dirty="0" smtClean="0">
                <a:solidFill>
                  <a:srgbClr val="FF0000"/>
                </a:solidFill>
                <a:latin typeface="微軟正黑體" pitchFamily="34" charset="-120"/>
                <a:ea typeface="微軟正黑體" pitchFamily="34" charset="-120"/>
              </a:rPr>
              <a:t>月</a:t>
            </a:r>
            <a:r>
              <a:rPr kumimoji="1" lang="en-US" altLang="zh-TW" sz="3200" dirty="0" smtClean="0">
                <a:solidFill>
                  <a:srgbClr val="FF0000"/>
                </a:solidFill>
                <a:latin typeface="微軟正黑體" pitchFamily="34" charset="-120"/>
                <a:ea typeface="微軟正黑體" pitchFamily="34" charset="-120"/>
              </a:rPr>
              <a:t>28</a:t>
            </a:r>
            <a:r>
              <a:rPr kumimoji="1" lang="zh-TW" altLang="en-US" sz="3200" dirty="0" smtClean="0">
                <a:solidFill>
                  <a:srgbClr val="FF0000"/>
                </a:solidFill>
                <a:latin typeface="微軟正黑體" pitchFamily="34" charset="-120"/>
                <a:ea typeface="微軟正黑體" pitchFamily="34" charset="-120"/>
              </a:rPr>
              <a:t>日至</a:t>
            </a:r>
            <a:r>
              <a:rPr kumimoji="1" lang="en-US" altLang="zh-TW" sz="3200" dirty="0" smtClean="0">
                <a:solidFill>
                  <a:srgbClr val="FF0000"/>
                </a:solidFill>
                <a:latin typeface="微軟正黑體" pitchFamily="34" charset="-120"/>
                <a:ea typeface="微軟正黑體" pitchFamily="34" charset="-120"/>
              </a:rPr>
              <a:t>5</a:t>
            </a:r>
            <a:r>
              <a:rPr kumimoji="1" lang="zh-TW" altLang="en-US" sz="3200" dirty="0" smtClean="0">
                <a:solidFill>
                  <a:srgbClr val="FF0000"/>
                </a:solidFill>
                <a:latin typeface="微軟正黑體" pitchFamily="34" charset="-120"/>
                <a:ea typeface="微軟正黑體" pitchFamily="34" charset="-120"/>
              </a:rPr>
              <a:t>月</a:t>
            </a:r>
            <a:r>
              <a:rPr kumimoji="1" lang="en-US" altLang="zh-TW" sz="3200" dirty="0" smtClean="0">
                <a:solidFill>
                  <a:srgbClr val="FF0000"/>
                </a:solidFill>
                <a:latin typeface="微軟正黑體" pitchFamily="34" charset="-120"/>
                <a:ea typeface="微軟正黑體" pitchFamily="34" charset="-120"/>
              </a:rPr>
              <a:t>5</a:t>
            </a:r>
            <a:r>
              <a:rPr kumimoji="1" lang="zh-TW" altLang="en-US" sz="3200" dirty="0" smtClean="0">
                <a:solidFill>
                  <a:srgbClr val="FF0000"/>
                </a:solidFill>
                <a:latin typeface="微軟正黑體" pitchFamily="34" charset="-120"/>
                <a:ea typeface="微軟正黑體" pitchFamily="34" charset="-120"/>
              </a:rPr>
              <a:t>日</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3" name="內容版面配置區 4"/>
          <p:cNvGraphicFramePr>
            <a:graphicFrameLocks/>
          </p:cNvGraphicFramePr>
          <p:nvPr>
            <p:extLst>
              <p:ext uri="{D42A27DB-BD31-4B8C-83A1-F6EECF244321}">
                <p14:modId xmlns:p14="http://schemas.microsoft.com/office/powerpoint/2010/main" val="2677204408"/>
              </p:ext>
            </p:extLst>
          </p:nvPr>
        </p:nvGraphicFramePr>
        <p:xfrm>
          <a:off x="899592" y="1628800"/>
          <a:ext cx="7632848"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51368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文字方塊 4"/>
          <p:cNvSpPr txBox="1">
            <a:spLocks noChangeArrowheads="1"/>
          </p:cNvSpPr>
          <p:nvPr/>
        </p:nvSpPr>
        <p:spPr bwMode="auto">
          <a:xfrm>
            <a:off x="269420" y="395953"/>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屏東區高級中等學校免試入學委員會作業平臺</a:t>
            </a:r>
          </a:p>
        </p:txBody>
      </p:sp>
      <p:sp>
        <p:nvSpPr>
          <p:cNvPr id="6" name="文字方塊 4"/>
          <p:cNvSpPr txBox="1">
            <a:spLocks noChangeArrowheads="1"/>
          </p:cNvSpPr>
          <p:nvPr/>
        </p:nvSpPr>
        <p:spPr bwMode="auto">
          <a:xfrm>
            <a:off x="251520" y="980728"/>
            <a:ext cx="88924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en-US" altLang="zh-TW" sz="4000" dirty="0">
                <a:solidFill>
                  <a:srgbClr val="333399"/>
                </a:solidFill>
                <a:latin typeface="微軟正黑體" pitchFamily="34" charset="-120"/>
                <a:ea typeface="微軟正黑體" pitchFamily="34" charset="-120"/>
                <a:hlinkClick r:id="rId3"/>
              </a:rPr>
              <a:t>https://ptc.entry.edu.tw</a:t>
            </a:r>
            <a:endParaRPr kumimoji="1" lang="zh-TW" altLang="en-US" sz="4000" dirty="0">
              <a:solidFill>
                <a:srgbClr val="333399"/>
              </a:solidFill>
              <a:latin typeface="微軟正黑體" pitchFamily="34" charset="-120"/>
              <a:ea typeface="微軟正黑體" pitchFamily="34" charset="-120"/>
            </a:endParaRPr>
          </a:p>
        </p:txBody>
      </p:sp>
      <p:pic>
        <p:nvPicPr>
          <p:cNvPr id="4" name="圖片 3"/>
          <p:cNvPicPr>
            <a:picLocks noChangeAspect="1"/>
          </p:cNvPicPr>
          <p:nvPr/>
        </p:nvPicPr>
        <p:blipFill rotWithShape="1">
          <a:blip r:embed="rId4"/>
          <a:srcRect l="14563" t="10800" r="1963" b="3801"/>
          <a:stretch/>
        </p:blipFill>
        <p:spPr>
          <a:xfrm>
            <a:off x="179850" y="1796769"/>
            <a:ext cx="8748464" cy="5034493"/>
          </a:xfrm>
          <a:prstGeom prst="rect">
            <a:avLst/>
          </a:prstGeom>
        </p:spPr>
      </p:pic>
      <p:sp>
        <p:nvSpPr>
          <p:cNvPr id="2" name="矩形 1"/>
          <p:cNvSpPr/>
          <p:nvPr/>
        </p:nvSpPr>
        <p:spPr>
          <a:xfrm>
            <a:off x="5148064" y="4509120"/>
            <a:ext cx="1440160"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文字方塊 4"/>
          <p:cNvSpPr txBox="1">
            <a:spLocks noChangeArrowheads="1"/>
          </p:cNvSpPr>
          <p:nvPr/>
        </p:nvSpPr>
        <p:spPr bwMode="auto">
          <a:xfrm>
            <a:off x="683568" y="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免試入學超額比序項目積分對照表</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4" name="Group 38"/>
          <p:cNvGraphicFramePr>
            <a:graphicFrameLocks noGrp="1"/>
          </p:cNvGraphicFramePr>
          <p:nvPr>
            <p:extLst>
              <p:ext uri="{D42A27DB-BD31-4B8C-83A1-F6EECF244321}">
                <p14:modId xmlns:p14="http://schemas.microsoft.com/office/powerpoint/2010/main" val="2976887382"/>
              </p:ext>
            </p:extLst>
          </p:nvPr>
        </p:nvGraphicFramePr>
        <p:xfrm>
          <a:off x="179512" y="609393"/>
          <a:ext cx="8712968" cy="6164994"/>
        </p:xfrm>
        <a:graphic>
          <a:graphicData uri="http://schemas.openxmlformats.org/drawingml/2006/table">
            <a:tbl>
              <a:tblPr/>
              <a:tblGrid>
                <a:gridCol w="693641">
                  <a:extLst>
                    <a:ext uri="{9D8B030D-6E8A-4147-A177-3AD203B41FA5}">
                      <a16:colId xmlns:a16="http://schemas.microsoft.com/office/drawing/2014/main" xmlns="" val="20000"/>
                    </a:ext>
                  </a:extLst>
                </a:gridCol>
                <a:gridCol w="1427777">
                  <a:extLst>
                    <a:ext uri="{9D8B030D-6E8A-4147-A177-3AD203B41FA5}">
                      <a16:colId xmlns:a16="http://schemas.microsoft.com/office/drawing/2014/main" xmlns="" val="20001"/>
                    </a:ext>
                  </a:extLst>
                </a:gridCol>
                <a:gridCol w="2348714">
                  <a:extLst>
                    <a:ext uri="{9D8B030D-6E8A-4147-A177-3AD203B41FA5}">
                      <a16:colId xmlns:a16="http://schemas.microsoft.com/office/drawing/2014/main" xmlns="" val="20002"/>
                    </a:ext>
                  </a:extLst>
                </a:gridCol>
                <a:gridCol w="4242836">
                  <a:extLst>
                    <a:ext uri="{9D8B030D-6E8A-4147-A177-3AD203B41FA5}">
                      <a16:colId xmlns:a16="http://schemas.microsoft.com/office/drawing/2014/main" xmlns="" val="20003"/>
                    </a:ext>
                  </a:extLst>
                </a:gridCol>
              </a:tblGrid>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一</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畢業資格（</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2</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0"/>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二</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志願序（</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7</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每</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3</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個志願序為一群組</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xmlns="" val="10001"/>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三</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均衡學習（</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9</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健康與體育、藝術、綜合</a:t>
                      </a:r>
                      <a:r>
                        <a:rPr kumimoji="1" lang="zh-TW" altLang="en-US" sz="2000" b="1" i="0" u="sng" strike="noStrike" kern="1200"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mn-cs"/>
                        </a:rPr>
                        <a:t>活動</a:t>
                      </a:r>
                      <a:endParaRPr kumimoji="1" lang="en-US" altLang="zh-TW" sz="2000" b="1" i="0" u="sng" strike="noStrike" kern="1200"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sng" strike="noStrike" kern="1200"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mn-cs"/>
                        </a:rPr>
                        <a:t>及</a:t>
                      </a: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科技</a:t>
                      </a:r>
                      <a:r>
                        <a:rPr kumimoji="1" lang="zh-TW" altLang="en-US" sz="2000" b="1" i="0" u="sng" strike="noStrike" kern="1200"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mn-cs"/>
                        </a:rPr>
                        <a:t>領域中任</a:t>
                      </a: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三個領域</a:t>
                      </a:r>
                      <a:endParaRPr kumimoji="1" lang="zh-TW" altLang="en-US" sz="2000" b="0" i="0" u="sng" strike="noStrike" cap="none" normalizeH="0" baseline="0" dirty="0">
                        <a:ln>
                          <a:noFill/>
                        </a:ln>
                        <a:solidFill>
                          <a:srgbClr val="FF0000"/>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2"/>
                  </a:ext>
                </a:extLst>
              </a:tr>
              <a:tr h="433648">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四</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多元學習表現</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28</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服務表現（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幹部、社團社長、特殊服務表現</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3"/>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獎懲紀錄（</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銷過或功過相抵</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4"/>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競賽表現（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5"/>
                  </a:ext>
                </a:extLst>
              </a:tr>
              <a:tr h="80723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體適能（</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肌耐力、柔軟度、瞬發力、心肺耐力</a:t>
                      </a:r>
                      <a:endPar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r>
                        <a:rPr lang="zh-TW" altLang="en-US" sz="1800" b="1" dirty="0">
                          <a:solidFill>
                            <a:srgbClr val="FF0000"/>
                          </a:solidFill>
                          <a:latin typeface="微軟正黑體" panose="020B0604030504040204" pitchFamily="34" charset="-120"/>
                          <a:ea typeface="微軟正黑體" panose="020B0604030504040204" pitchFamily="34" charset="-120"/>
                          <a:cs typeface="華康儷粗圓"/>
                        </a:rPr>
                        <a:t>不同時間之檢測結果不得交叉採計</a:t>
                      </a:r>
                      <a:r>
                        <a:rPr kumimoji="1" lang="en-US" altLang="zh-TW" sz="18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6"/>
                  </a:ext>
                </a:extLst>
              </a:tr>
              <a:tr h="744152">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本土語言認證</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通過原住民族語或客語或閩南語初級以上</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已認證得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分；未認證得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0</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11"/>
                  </a:ext>
                </a:extLst>
              </a:tr>
              <a:tr h="4403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五</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適性發展（</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6</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7"/>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六</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經濟弱勢</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中低、低收入戶</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8"/>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七</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國中教育會考（至多採計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25</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國、英、數、社、自、寫作</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9"/>
                  </a:ext>
                </a:extLst>
              </a:tr>
              <a:tr h="44370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總分</a:t>
                      </a:r>
                      <a:r>
                        <a:rPr kumimoji="1" lang="en-US" altLang="zh-TW"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79</a:t>
                      </a:r>
                      <a:endPar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476672"/>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畢業資格採計</a:t>
            </a:r>
          </a:p>
        </p:txBody>
      </p:sp>
      <p:graphicFrame>
        <p:nvGraphicFramePr>
          <p:cNvPr id="18" name="內容版面配置區 3"/>
          <p:cNvGraphicFramePr>
            <a:graphicFrameLocks/>
          </p:cNvGraphicFramePr>
          <p:nvPr>
            <p:extLst>
              <p:ext uri="{D42A27DB-BD31-4B8C-83A1-F6EECF244321}">
                <p14:modId xmlns:p14="http://schemas.microsoft.com/office/powerpoint/2010/main" val="3420647328"/>
              </p:ext>
            </p:extLst>
          </p:nvPr>
        </p:nvGraphicFramePr>
        <p:xfrm>
          <a:off x="0" y="1353870"/>
          <a:ext cx="5148064" cy="3947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0" name="直線接點 19"/>
          <p:cNvCxnSpPr/>
          <p:nvPr/>
        </p:nvCxnSpPr>
        <p:spPr>
          <a:xfrm>
            <a:off x="4355976" y="1556792"/>
            <a:ext cx="648072" cy="0"/>
          </a:xfrm>
          <a:prstGeom prst="line">
            <a:avLst/>
          </a:prstGeom>
          <a:noFill/>
          <a:ln w="38100" cap="flat" cmpd="sng" algn="ctr">
            <a:solidFill>
              <a:srgbClr val="1F497D">
                <a:lumMod val="40000"/>
                <a:lumOff val="60000"/>
              </a:srgbClr>
            </a:solidFill>
            <a:prstDash val="solid"/>
          </a:ln>
          <a:effectLst/>
        </p:spPr>
      </p:cxnSp>
      <p:grpSp>
        <p:nvGrpSpPr>
          <p:cNvPr id="24" name="群組 23"/>
          <p:cNvGrpSpPr/>
          <p:nvPr/>
        </p:nvGrpSpPr>
        <p:grpSpPr>
          <a:xfrm>
            <a:off x="1758839" y="5373216"/>
            <a:ext cx="5770338" cy="1296144"/>
            <a:chOff x="2599361" y="1685"/>
            <a:chExt cx="8203920" cy="1355636"/>
          </a:xfrm>
          <a:scene3d>
            <a:camera prst="orthographicFront"/>
            <a:lightRig rig="flat" dir="t"/>
          </a:scene3d>
        </p:grpSpPr>
        <p:sp>
          <p:nvSpPr>
            <p:cNvPr id="25" name="矩形 24"/>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26" name="矩形 25"/>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畢業資格</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採計至登記報名作業前。</a:t>
              </a:r>
              <a:endParaRPr lang="zh-TW" altLang="en-US" b="0" dirty="0">
                <a:solidFill>
                  <a:srgbClr val="660066"/>
                </a:solidFill>
                <a:latin typeface="Calibri"/>
                <a:ea typeface="新細明體"/>
              </a:endParaRPr>
            </a:p>
          </p:txBody>
        </p:sp>
      </p:grpSp>
      <p:graphicFrame>
        <p:nvGraphicFramePr>
          <p:cNvPr id="11" name="表格 10"/>
          <p:cNvGraphicFramePr>
            <a:graphicFrameLocks noGrp="1"/>
          </p:cNvGraphicFramePr>
          <p:nvPr>
            <p:extLst>
              <p:ext uri="{D42A27DB-BD31-4B8C-83A1-F6EECF244321}">
                <p14:modId xmlns:p14="http://schemas.microsoft.com/office/powerpoint/2010/main" val="1673414424"/>
              </p:ext>
            </p:extLst>
          </p:nvPr>
        </p:nvGraphicFramePr>
        <p:xfrm>
          <a:off x="4968044" y="1339475"/>
          <a:ext cx="3384376" cy="2370781"/>
        </p:xfrm>
        <a:graphic>
          <a:graphicData uri="http://schemas.openxmlformats.org/drawingml/2006/table">
            <a:tbl>
              <a:tblPr firstRow="1" bandRow="1"/>
              <a:tblGrid>
                <a:gridCol w="1937400">
                  <a:extLst>
                    <a:ext uri="{9D8B030D-6E8A-4147-A177-3AD203B41FA5}">
                      <a16:colId xmlns:a16="http://schemas.microsoft.com/office/drawing/2014/main" xmlns="" val="20000"/>
                    </a:ext>
                  </a:extLst>
                </a:gridCol>
                <a:gridCol w="1446976">
                  <a:extLst>
                    <a:ext uri="{9D8B030D-6E8A-4147-A177-3AD203B41FA5}">
                      <a16:colId xmlns:a16="http://schemas.microsoft.com/office/drawing/2014/main" xmlns=""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畢業或達畢業資格</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不符合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0</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5331060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0" name="直線接點 19"/>
          <p:cNvCxnSpPr/>
          <p:nvPr/>
        </p:nvCxnSpPr>
        <p:spPr>
          <a:xfrm>
            <a:off x="4139952" y="2060848"/>
            <a:ext cx="1440160" cy="0"/>
          </a:xfrm>
          <a:prstGeom prst="line">
            <a:avLst/>
          </a:prstGeom>
          <a:noFill/>
          <a:ln w="38100" cap="flat" cmpd="sng" algn="ctr">
            <a:solidFill>
              <a:srgbClr val="1F497D">
                <a:lumMod val="40000"/>
                <a:lumOff val="60000"/>
              </a:srgbClr>
            </a:solidFill>
            <a:prstDash val="solid"/>
          </a:ln>
          <a:effectLst/>
        </p:spPr>
      </p:cxnSp>
      <p:sp>
        <p:nvSpPr>
          <p:cNvPr id="54274" name="矩形 1"/>
          <p:cNvSpPr>
            <a:spLocks noChangeArrowheads="1"/>
          </p:cNvSpPr>
          <p:nvPr/>
        </p:nvSpPr>
        <p:spPr bwMode="auto">
          <a:xfrm>
            <a:off x="1275503" y="450451"/>
            <a:ext cx="61077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志願序積分換算</a:t>
            </a:r>
          </a:p>
        </p:txBody>
      </p:sp>
      <p:graphicFrame>
        <p:nvGraphicFramePr>
          <p:cNvPr id="19" name="表格 18"/>
          <p:cNvGraphicFramePr>
            <a:graphicFrameLocks noGrp="1"/>
          </p:cNvGraphicFramePr>
          <p:nvPr>
            <p:extLst>
              <p:ext uri="{D42A27DB-BD31-4B8C-83A1-F6EECF244321}">
                <p14:modId xmlns:p14="http://schemas.microsoft.com/office/powerpoint/2010/main" val="362646093"/>
              </p:ext>
            </p:extLst>
          </p:nvPr>
        </p:nvGraphicFramePr>
        <p:xfrm>
          <a:off x="5580112" y="1181728"/>
          <a:ext cx="3434154" cy="4451020"/>
        </p:xfrm>
        <a:graphic>
          <a:graphicData uri="http://schemas.openxmlformats.org/drawingml/2006/table">
            <a:tbl>
              <a:tblPr firstRow="1" bandRow="1"/>
              <a:tblGrid>
                <a:gridCol w="1254553">
                  <a:extLst>
                    <a:ext uri="{9D8B030D-6E8A-4147-A177-3AD203B41FA5}">
                      <a16:colId xmlns:a16="http://schemas.microsoft.com/office/drawing/2014/main" xmlns="" val="20000"/>
                    </a:ext>
                  </a:extLst>
                </a:gridCol>
                <a:gridCol w="1242619">
                  <a:extLst>
                    <a:ext uri="{9D8B030D-6E8A-4147-A177-3AD203B41FA5}">
                      <a16:colId xmlns:a16="http://schemas.microsoft.com/office/drawing/2014/main" xmlns="" val="20001"/>
                    </a:ext>
                  </a:extLst>
                </a:gridCol>
                <a:gridCol w="936982">
                  <a:extLst>
                    <a:ext uri="{9D8B030D-6E8A-4147-A177-3AD203B41FA5}">
                      <a16:colId xmlns:a16="http://schemas.microsoft.com/office/drawing/2014/main" xmlns="" val="20002"/>
                    </a:ext>
                  </a:extLst>
                </a:gridCol>
              </a:tblGrid>
              <a:tr h="7086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7</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2"/>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3</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3"/>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4</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4"/>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5</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5"/>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6</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6"/>
                  </a:ext>
                </a:extLst>
              </a:tr>
              <a:tr h="277278">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7</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7"/>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8</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8"/>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9</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9"/>
                  </a:ext>
                </a:extLst>
              </a:tr>
              <a:tr h="277278">
                <a:tc rowSpan="3">
                  <a:txBody>
                    <a:bodyPr/>
                    <a:lstStyle/>
                    <a:p>
                      <a:pPr algn="ct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10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0"/>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2"/>
                  </a:ext>
                </a:extLst>
              </a:tr>
              <a:tr h="4150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13-30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3"/>
                  </a:ext>
                </a:extLst>
              </a:tr>
            </a:tbl>
          </a:graphicData>
        </a:graphic>
      </p:graphicFrame>
      <p:grpSp>
        <p:nvGrpSpPr>
          <p:cNvPr id="24" name="群組 23"/>
          <p:cNvGrpSpPr/>
          <p:nvPr/>
        </p:nvGrpSpPr>
        <p:grpSpPr>
          <a:xfrm>
            <a:off x="35496" y="5570611"/>
            <a:ext cx="5715099" cy="1180627"/>
            <a:chOff x="41443" y="1685"/>
            <a:chExt cx="8203920" cy="1355636"/>
          </a:xfrm>
          <a:scene3d>
            <a:camera prst="orthographicFront"/>
            <a:lightRig rig="flat" dir="t"/>
          </a:scene3d>
        </p:grpSpPr>
        <p:sp>
          <p:nvSpPr>
            <p:cNvPr id="25" name="矩形 24"/>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26" name="矩形 25"/>
            <p:cNvSpPr/>
            <p:nvPr/>
          </p:nvSpPr>
          <p:spPr>
            <a:xfrm>
              <a:off x="41443" y="73034"/>
              <a:ext cx="8203920" cy="1284287"/>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a:t>
              </a:r>
              <a:r>
                <a:rPr lang="zh-TW" altLang="en-US" dirty="0" smtClean="0">
                  <a:solidFill>
                    <a:srgbClr val="660066"/>
                  </a:solidFill>
                  <a:latin typeface="微軟正黑體" pitchFamily="34" charset="-120"/>
                  <a:ea typeface="微軟正黑體" pitchFamily="34" charset="-120"/>
                </a:rPr>
                <a:t>積分。選</a:t>
              </a:r>
              <a:r>
                <a:rPr lang="zh-TW" altLang="en-US" dirty="0">
                  <a:solidFill>
                    <a:srgbClr val="660066"/>
                  </a:solidFill>
                  <a:latin typeface="微軟正黑體" pitchFamily="34" charset="-120"/>
                  <a:ea typeface="微軟正黑體" pitchFamily="34" charset="-120"/>
                </a:rPr>
                <a:t>填志願時，同一校內不同科別為不同志願序，</a:t>
              </a:r>
              <a:r>
                <a:rPr lang="zh-TW" altLang="en-US" dirty="0">
                  <a:solidFill>
                    <a:srgbClr val="FF0000"/>
                  </a:solidFill>
                  <a:latin typeface="微軟正黑體" pitchFamily="34" charset="-120"/>
                  <a:ea typeface="微軟正黑體" pitchFamily="34" charset="-120"/>
                </a:rPr>
                <a:t>另受核定以群</a:t>
              </a:r>
              <a:r>
                <a:rPr lang="zh-TW" altLang="en-US" dirty="0" smtClean="0">
                  <a:solidFill>
                    <a:srgbClr val="FF0000"/>
                  </a:solidFill>
                  <a:latin typeface="微軟正黑體" pitchFamily="34" charset="-120"/>
                  <a:ea typeface="微軟正黑體" pitchFamily="34" charset="-120"/>
                </a:rPr>
                <a:t>招生之</a:t>
              </a:r>
              <a:r>
                <a:rPr lang="zh-TW" altLang="en-US" dirty="0">
                  <a:solidFill>
                    <a:srgbClr val="FF0000"/>
                  </a:solidFill>
                  <a:latin typeface="微軟正黑體" pitchFamily="34" charset="-120"/>
                  <a:ea typeface="微軟正黑體" pitchFamily="34" charset="-120"/>
                </a:rPr>
                <a:t>群別視為一個志願</a:t>
              </a:r>
              <a:r>
                <a:rPr lang="zh-TW" altLang="en-US" dirty="0">
                  <a:solidFill>
                    <a:srgbClr val="660066"/>
                  </a:solidFill>
                  <a:latin typeface="微軟正黑體" pitchFamily="34" charset="-120"/>
                  <a:ea typeface="微軟正黑體" pitchFamily="34" charset="-120"/>
                </a:rPr>
                <a:t>。 </a:t>
              </a:r>
              <a:endParaRPr lang="zh-TW" altLang="en-US" b="0" dirty="0">
                <a:solidFill>
                  <a:srgbClr val="660066"/>
                </a:solidFill>
                <a:latin typeface="Calibri"/>
                <a:ea typeface="新細明體"/>
              </a:endParaRPr>
            </a:p>
          </p:txBody>
        </p:sp>
      </p:grpSp>
      <p:graphicFrame>
        <p:nvGraphicFramePr>
          <p:cNvPr id="9" name="內容版面配置區 3"/>
          <p:cNvGraphicFramePr>
            <a:graphicFrameLocks/>
          </p:cNvGraphicFramePr>
          <p:nvPr>
            <p:extLst>
              <p:ext uri="{D42A27DB-BD31-4B8C-83A1-F6EECF244321}">
                <p14:modId xmlns:p14="http://schemas.microsoft.com/office/powerpoint/2010/main" val="742224150"/>
              </p:ext>
            </p:extLst>
          </p:nvPr>
        </p:nvGraphicFramePr>
        <p:xfrm>
          <a:off x="-324544" y="1268760"/>
          <a:ext cx="5328592" cy="4032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99434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877263" y="711612"/>
            <a:ext cx="52870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志願序範例</a:t>
            </a:r>
          </a:p>
        </p:txBody>
      </p:sp>
      <p:graphicFrame>
        <p:nvGraphicFramePr>
          <p:cNvPr id="19" name="表格 18"/>
          <p:cNvGraphicFramePr>
            <a:graphicFrameLocks noGrp="1"/>
          </p:cNvGraphicFramePr>
          <p:nvPr>
            <p:extLst>
              <p:ext uri="{D42A27DB-BD31-4B8C-83A1-F6EECF244321}">
                <p14:modId xmlns:p14="http://schemas.microsoft.com/office/powerpoint/2010/main" val="3310910747"/>
              </p:ext>
            </p:extLst>
          </p:nvPr>
        </p:nvGraphicFramePr>
        <p:xfrm>
          <a:off x="323528" y="1412776"/>
          <a:ext cx="4968553" cy="5112575"/>
        </p:xfrm>
        <a:graphic>
          <a:graphicData uri="http://schemas.openxmlformats.org/drawingml/2006/table">
            <a:tbl>
              <a:tblPr firstRow="1" bandRow="1"/>
              <a:tblGrid>
                <a:gridCol w="1815094">
                  <a:extLst>
                    <a:ext uri="{9D8B030D-6E8A-4147-A177-3AD203B41FA5}">
                      <a16:colId xmlns:a16="http://schemas.microsoft.com/office/drawing/2014/main" xmlns="" val="20000"/>
                    </a:ext>
                  </a:extLst>
                </a:gridCol>
                <a:gridCol w="1797828">
                  <a:extLst>
                    <a:ext uri="{9D8B030D-6E8A-4147-A177-3AD203B41FA5}">
                      <a16:colId xmlns:a16="http://schemas.microsoft.com/office/drawing/2014/main" xmlns="" val="20001"/>
                    </a:ext>
                  </a:extLst>
                </a:gridCol>
                <a:gridCol w="1355631">
                  <a:extLst>
                    <a:ext uri="{9D8B030D-6E8A-4147-A177-3AD203B41FA5}">
                      <a16:colId xmlns:a16="http://schemas.microsoft.com/office/drawing/2014/main" xmlns="" val="20002"/>
                    </a:ext>
                  </a:extLst>
                </a:gridCol>
              </a:tblGrid>
              <a:tr h="8139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7</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2"/>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3</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3"/>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4</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4"/>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5</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5"/>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6</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6"/>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7</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7"/>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8</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8"/>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9</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9"/>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10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0"/>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2"/>
                  </a:ext>
                </a:extLst>
              </a:tr>
              <a:tr h="47677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13-30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3"/>
                  </a:ext>
                </a:extLst>
              </a:tr>
            </a:tbl>
          </a:graphicData>
        </a:graphic>
      </p:graphicFrame>
      <p:sp>
        <p:nvSpPr>
          <p:cNvPr id="2" name="矩形圖說文字 1"/>
          <p:cNvSpPr/>
          <p:nvPr/>
        </p:nvSpPr>
        <p:spPr bwMode="auto">
          <a:xfrm>
            <a:off x="5580112" y="1556792"/>
            <a:ext cx="2016224" cy="360040"/>
          </a:xfrm>
          <a:prstGeom prst="wedgeRectCallout">
            <a:avLst>
              <a:gd name="adj1" fmla="val -203679"/>
              <a:gd name="adj2" fmla="val 183435"/>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zh-TW" altLang="en-US" dirty="0">
                <a:latin typeface="Arial" charset="0"/>
              </a:rPr>
              <a:t>普通型高</a:t>
            </a:r>
            <a:r>
              <a:rPr kumimoji="0" lang="zh-TW" altLang="en-US" sz="1800" b="1" i="0" u="none" strike="noStrike" cap="none" normalizeH="0" baseline="0" dirty="0">
                <a:ln>
                  <a:noFill/>
                </a:ln>
                <a:solidFill>
                  <a:schemeClr val="tx1"/>
                </a:solidFill>
                <a:effectLst/>
                <a:latin typeface="Arial" charset="0"/>
              </a:rPr>
              <a:t>中普通科</a:t>
            </a:r>
          </a:p>
        </p:txBody>
      </p:sp>
      <p:sp>
        <p:nvSpPr>
          <p:cNvPr id="10" name="矩形圖說文字 9"/>
          <p:cNvSpPr/>
          <p:nvPr/>
        </p:nvSpPr>
        <p:spPr bwMode="auto">
          <a:xfrm>
            <a:off x="6666023" y="2144492"/>
            <a:ext cx="1547304" cy="360040"/>
          </a:xfrm>
          <a:prstGeom prst="wedgeRectCallout">
            <a:avLst>
              <a:gd name="adj1" fmla="val -271663"/>
              <a:gd name="adj2" fmla="val 98777"/>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en-US" altLang="zh-TW" dirty="0">
                <a:solidFill>
                  <a:schemeClr val="tx1"/>
                </a:solidFill>
                <a:latin typeface="Arial" charset="0"/>
              </a:rPr>
              <a:t>A</a:t>
            </a:r>
            <a:r>
              <a:rPr lang="zh-TW" altLang="en-US" dirty="0">
                <a:solidFill>
                  <a:schemeClr val="tx1"/>
                </a:solidFill>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a:ln>
                  <a:noFill/>
                </a:ln>
                <a:solidFill>
                  <a:schemeClr val="tx1"/>
                </a:solidFill>
                <a:effectLst/>
                <a:latin typeface="Arial" charset="0"/>
              </a:rPr>
              <a:t>科</a:t>
            </a:r>
          </a:p>
        </p:txBody>
      </p:sp>
      <p:grpSp>
        <p:nvGrpSpPr>
          <p:cNvPr id="12" name="群組 11"/>
          <p:cNvGrpSpPr/>
          <p:nvPr/>
        </p:nvGrpSpPr>
        <p:grpSpPr>
          <a:xfrm>
            <a:off x="5364088" y="3573016"/>
            <a:ext cx="3658822" cy="2088232"/>
            <a:chOff x="41443" y="1685"/>
            <a:chExt cx="8203920" cy="1426985"/>
          </a:xfrm>
          <a:scene3d>
            <a:camera prst="orthographicFront"/>
            <a:lightRig rig="flat" dir="t"/>
          </a:scene3d>
        </p:grpSpPr>
        <p:sp>
          <p:nvSpPr>
            <p:cNvPr id="13" name="矩形 12"/>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4" name="矩形 13"/>
            <p:cNvSpPr/>
            <p:nvPr/>
          </p:nvSpPr>
          <p:spPr>
            <a:xfrm>
              <a:off x="41443" y="73034"/>
              <a:ext cx="8203920" cy="1355636"/>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志願為同一群組，同一群組內之志願序皆為同一積分，選填志願時，同一校內不同科別為不同志願序，</a:t>
              </a:r>
              <a:r>
                <a:rPr lang="zh-TW" altLang="en-US" dirty="0">
                  <a:solidFill>
                    <a:srgbClr val="FF0000"/>
                  </a:solidFill>
                  <a:latin typeface="微軟正黑體" pitchFamily="34" charset="-120"/>
                  <a:ea typeface="微軟正黑體" pitchFamily="34" charset="-120"/>
                </a:rPr>
                <a:t>另受核定以群招生之群別視為一個志願</a:t>
              </a:r>
              <a:r>
                <a:rPr lang="zh-TW" altLang="en-US" dirty="0" smtClean="0">
                  <a:solidFill>
                    <a:srgbClr val="660066"/>
                  </a:solidFill>
                  <a:latin typeface="微軟正黑體" pitchFamily="34" charset="-120"/>
                  <a:ea typeface="微軟正黑體" pitchFamily="34" charset="-120"/>
                </a:rPr>
                <a:t>。</a:t>
              </a:r>
              <a:endParaRPr lang="zh-TW" altLang="en-US" b="0" dirty="0">
                <a:solidFill>
                  <a:srgbClr val="660066"/>
                </a:solidFill>
                <a:latin typeface="Calibri"/>
                <a:ea typeface="新細明體"/>
              </a:endParaRPr>
            </a:p>
          </p:txBody>
        </p:sp>
      </p:grpSp>
      <p:sp>
        <p:nvSpPr>
          <p:cNvPr id="9" name="矩形圖說文字 8"/>
          <p:cNvSpPr/>
          <p:nvPr/>
        </p:nvSpPr>
        <p:spPr bwMode="auto">
          <a:xfrm>
            <a:off x="6666023" y="2753072"/>
            <a:ext cx="1547304" cy="360040"/>
          </a:xfrm>
          <a:prstGeom prst="wedgeRectCallout">
            <a:avLst>
              <a:gd name="adj1" fmla="val -271663"/>
              <a:gd name="adj2" fmla="val 30884"/>
            </a:avLst>
          </a:prstGeom>
          <a:solidFill>
            <a:srgbClr val="FFC000"/>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chemeClr val="tx1"/>
                </a:solidFill>
                <a:effectLst/>
                <a:latin typeface="Arial" charset="0"/>
              </a:rPr>
              <a:t>B</a:t>
            </a:r>
            <a:r>
              <a:rPr kumimoji="0" lang="zh-TW" altLang="en-US" sz="1800" b="1" i="0" u="none" strike="noStrike" cap="none" normalizeH="0" baseline="0" dirty="0" smtClean="0">
                <a:ln>
                  <a:noFill/>
                </a:ln>
                <a:solidFill>
                  <a:schemeClr val="tx1"/>
                </a:solidFill>
                <a:effectLst/>
                <a:latin typeface="Arial" charset="0"/>
              </a:rPr>
              <a:t>技</a:t>
            </a:r>
            <a:r>
              <a:rPr kumimoji="0" lang="zh-TW" altLang="en-US" sz="1800" b="1" i="0" u="none" strike="noStrike" cap="none" normalizeH="0" baseline="0" dirty="0">
                <a:ln>
                  <a:noFill/>
                </a:ln>
                <a:solidFill>
                  <a:schemeClr val="tx1"/>
                </a:solidFill>
                <a:effectLst/>
                <a:latin typeface="Arial" charset="0"/>
              </a:rPr>
              <a:t>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a:ln>
                  <a:noFill/>
                </a:ln>
                <a:solidFill>
                  <a:schemeClr val="tx1"/>
                </a:solidFill>
                <a:effectLst/>
                <a:latin typeface="Arial" charset="0"/>
              </a:rPr>
              <a:t>科</a:t>
            </a:r>
          </a:p>
        </p:txBody>
      </p:sp>
      <p:sp>
        <p:nvSpPr>
          <p:cNvPr id="11" name="矩形圖說文字 10"/>
          <p:cNvSpPr/>
          <p:nvPr/>
        </p:nvSpPr>
        <p:spPr bwMode="auto">
          <a:xfrm>
            <a:off x="6666023" y="3145640"/>
            <a:ext cx="1547304" cy="360040"/>
          </a:xfrm>
          <a:prstGeom prst="wedgeRectCallout">
            <a:avLst>
              <a:gd name="adj1" fmla="val -271663"/>
              <a:gd name="adj2" fmla="val 5903"/>
            </a:avLst>
          </a:prstGeom>
          <a:solidFill>
            <a:schemeClr val="accent1">
              <a:lumMod val="40000"/>
              <a:lumOff val="60000"/>
            </a:schemeClr>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chemeClr val="tx1"/>
                </a:solidFill>
                <a:effectLst/>
                <a:latin typeface="Arial" charset="0"/>
              </a:rPr>
              <a:t>C</a:t>
            </a:r>
            <a:r>
              <a:rPr kumimoji="0" lang="zh-TW" altLang="en-US" sz="1800" b="1" i="0" u="none" strike="noStrike" cap="none" normalizeH="0" baseline="0" dirty="0" smtClean="0">
                <a:ln>
                  <a:noFill/>
                </a:ln>
                <a:solidFill>
                  <a:schemeClr val="tx1"/>
                </a:solidFill>
                <a:effectLst/>
                <a:latin typeface="Arial" charset="0"/>
              </a:rPr>
              <a:t>技</a:t>
            </a:r>
            <a:r>
              <a:rPr kumimoji="0" lang="zh-TW" altLang="en-US" sz="1800" b="1" i="0" u="none" strike="noStrike" cap="none" normalizeH="0" baseline="0" dirty="0">
                <a:ln>
                  <a:noFill/>
                </a:ln>
                <a:solidFill>
                  <a:schemeClr val="tx1"/>
                </a:solidFill>
                <a:effectLst/>
                <a:latin typeface="Arial" charset="0"/>
              </a:rPr>
              <a:t>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smtClean="0">
                <a:ln>
                  <a:noFill/>
                </a:ln>
                <a:solidFill>
                  <a:schemeClr val="tx1"/>
                </a:solidFill>
                <a:effectLst/>
                <a:latin typeface="新細明體" panose="02020500000000000000" pitchFamily="18" charset="-120"/>
                <a:ea typeface="新細明體" panose="02020500000000000000" pitchFamily="18" charset="-120"/>
              </a:rPr>
              <a:t>★群</a:t>
            </a:r>
            <a:endParaRPr kumimoji="0" lang="zh-TW" altLang="en-US" sz="1800" b="1"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7386290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均衡學習積分</a:t>
            </a:r>
          </a:p>
        </p:txBody>
      </p:sp>
      <p:cxnSp>
        <p:nvCxnSpPr>
          <p:cNvPr id="20" name="直線接點 19"/>
          <p:cNvCxnSpPr/>
          <p:nvPr/>
        </p:nvCxnSpPr>
        <p:spPr>
          <a:xfrm>
            <a:off x="4283968" y="2780928"/>
            <a:ext cx="1584176" cy="0"/>
          </a:xfrm>
          <a:prstGeom prst="line">
            <a:avLst/>
          </a:prstGeom>
          <a:noFill/>
          <a:ln w="38100" cap="flat" cmpd="sng" algn="ctr">
            <a:solidFill>
              <a:srgbClr val="1F497D">
                <a:lumMod val="40000"/>
                <a:lumOff val="60000"/>
              </a:srgbClr>
            </a:solidFill>
            <a:prstDash val="solid"/>
          </a:ln>
          <a:effectLst/>
        </p:spPr>
      </p:cxnSp>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lvl="0" algn="ctr" defTabSz="1244600" fontAlgn="auto">
                <a:lnSpc>
                  <a:spcPct val="80000"/>
                </a:lnSpc>
                <a:spcAft>
                  <a:spcPts val="0"/>
                </a:spcAft>
              </a:pPr>
              <a:r>
                <a:rPr lang="zh-TW" altLang="en-US" sz="2400" dirty="0">
                  <a:solidFill>
                    <a:srgbClr val="A50021"/>
                  </a:solidFill>
                  <a:latin typeface="微軟正黑體" pitchFamily="34" charset="-120"/>
                  <a:ea typeface="微軟正黑體" pitchFamily="34" charset="-120"/>
                </a:rPr>
                <a:t>均衡學習</a:t>
              </a:r>
              <a:endParaRPr lang="en-US" altLang="zh-TW" sz="2400" dirty="0">
                <a:solidFill>
                  <a:srgbClr val="A50021"/>
                </a:solidFill>
                <a:latin typeface="微軟正黑體" pitchFamily="34" charset="-120"/>
                <a:ea typeface="微軟正黑體" pitchFamily="34" charset="-120"/>
              </a:endParaRPr>
            </a:p>
            <a:p>
              <a:pPr lvl="0" algn="ctr" defTabSz="1244600" fontAlgn="auto">
                <a:lnSpc>
                  <a:spcPct val="80000"/>
                </a:lnSpc>
                <a:spcAft>
                  <a:spcPts val="0"/>
                </a:spcAft>
              </a:pPr>
              <a:endParaRPr lang="en-US" altLang="zh-TW" dirty="0">
                <a:solidFill>
                  <a:srgbClr val="660066"/>
                </a:solidFill>
                <a:latin typeface="微軟正黑體" pitchFamily="34" charset="-120"/>
                <a:ea typeface="微軟正黑體" pitchFamily="34" charset="-120"/>
              </a:endParaRPr>
            </a:p>
            <a:p>
              <a:pPr lvl="0"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採計至</a:t>
              </a:r>
              <a:r>
                <a:rPr lang="en-US" altLang="zh-TW" dirty="0">
                  <a:solidFill>
                    <a:srgbClr val="660066"/>
                  </a:solidFill>
                  <a:latin typeface="微軟正黑體" pitchFamily="34" charset="-120"/>
                  <a:ea typeface="微軟正黑體" pitchFamily="34" charset="-120"/>
                </a:rPr>
                <a:t>9</a:t>
              </a:r>
              <a:r>
                <a:rPr lang="zh-TW" altLang="en-US" dirty="0">
                  <a:solidFill>
                    <a:srgbClr val="660066"/>
                  </a:solidFill>
                  <a:latin typeface="微軟正黑體" pitchFamily="34" charset="-120"/>
                  <a:ea typeface="微軟正黑體" pitchFamily="34" charset="-120"/>
                </a:rPr>
                <a:t>年級上學期</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2519661603"/>
              </p:ext>
            </p:extLst>
          </p:nvPr>
        </p:nvGraphicFramePr>
        <p:xfrm>
          <a:off x="-32916" y="1412776"/>
          <a:ext cx="5469012" cy="3744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表格 13"/>
          <p:cNvGraphicFramePr>
            <a:graphicFrameLocks noGrp="1"/>
          </p:cNvGraphicFramePr>
          <p:nvPr>
            <p:extLst>
              <p:ext uri="{D42A27DB-BD31-4B8C-83A1-F6EECF244321}">
                <p14:modId xmlns:p14="http://schemas.microsoft.com/office/powerpoint/2010/main" val="1285873921"/>
              </p:ext>
            </p:extLst>
          </p:nvPr>
        </p:nvGraphicFramePr>
        <p:xfrm>
          <a:off x="5364088" y="1700808"/>
          <a:ext cx="3672408" cy="3417134"/>
        </p:xfrm>
        <a:graphic>
          <a:graphicData uri="http://schemas.openxmlformats.org/drawingml/2006/table">
            <a:tbl>
              <a:tblPr firstRow="1" bandRow="1"/>
              <a:tblGrid>
                <a:gridCol w="2880320">
                  <a:extLst>
                    <a:ext uri="{9D8B030D-6E8A-4147-A177-3AD203B41FA5}">
                      <a16:colId xmlns:a16="http://schemas.microsoft.com/office/drawing/2014/main" xmlns="" val="20000"/>
                    </a:ext>
                  </a:extLst>
                </a:gridCol>
                <a:gridCol w="792088">
                  <a:extLst>
                    <a:ext uri="{9D8B030D-6E8A-4147-A177-3AD203B41FA5}">
                      <a16:colId xmlns:a16="http://schemas.microsoft.com/office/drawing/2014/main" xmlns=""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國中健康與體育、藝術、綜合活動及科技</a:t>
                      </a:r>
                      <a:r>
                        <a:rPr lang="zh-TW" altLang="en-US" sz="2000" b="1" dirty="0" smtClean="0">
                          <a:solidFill>
                            <a:schemeClr val="bg1"/>
                          </a:solidFill>
                          <a:latin typeface="微軟正黑體" pitchFamily="34" charset="-120"/>
                          <a:ea typeface="微軟正黑體" pitchFamily="34" charset="-120"/>
                        </a:rPr>
                        <a:t>領域中任</a:t>
                      </a:r>
                      <a:r>
                        <a:rPr lang="zh-TW" altLang="en-US" sz="2000" b="1" dirty="0">
                          <a:solidFill>
                            <a:schemeClr val="bg1"/>
                          </a:solidFill>
                          <a:latin typeface="微軟正黑體" pitchFamily="34" charset="-120"/>
                          <a:ea typeface="微軟正黑體" pitchFamily="34" charset="-120"/>
                        </a:rPr>
                        <a:t>三個領域五學期平均成績達及格者 。</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rgbClr val="002060"/>
                          </a:solidFill>
                          <a:latin typeface="微軟正黑體" pitchFamily="34" charset="-120"/>
                          <a:ea typeface="微軟正黑體" pitchFamily="34" charset="-120"/>
                        </a:rPr>
                        <a:t>3</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9</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702727">
                <a:tc>
                  <a:txBody>
                    <a:bodyPr/>
                    <a:lstStyle/>
                    <a:p>
                      <a:pPr algn="ct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6</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單領域五學期平均成績達及格以上者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3801545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文字方塊 14"/>
          <p:cNvSpPr txBox="1">
            <a:spLocks noChangeArrowheads="1"/>
          </p:cNvSpPr>
          <p:nvPr/>
        </p:nvSpPr>
        <p:spPr bwMode="auto">
          <a:xfrm>
            <a:off x="3635896" y="846179"/>
            <a:ext cx="78422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4400" dirty="0">
                <a:solidFill>
                  <a:srgbClr val="5F5F5F"/>
                </a:solidFill>
                <a:latin typeface="微軟正黑體" pitchFamily="34" charset="-120"/>
                <a:ea typeface="微軟正黑體" pitchFamily="34" charset="-120"/>
              </a:rPr>
              <a:t>目錄</a:t>
            </a:r>
          </a:p>
        </p:txBody>
      </p:sp>
      <p:sp>
        <p:nvSpPr>
          <p:cNvPr id="7" name="內容版面配置區 2"/>
          <p:cNvSpPr>
            <a:spLocks noGrp="1"/>
          </p:cNvSpPr>
          <p:nvPr>
            <p:ph idx="4294967295"/>
          </p:nvPr>
        </p:nvSpPr>
        <p:spPr>
          <a:xfrm>
            <a:off x="1547664" y="1484784"/>
            <a:ext cx="8229600" cy="4752528"/>
          </a:xfrm>
        </p:spPr>
        <p:txBody>
          <a:bodyPr>
            <a:normAutofit/>
          </a:bodyPr>
          <a:lstStyle/>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前言</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2.</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適性入學宣導網說明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a:buNone/>
              <a:defRPr/>
            </a:pPr>
            <a:r>
              <a:rPr lang="en-US" altLang="zh-TW" b="1" dirty="0" smtClean="0">
                <a:solidFill>
                  <a:schemeClr val="accent5">
                    <a:lumMod val="75000"/>
                  </a:schemeClr>
                </a:solidFill>
                <a:latin typeface="微軟正黑體" panose="020B0604030504040204" pitchFamily="34" charset="-120"/>
                <a:ea typeface="微軟正黑體" panose="020B0604030504040204" pitchFamily="34" charset="-120"/>
              </a:rPr>
              <a:t>3.</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入學管道介紹與說明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a:buNone/>
              <a:defRPr/>
            </a:pPr>
            <a:r>
              <a:rPr lang="en-US" altLang="zh-TW" b="1" dirty="0" smtClean="0">
                <a:solidFill>
                  <a:schemeClr val="accent5">
                    <a:lumMod val="75000"/>
                  </a:schemeClr>
                </a:solidFill>
                <a:latin typeface="微軟正黑體" panose="020B0604030504040204" pitchFamily="34" charset="-120"/>
                <a:ea typeface="微軟正黑體" panose="020B0604030504040204" pitchFamily="34" charset="-120"/>
              </a:rPr>
              <a:t>4.</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高級中等學校專業群科介紹與說明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a:buNone/>
              <a:defRPr/>
            </a:pPr>
            <a:r>
              <a:rPr lang="en-US" altLang="zh-TW" b="1" dirty="0" smtClean="0">
                <a:solidFill>
                  <a:schemeClr val="accent5">
                    <a:lumMod val="75000"/>
                  </a:schemeClr>
                </a:solidFill>
                <a:latin typeface="微軟正黑體" panose="020B0604030504040204" pitchFamily="34" charset="-120"/>
                <a:ea typeface="微軟正黑體" panose="020B0604030504040204" pitchFamily="34" charset="-120"/>
              </a:rPr>
              <a:t>5.</a:t>
            </a:r>
            <a:r>
              <a:rPr lang="zh-TW" altLang="en-US" b="1" dirty="0" smtClean="0">
                <a:solidFill>
                  <a:schemeClr val="accent5">
                    <a:lumMod val="75000"/>
                  </a:schemeClr>
                </a:solidFill>
                <a:latin typeface="微軟正黑體" panose="020B0604030504040204" pitchFamily="34" charset="-120"/>
                <a:ea typeface="微軟正黑體" panose="020B0604030504040204" pitchFamily="34" charset="-120"/>
              </a:rPr>
              <a:t> </a:t>
            </a: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12</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年國教課綱實施之後的</a:t>
            </a:r>
            <a:r>
              <a:rPr lang="zh-TW" altLang="en-US" b="1" dirty="0" smtClean="0">
                <a:solidFill>
                  <a:schemeClr val="accent5">
                    <a:lumMod val="75000"/>
                  </a:schemeClr>
                </a:solidFill>
                <a:latin typeface="微軟正黑體" panose="020B0604030504040204" pitchFamily="34" charset="-120"/>
                <a:ea typeface="微軟正黑體" panose="020B0604030504040204" pitchFamily="34" charset="-120"/>
              </a:rPr>
              <a:t>高中</a:t>
            </a:r>
            <a:endParaRPr lang="en-US" altLang="zh-TW" b="1" dirty="0" smtClean="0">
              <a:solidFill>
                <a:schemeClr val="accent5">
                  <a:lumMod val="75000"/>
                </a:schemeClr>
              </a:solidFill>
              <a:latin typeface="微軟正黑體" panose="020B0604030504040204" pitchFamily="34" charset="-120"/>
              <a:ea typeface="微軟正黑體" panose="020B0604030504040204" pitchFamily="34" charset="-120"/>
            </a:endParaRPr>
          </a:p>
          <a:p>
            <a:pPr marL="0" indent="0">
              <a:buNone/>
              <a:defRPr/>
            </a:pPr>
            <a:r>
              <a:rPr lang="en-US" altLang="zh-TW" b="1" dirty="0" smtClean="0">
                <a:solidFill>
                  <a:schemeClr val="accent5">
                    <a:lumMod val="75000"/>
                  </a:schemeClr>
                </a:solidFill>
                <a:latin typeface="微軟正黑體" panose="020B0604030504040204" pitchFamily="34" charset="-120"/>
                <a:ea typeface="微軟正黑體" panose="020B0604030504040204" pitchFamily="34" charset="-120"/>
              </a:rPr>
              <a:t>6.</a:t>
            </a:r>
            <a:r>
              <a:rPr lang="zh-TW" altLang="en-US" b="1" dirty="0" smtClean="0">
                <a:solidFill>
                  <a:schemeClr val="accent5">
                    <a:lumMod val="75000"/>
                  </a:schemeClr>
                </a:solidFill>
                <a:latin typeface="微軟正黑體" panose="020B0604030504040204" pitchFamily="34" charset="-120"/>
                <a:ea typeface="微軟正黑體" panose="020B0604030504040204" pitchFamily="34" charset="-120"/>
              </a:rPr>
              <a:t>結語</a:t>
            </a:r>
            <a:endParaRPr lang="en-US" altLang="zh-TW" b="1" dirty="0" smtClean="0">
              <a:solidFill>
                <a:schemeClr val="accent5">
                  <a:lumMod val="75000"/>
                </a:schemeClr>
              </a:solidFill>
              <a:latin typeface="微軟正黑體" panose="020B0604030504040204" pitchFamily="34" charset="-120"/>
              <a:ea typeface="微軟正黑體" panose="020B0604030504040204" pitchFamily="34" charset="-120"/>
            </a:endParaRPr>
          </a:p>
        </p:txBody>
      </p:sp>
      <p:pic>
        <p:nvPicPr>
          <p:cNvPr id="4" name="Picture 2" descr="「屏東縣」的圖片搜尋結果">
            <a:extLst>
              <a:ext uri="{FF2B5EF4-FFF2-40B4-BE49-F238E27FC236}">
                <a16:creationId xmlns:a16="http://schemas.microsoft.com/office/drawing/2014/main" xmlns="" id="{78DF93C3-A4E8-4336-A8C8-FEFBE785F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xmlns="" id="{16BFADA4-330E-4D5A-B1D5-CEF801688A65}"/>
              </a:ext>
            </a:extLst>
          </p:cNvPr>
          <p:cNvSpPr/>
          <p:nvPr/>
        </p:nvSpPr>
        <p:spPr>
          <a:xfrm>
            <a:off x="4447607" y="3244334"/>
            <a:ext cx="248786" cy="369332"/>
          </a:xfrm>
          <a:prstGeom prst="rect">
            <a:avLst/>
          </a:prstGeom>
        </p:spPr>
        <p:txBody>
          <a:bodyPr wrap="none">
            <a:spAutoFit/>
          </a:bodyPr>
          <a:lstStyle/>
          <a:p>
            <a:r>
              <a:rPr lang="zh-TW" altLang="en-US" b="0" dirty="0"/>
              <a:t> </a:t>
            </a:r>
            <a:endParaRPr lang="zh-TW"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225990" y="44624"/>
            <a:ext cx="42883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多元學習表現採計方式</a:t>
            </a:r>
          </a:p>
        </p:txBody>
      </p:sp>
      <p:cxnSp>
        <p:nvCxnSpPr>
          <p:cNvPr id="20" name="直線接點 19"/>
          <p:cNvCxnSpPr/>
          <p:nvPr/>
        </p:nvCxnSpPr>
        <p:spPr>
          <a:xfrm>
            <a:off x="3779912" y="3212976"/>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77501180"/>
              </p:ext>
            </p:extLst>
          </p:nvPr>
        </p:nvGraphicFramePr>
        <p:xfrm>
          <a:off x="4572000" y="116632"/>
          <a:ext cx="4320480" cy="6717580"/>
        </p:xfrm>
        <a:graphic>
          <a:graphicData uri="http://schemas.openxmlformats.org/drawingml/2006/table">
            <a:tbl>
              <a:tblPr firstRow="1" bandRow="1"/>
              <a:tblGrid>
                <a:gridCol w="1470801">
                  <a:extLst>
                    <a:ext uri="{9D8B030D-6E8A-4147-A177-3AD203B41FA5}">
                      <a16:colId xmlns:a16="http://schemas.microsoft.com/office/drawing/2014/main" xmlns="" val="20000"/>
                    </a:ext>
                  </a:extLst>
                </a:gridCol>
                <a:gridCol w="2849679">
                  <a:extLst>
                    <a:ext uri="{9D8B030D-6E8A-4147-A177-3AD203B41FA5}">
                      <a16:colId xmlns:a16="http://schemas.microsoft.com/office/drawing/2014/main" xmlns="" val="20001"/>
                    </a:ext>
                  </a:extLst>
                </a:gridCol>
              </a:tblGrid>
              <a:tr h="9814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服務表現</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採計至九年級</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上學期</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itchFamily="34" charset="-120"/>
                          <a:ea typeface="微軟正黑體" pitchFamily="34" charset="-120"/>
                        </a:rPr>
                        <a:t>班級幹部</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社團社長</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特殊表現</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10721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u="none" dirty="0">
                          <a:solidFill>
                            <a:srgbClr val="333399"/>
                          </a:solidFill>
                          <a:latin typeface="微軟正黑體" pitchFamily="34" charset="-120"/>
                          <a:ea typeface="微軟正黑體" pitchFamily="34" charset="-120"/>
                        </a:rPr>
                        <a:t>獎懲紀錄</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algn="ctr"/>
                      <a:r>
                        <a:rPr lang="zh-TW" altLang="en-US" sz="1000" b="1" dirty="0">
                          <a:solidFill>
                            <a:srgbClr val="002060"/>
                          </a:solidFill>
                          <a:latin typeface="微軟正黑體" pitchFamily="34" charset="-120"/>
                          <a:ea typeface="微軟正黑體" pitchFamily="34" charset="-120"/>
                        </a:rPr>
                        <a:t>採計至當年度</a:t>
                      </a:r>
                      <a:endParaRPr lang="en-US" altLang="zh-TW" sz="1000" b="1" dirty="0">
                        <a:solidFill>
                          <a:srgbClr val="002060"/>
                        </a:solidFill>
                        <a:latin typeface="微軟正黑體" pitchFamily="34" charset="-120"/>
                        <a:ea typeface="微軟正黑體" pitchFamily="34" charset="-120"/>
                      </a:endParaRPr>
                    </a:p>
                    <a:p>
                      <a:pPr algn="ctr"/>
                      <a:r>
                        <a:rPr lang="en-US" altLang="zh-TW" sz="1000" b="1" dirty="0">
                          <a:solidFill>
                            <a:srgbClr val="002060"/>
                          </a:solidFill>
                          <a:latin typeface="微軟正黑體" pitchFamily="34" charset="-120"/>
                          <a:ea typeface="微軟正黑體" pitchFamily="34" charset="-120"/>
                        </a:rPr>
                        <a:t>4</a:t>
                      </a:r>
                      <a:r>
                        <a:rPr lang="zh-TW" altLang="en-US" sz="1000" b="1" dirty="0">
                          <a:solidFill>
                            <a:srgbClr val="002060"/>
                          </a:solidFill>
                          <a:latin typeface="微軟正黑體" pitchFamily="34" charset="-120"/>
                          <a:ea typeface="微軟正黑體" pitchFamily="34" charset="-120"/>
                        </a:rPr>
                        <a:t>月</a:t>
                      </a:r>
                      <a:r>
                        <a:rPr lang="en-US" altLang="zh-TW" sz="1000" b="1" dirty="0">
                          <a:solidFill>
                            <a:srgbClr val="FF0000"/>
                          </a:solidFill>
                          <a:latin typeface="微軟正黑體" pitchFamily="34" charset="-120"/>
                          <a:ea typeface="微軟正黑體" pitchFamily="34" charset="-120"/>
                        </a:rPr>
                        <a:t>20</a:t>
                      </a:r>
                      <a:r>
                        <a:rPr lang="zh-TW" altLang="en-US" sz="1000" b="1" dirty="0">
                          <a:solidFill>
                            <a:srgbClr val="002060"/>
                          </a:solidFill>
                          <a:latin typeface="微軟正黑體" pitchFamily="34" charset="-120"/>
                          <a:ea typeface="微軟正黑體" pitchFamily="34" charset="-120"/>
                        </a:rPr>
                        <a:t>日前</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銷過或功過相抵後，無任何懲處紀錄者得</a:t>
                      </a:r>
                      <a:r>
                        <a:rPr lang="en-US" altLang="zh-TW" sz="1200" b="1" kern="1200" dirty="0">
                          <a:solidFill>
                            <a:schemeClr val="bg1"/>
                          </a:solidFill>
                          <a:latin typeface="微軟正黑體" pitchFamily="34" charset="-120"/>
                          <a:ea typeface="微軟正黑體" pitchFamily="34" charset="-120"/>
                          <a:cs typeface="+mn-cs"/>
                        </a:rPr>
                        <a:t>10</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1</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7</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2</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4</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3</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1</a:t>
                      </a:r>
                      <a:r>
                        <a:rPr lang="zh-TW" altLang="zh-TW" sz="1200" b="1" kern="1200" dirty="0">
                          <a:solidFill>
                            <a:schemeClr val="bg1"/>
                          </a:solidFill>
                          <a:latin typeface="微軟正黑體" pitchFamily="34" charset="-120"/>
                          <a:ea typeface="微軟正黑體" pitchFamily="34" charset="-120"/>
                          <a:cs typeface="+mn-cs"/>
                        </a:rPr>
                        <a:t>分。</a:t>
                      </a:r>
                      <a:endParaRPr lang="zh-TW" altLang="en-US" sz="1200" b="1" kern="1200" dirty="0">
                        <a:solidFill>
                          <a:schemeClr val="bg1"/>
                        </a:solidFill>
                        <a:latin typeface="微軟正黑體" pitchFamily="34" charset="-120"/>
                        <a:ea typeface="微軟正黑體" pitchFamily="34" charset="-120"/>
                        <a:cs typeface="+mn-cs"/>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11219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競賽表現</a:t>
                      </a:r>
                      <a:endParaRPr lang="en-US" altLang="zh-TW" sz="18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請參閱免試入學作業要點附表２：</a:t>
                      </a:r>
                    </a:p>
                    <a:p>
                      <a:pPr algn="l"/>
                      <a:r>
                        <a:rPr lang="zh-TW" altLang="en-US" sz="1200" b="1" dirty="0">
                          <a:solidFill>
                            <a:schemeClr val="bg1"/>
                          </a:solidFill>
                          <a:latin typeface="微軟正黑體" pitchFamily="34" charset="-120"/>
                          <a:ea typeface="微軟正黑體" pitchFamily="34" charset="-120"/>
                        </a:rPr>
                        <a:t>競賽表現成績計分方式一覽表。</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國中在學期間同一學年度同一性質或同一項目之競賽僅擇優計分一次。</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r h="18046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dirty="0">
                          <a:solidFill>
                            <a:srgbClr val="002060"/>
                          </a:solidFill>
                          <a:latin typeface="微軟正黑體" pitchFamily="34" charset="-120"/>
                          <a:ea typeface="微軟正黑體" pitchFamily="34" charset="-120"/>
                        </a:rPr>
                        <a:t>體適能</a:t>
                      </a:r>
                      <a:endParaRPr lang="en-US" altLang="zh-TW" sz="1800" b="1" dirty="0">
                        <a:solidFill>
                          <a:srgbClr val="002060"/>
                        </a:solidFill>
                        <a:latin typeface="微軟正黑體" pitchFamily="34" charset="-120"/>
                        <a:ea typeface="微軟正黑體" pitchFamily="34" charset="-120"/>
                      </a:endParaRPr>
                    </a:p>
                    <a:p>
                      <a:pPr algn="ct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800" b="1" dirty="0">
                        <a:solidFill>
                          <a:srgbClr val="002060"/>
                        </a:solidFill>
                        <a:latin typeface="微軟正黑體" pitchFamily="34" charset="-120"/>
                        <a:ea typeface="微軟正黑體" pitchFamily="34" charset="-120"/>
                      </a:endParaRPr>
                    </a:p>
                    <a:p>
                      <a:pPr algn="ct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 一項成績達教育部公佈之最新門檻標準者，得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 二項成績達教育部公佈之最新門檻標準者，得</a:t>
                      </a:r>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3.</a:t>
                      </a:r>
                      <a:r>
                        <a:rPr lang="zh-TW" altLang="en-US" sz="1200" b="1" dirty="0">
                          <a:solidFill>
                            <a:schemeClr val="bg1"/>
                          </a:solidFill>
                          <a:latin typeface="微軟正黑體" pitchFamily="34" charset="-120"/>
                          <a:ea typeface="微軟正黑體" pitchFamily="34" charset="-120"/>
                        </a:rPr>
                        <a:t> 三項成績達教育部公佈之最新門檻標準者，得</a:t>
                      </a:r>
                      <a:r>
                        <a:rPr lang="en-US" altLang="zh-TW" sz="1200" b="1" dirty="0">
                          <a:solidFill>
                            <a:schemeClr val="bg1"/>
                          </a:solidFill>
                          <a:latin typeface="微軟正黑體" pitchFamily="34" charset="-120"/>
                          <a:ea typeface="微軟正黑體" pitchFamily="34" charset="-120"/>
                        </a:rPr>
                        <a:t>6</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 四項成績達教育部公佈之最新門檻標準者，得</a:t>
                      </a:r>
                      <a:r>
                        <a:rPr lang="en-US" altLang="zh-TW" sz="1200" b="1" dirty="0">
                          <a:solidFill>
                            <a:schemeClr val="bg1"/>
                          </a:solidFill>
                          <a:latin typeface="微軟正黑體" pitchFamily="34" charset="-120"/>
                          <a:ea typeface="微軟正黑體" pitchFamily="34" charset="-120"/>
                        </a:rPr>
                        <a:t>8</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5.</a:t>
                      </a:r>
                      <a:r>
                        <a:rPr lang="zh-TW" altLang="en-US" sz="1200" b="1" dirty="0">
                          <a:solidFill>
                            <a:schemeClr val="bg1"/>
                          </a:solidFill>
                          <a:latin typeface="微軟正黑體" pitchFamily="34" charset="-120"/>
                          <a:ea typeface="微軟正黑體" pitchFamily="34" charset="-120"/>
                        </a:rPr>
                        <a:t>完成四項檢測者，再得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3"/>
                  </a:ext>
                </a:extLst>
              </a:tr>
              <a:tr h="16445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本土語言認證</a:t>
                      </a: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分</a:t>
                      </a:r>
                      <a:endParaRPr lang="en-US" altLang="zh-TW" sz="2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100" b="1" dirty="0">
                          <a:solidFill>
                            <a:srgbClr val="002060"/>
                          </a:solidFill>
                          <a:latin typeface="微軟正黑體" pitchFamily="34" charset="-120"/>
                          <a:ea typeface="微軟正黑體" pitchFamily="34" charset="-120"/>
                        </a:rPr>
                        <a:t>採計至當年度</a:t>
                      </a:r>
                      <a:r>
                        <a:rPr lang="en-US" altLang="zh-TW" sz="1100" b="1" dirty="0">
                          <a:solidFill>
                            <a:srgbClr val="002060"/>
                          </a:solidFill>
                          <a:latin typeface="微軟正黑體" pitchFamily="34" charset="-120"/>
                          <a:ea typeface="微軟正黑體" pitchFamily="34" charset="-120"/>
                        </a:rPr>
                        <a:t>4</a:t>
                      </a:r>
                      <a:r>
                        <a:rPr lang="zh-TW" altLang="en-US" sz="1100" b="1" dirty="0">
                          <a:solidFill>
                            <a:srgbClr val="002060"/>
                          </a:solidFill>
                          <a:latin typeface="微軟正黑體" pitchFamily="34" charset="-120"/>
                          <a:ea typeface="微軟正黑體" pitchFamily="34" charset="-120"/>
                        </a:rPr>
                        <a:t>月</a:t>
                      </a:r>
                      <a:r>
                        <a:rPr lang="en-US" altLang="zh-TW" sz="1100" b="1" dirty="0">
                          <a:solidFill>
                            <a:srgbClr val="FF0000"/>
                          </a:solidFill>
                          <a:latin typeface="微軟正黑體" pitchFamily="34" charset="-120"/>
                          <a:ea typeface="微軟正黑體" pitchFamily="34" charset="-120"/>
                        </a:rPr>
                        <a:t>20</a:t>
                      </a:r>
                      <a:r>
                        <a:rPr lang="zh-TW" altLang="en-US" sz="1100" b="1" dirty="0">
                          <a:solidFill>
                            <a:srgbClr val="002060"/>
                          </a:solidFill>
                          <a:latin typeface="微軟正黑體" pitchFamily="34" charset="-120"/>
                          <a:ea typeface="微軟正黑體" pitchFamily="34" charset="-120"/>
                        </a:rPr>
                        <a:t>日前，提出之檢定資料如</a:t>
                      </a:r>
                      <a:r>
                        <a:rPr lang="zh-TW" altLang="en-US" sz="1100" b="1" dirty="0">
                          <a:solidFill>
                            <a:srgbClr val="FF0000"/>
                          </a:solidFill>
                          <a:latin typeface="微軟正黑體" pitchFamily="34" charset="-120"/>
                          <a:ea typeface="微軟正黑體" pitchFamily="34" charset="-120"/>
                        </a:rPr>
                        <a:t>非國中教育階段取得者，亦予採計。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通過原住民族語或客語或閩南語初級以上</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已認證得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分；未認證得</a:t>
                      </a:r>
                      <a:r>
                        <a:rPr lang="en-US" altLang="zh-TW" sz="1200" b="1" dirty="0">
                          <a:solidFill>
                            <a:schemeClr val="bg1"/>
                          </a:solidFill>
                          <a:latin typeface="微軟正黑體" pitchFamily="34" charset="-120"/>
                          <a:ea typeface="微軟正黑體" pitchFamily="34" charset="-120"/>
                        </a:rPr>
                        <a:t>0</a:t>
                      </a:r>
                      <a:r>
                        <a:rPr lang="zh-TW" altLang="en-US" sz="1200" b="1" dirty="0">
                          <a:solidFill>
                            <a:schemeClr val="bg1"/>
                          </a:solidFill>
                          <a:latin typeface="微軟正黑體" pitchFamily="34" charset="-120"/>
                          <a:ea typeface="微軟正黑體" pitchFamily="34" charset="-120"/>
                        </a:rPr>
                        <a:t>分。</a:t>
                      </a:r>
                      <a:endParaRPr lang="en-US" altLang="zh-TW" sz="1200" b="1" dirty="0">
                        <a:solidFill>
                          <a:schemeClr val="bg1"/>
                        </a:solidFill>
                        <a:latin typeface="微軟正黑體" pitchFamily="34" charset="-120"/>
                        <a:ea typeface="微軟正黑體" pitchFamily="34" charset="-120"/>
                      </a:endParaRP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本土語言認證採認主管機關核發之證書：原住民族語為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原住民族語言能力認證測驗合格證書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客家委員會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教育部</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閩南語語言能力認證考試合格證書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，非上列證書不予採計。</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4"/>
                  </a:ext>
                </a:extLst>
              </a:tr>
            </a:tbl>
          </a:graphicData>
        </a:graphic>
      </p:graphicFrame>
      <p:grpSp>
        <p:nvGrpSpPr>
          <p:cNvPr id="10" name="群組 9"/>
          <p:cNvGrpSpPr/>
          <p:nvPr/>
        </p:nvGrpSpPr>
        <p:grpSpPr>
          <a:xfrm>
            <a:off x="107504" y="5301208"/>
            <a:ext cx="4258170" cy="1368152"/>
            <a:chOff x="41445" y="45360"/>
            <a:chExt cx="7562253" cy="1355636"/>
          </a:xfrm>
          <a:scene3d>
            <a:camera prst="orthographicFront"/>
            <a:lightRig rig="flat" dir="t"/>
          </a:scene3d>
        </p:grpSpPr>
        <p:sp>
          <p:nvSpPr>
            <p:cNvPr id="11" name="矩形 10"/>
            <p:cNvSpPr/>
            <p:nvPr/>
          </p:nvSpPr>
          <p:spPr>
            <a:xfrm>
              <a:off x="41445" y="45360"/>
              <a:ext cx="7562253"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130204" y="223733"/>
              <a:ext cx="7321858" cy="1177263"/>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多元學習表現</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多元學習表現項目各單項總和等於</a:t>
              </a:r>
              <a:r>
                <a:rPr lang="en-US" altLang="zh-TW" dirty="0">
                  <a:solidFill>
                    <a:srgbClr val="660066"/>
                  </a:solidFill>
                  <a:latin typeface="微軟正黑體" pitchFamily="34" charset="-120"/>
                  <a:ea typeface="微軟正黑體" pitchFamily="34" charset="-120"/>
                </a:rPr>
                <a:t>42</a:t>
              </a:r>
              <a:r>
                <a:rPr lang="zh-TW" altLang="en-US" dirty="0">
                  <a:solidFill>
                    <a:srgbClr val="660066"/>
                  </a:solidFill>
                  <a:latin typeface="微軟正黑體" pitchFamily="34" charset="-120"/>
                  <a:ea typeface="微軟正黑體" pitchFamily="34" charset="-120"/>
                </a:rPr>
                <a:t>分，可以選擇優勢發展項目爭取分數，</a:t>
              </a:r>
              <a:r>
                <a:rPr lang="zh-TW" altLang="en-US" dirty="0">
                  <a:solidFill>
                    <a:srgbClr val="FF0000"/>
                  </a:solidFill>
                  <a:latin typeface="微軟正黑體" pitchFamily="34" charset="-120"/>
                  <a:ea typeface="微軟正黑體" pitchFamily="34" charset="-120"/>
                </a:rPr>
                <a:t>最高採計上限為</a:t>
              </a:r>
              <a:r>
                <a:rPr lang="en-US" altLang="zh-TW" dirty="0">
                  <a:solidFill>
                    <a:srgbClr val="FF0000"/>
                  </a:solidFill>
                  <a:latin typeface="微軟正黑體" pitchFamily="34" charset="-120"/>
                  <a:ea typeface="微軟正黑體" pitchFamily="34" charset="-120"/>
                </a:rPr>
                <a:t>28</a:t>
              </a:r>
              <a:r>
                <a:rPr lang="zh-TW" altLang="en-US" dirty="0">
                  <a:solidFill>
                    <a:srgbClr val="FF0000"/>
                  </a:solidFill>
                  <a:latin typeface="微軟正黑體" pitchFamily="34" charset="-120"/>
                  <a:ea typeface="微軟正黑體" pitchFamily="34" charset="-120"/>
                </a:rPr>
                <a:t>分</a:t>
              </a:r>
              <a:r>
                <a:rPr lang="zh-TW" altLang="en-US" dirty="0">
                  <a:solidFill>
                    <a:srgbClr val="660066"/>
                  </a:solidFill>
                  <a:latin typeface="微軟正黑體" pitchFamily="34" charset="-120"/>
                  <a:ea typeface="微軟正黑體" pitchFamily="34" charset="-120"/>
                </a:rPr>
                <a:t>。</a:t>
              </a:r>
            </a:p>
          </p:txBody>
        </p:sp>
      </p:grpSp>
      <p:graphicFrame>
        <p:nvGraphicFramePr>
          <p:cNvPr id="13" name="內容版面配置區 3"/>
          <p:cNvGraphicFramePr>
            <a:graphicFrameLocks/>
          </p:cNvGraphicFramePr>
          <p:nvPr>
            <p:extLst>
              <p:ext uri="{D42A27DB-BD31-4B8C-83A1-F6EECF244321}">
                <p14:modId xmlns:p14="http://schemas.microsoft.com/office/powerpoint/2010/main" val="4130443631"/>
              </p:ext>
            </p:extLst>
          </p:nvPr>
        </p:nvGraphicFramePr>
        <p:xfrm>
          <a:off x="-480524" y="1219230"/>
          <a:ext cx="5084094" cy="3937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84791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259632" y="54868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213430901"/>
              </p:ext>
            </p:extLst>
          </p:nvPr>
        </p:nvGraphicFramePr>
        <p:xfrm>
          <a:off x="107504" y="1196752"/>
          <a:ext cx="8928992"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99893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1626299496"/>
              </p:ext>
            </p:extLst>
          </p:nvPr>
        </p:nvGraphicFramePr>
        <p:xfrm>
          <a:off x="457200" y="1785926"/>
          <a:ext cx="8435280" cy="4667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709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900000" y="620688"/>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6" name="內容版面配置區 4"/>
          <p:cNvGraphicFramePr>
            <a:graphicFrameLocks/>
          </p:cNvGraphicFramePr>
          <p:nvPr>
            <p:extLst>
              <p:ext uri="{D42A27DB-BD31-4B8C-83A1-F6EECF244321}">
                <p14:modId xmlns:p14="http://schemas.microsoft.com/office/powerpoint/2010/main" val="2890640026"/>
              </p:ext>
            </p:extLst>
          </p:nvPr>
        </p:nvGraphicFramePr>
        <p:xfrm>
          <a:off x="107504" y="1196752"/>
          <a:ext cx="907300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3441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內容版面配置區 4"/>
          <p:cNvGraphicFramePr>
            <a:graphicFrameLocks/>
          </p:cNvGraphicFramePr>
          <p:nvPr>
            <p:extLst>
              <p:ext uri="{D42A27DB-BD31-4B8C-83A1-F6EECF244321}">
                <p14:modId xmlns:p14="http://schemas.microsoft.com/office/powerpoint/2010/main" val="412600727"/>
              </p:ext>
            </p:extLst>
          </p:nvPr>
        </p:nvGraphicFramePr>
        <p:xfrm>
          <a:off x="395536" y="1412776"/>
          <a:ext cx="8496944"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1"/>
          <p:cNvSpPr>
            <a:spLocks noChangeArrowheads="1"/>
          </p:cNvSpPr>
          <p:nvPr/>
        </p:nvSpPr>
        <p:spPr bwMode="auto">
          <a:xfrm>
            <a:off x="900000" y="69215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spTree>
    <p:extLst>
      <p:ext uri="{BB962C8B-B14F-4D97-AF65-F5344CB8AC3E}">
        <p14:creationId xmlns:p14="http://schemas.microsoft.com/office/powerpoint/2010/main" val="30645114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資料庫圖表 7"/>
          <p:cNvGraphicFramePr/>
          <p:nvPr>
            <p:extLst>
              <p:ext uri="{D42A27DB-BD31-4B8C-83A1-F6EECF244321}">
                <p14:modId xmlns:p14="http://schemas.microsoft.com/office/powerpoint/2010/main" val="2365582285"/>
              </p:ext>
            </p:extLst>
          </p:nvPr>
        </p:nvGraphicFramePr>
        <p:xfrm>
          <a:off x="846878" y="1630977"/>
          <a:ext cx="7704856"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1"/>
          <p:cNvSpPr>
            <a:spLocks noChangeArrowheads="1"/>
          </p:cNvSpPr>
          <p:nvPr/>
        </p:nvSpPr>
        <p:spPr bwMode="auto">
          <a:xfrm>
            <a:off x="414319" y="563571"/>
            <a:ext cx="85699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多元學習表現體適能檢測項目</a:t>
            </a:r>
          </a:p>
        </p:txBody>
      </p:sp>
      <p:sp>
        <p:nvSpPr>
          <p:cNvPr id="2" name="文字方塊 1"/>
          <p:cNvSpPr txBox="1"/>
          <p:nvPr/>
        </p:nvSpPr>
        <p:spPr>
          <a:xfrm>
            <a:off x="179512" y="6002041"/>
            <a:ext cx="9039591"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zh-TW" altLang="en-US" sz="2400" dirty="0">
                <a:latin typeface="微軟正黑體" panose="020B0604030504040204" pitchFamily="34" charset="-120"/>
                <a:ea typeface="微軟正黑體" panose="020B0604030504040204" pitchFamily="34" charset="-120"/>
              </a:rPr>
              <a:t>體適能常模詳見體育署體適能網站</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 </a:t>
            </a:r>
            <a:r>
              <a:rPr lang="en-US" altLang="zh-TW" sz="2400" dirty="0">
                <a:latin typeface="微軟正黑體" panose="020B0604030504040204" pitchFamily="34" charset="-120"/>
                <a:ea typeface="微軟正黑體" panose="020B0604030504040204" pitchFamily="34" charset="-120"/>
              </a:rPr>
              <a:t>https://www.fitness.org.tw/</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237910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6518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3066718746"/>
              </p:ext>
            </p:extLst>
          </p:nvPr>
        </p:nvGraphicFramePr>
        <p:xfrm>
          <a:off x="457200" y="1785926"/>
          <a:ext cx="8435280" cy="4175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13130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適性發展積分</a:t>
            </a:r>
          </a:p>
        </p:txBody>
      </p:sp>
      <p:cxnSp>
        <p:nvCxnSpPr>
          <p:cNvPr id="20" name="直線接點 19"/>
          <p:cNvCxnSpPr/>
          <p:nvPr/>
        </p:nvCxnSpPr>
        <p:spPr>
          <a:xfrm>
            <a:off x="4283968" y="3933056"/>
            <a:ext cx="165618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1639911329"/>
              </p:ext>
            </p:extLst>
          </p:nvPr>
        </p:nvGraphicFramePr>
        <p:xfrm>
          <a:off x="5629228" y="2276872"/>
          <a:ext cx="3384376" cy="2898582"/>
        </p:xfrm>
        <a:graphic>
          <a:graphicData uri="http://schemas.openxmlformats.org/drawingml/2006/table">
            <a:tbl>
              <a:tblPr firstRow="1" bandRow="1"/>
              <a:tblGrid>
                <a:gridCol w="1937400">
                  <a:extLst>
                    <a:ext uri="{9D8B030D-6E8A-4147-A177-3AD203B41FA5}">
                      <a16:colId xmlns:a16="http://schemas.microsoft.com/office/drawing/2014/main" xmlns="" val="20000"/>
                    </a:ext>
                  </a:extLst>
                </a:gridCol>
                <a:gridCol w="1446976">
                  <a:extLst>
                    <a:ext uri="{9D8B030D-6E8A-4147-A177-3AD203B41FA5}">
                      <a16:colId xmlns:a16="http://schemas.microsoft.com/office/drawing/2014/main" xmlns="" val="20001"/>
                    </a:ext>
                  </a:extLst>
                </a:gridCol>
              </a:tblGrid>
              <a:tr h="79208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生涯規劃建議</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702727">
                <a:tc>
                  <a:txBody>
                    <a:bodyPr/>
                    <a:lstStyle/>
                    <a:p>
                      <a:pPr algn="ctr"/>
                      <a:r>
                        <a:rPr lang="zh-TW" altLang="en-US" sz="2000" b="1" dirty="0">
                          <a:solidFill>
                            <a:srgbClr val="002060"/>
                          </a:solidFill>
                          <a:latin typeface="微軟正黑體" pitchFamily="34" charset="-120"/>
                          <a:ea typeface="微軟正黑體" pitchFamily="34" charset="-120"/>
                        </a:rPr>
                        <a:t>我的志願</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家長建議</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輔導小組建議</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3"/>
                  </a:ext>
                </a:extLst>
              </a:tr>
            </a:tbl>
          </a:graphicData>
        </a:graphic>
      </p:graphicFrame>
      <p:grpSp>
        <p:nvGrpSpPr>
          <p:cNvPr id="10" name="群組 9"/>
          <p:cNvGrpSpPr/>
          <p:nvPr/>
        </p:nvGrpSpPr>
        <p:grpSpPr>
          <a:xfrm>
            <a:off x="827584" y="5329494"/>
            <a:ext cx="6650718" cy="1339865"/>
            <a:chOff x="2282502" y="-39859"/>
            <a:chExt cx="8203920" cy="1273147"/>
          </a:xfrm>
          <a:scene3d>
            <a:camera prst="orthographicFront"/>
            <a:lightRig rig="flat" dir="t"/>
          </a:scene3d>
        </p:grpSpPr>
        <p:sp>
          <p:nvSpPr>
            <p:cNvPr id="11" name="矩形 10"/>
            <p:cNvSpPr/>
            <p:nvPr/>
          </p:nvSpPr>
          <p:spPr>
            <a:xfrm>
              <a:off x="2282502" y="-39859"/>
              <a:ext cx="8203920"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2819402" y="133504"/>
              <a:ext cx="7473495"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適性發展</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採計至當年度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a:t>
              </a:r>
              <a:r>
                <a:rPr lang="en-US" altLang="zh-TW" dirty="0">
                  <a:solidFill>
                    <a:srgbClr val="FF0000"/>
                  </a:solidFill>
                  <a:latin typeface="微軟正黑體" pitchFamily="34" charset="-120"/>
                  <a:ea typeface="微軟正黑體" pitchFamily="34" charset="-120"/>
                </a:rPr>
                <a:t>20</a:t>
              </a:r>
              <a:r>
                <a:rPr lang="zh-TW" altLang="en-US" dirty="0">
                  <a:solidFill>
                    <a:srgbClr val="660066"/>
                  </a:solidFill>
                  <a:latin typeface="微軟正黑體" pitchFamily="34" charset="-120"/>
                  <a:ea typeface="微軟正黑體" pitchFamily="34" charset="-120"/>
                </a:rPr>
                <a:t>日前。</a:t>
              </a:r>
              <a:endParaRPr lang="en-US" altLang="zh-TW" dirty="0">
                <a:solidFill>
                  <a:srgbClr val="660066"/>
                </a:solidFill>
                <a:latin typeface="微軟正黑體" pitchFamily="34" charset="-120"/>
                <a:ea typeface="微軟正黑體" pitchFamily="34" charset="-120"/>
              </a:endParaRPr>
            </a:p>
            <a:p>
              <a:pP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落實國中端適性輔導工作並實際幫助學生適性升學與發展。</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3356702611"/>
              </p:ext>
            </p:extLst>
          </p:nvPr>
        </p:nvGraphicFramePr>
        <p:xfrm>
          <a:off x="-180528" y="1412776"/>
          <a:ext cx="5688632"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79710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54868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經濟弱勢積分</a:t>
            </a:r>
          </a:p>
        </p:txBody>
      </p:sp>
      <p:cxnSp>
        <p:nvCxnSpPr>
          <p:cNvPr id="20" name="直線接點 19"/>
          <p:cNvCxnSpPr/>
          <p:nvPr/>
        </p:nvCxnSpPr>
        <p:spPr>
          <a:xfrm>
            <a:off x="4644007" y="4365104"/>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3065245730"/>
              </p:ext>
            </p:extLst>
          </p:nvPr>
        </p:nvGraphicFramePr>
        <p:xfrm>
          <a:off x="5508104" y="2492896"/>
          <a:ext cx="3384376" cy="2370781"/>
        </p:xfrm>
        <a:graphic>
          <a:graphicData uri="http://schemas.openxmlformats.org/drawingml/2006/table">
            <a:tbl>
              <a:tblPr firstRow="1" bandRow="1"/>
              <a:tblGrid>
                <a:gridCol w="1937400">
                  <a:extLst>
                    <a:ext uri="{9D8B030D-6E8A-4147-A177-3AD203B41FA5}">
                      <a16:colId xmlns:a16="http://schemas.microsoft.com/office/drawing/2014/main" xmlns="" val="20000"/>
                    </a:ext>
                  </a:extLst>
                </a:gridCol>
                <a:gridCol w="1446976">
                  <a:extLst>
                    <a:ext uri="{9D8B030D-6E8A-4147-A177-3AD203B41FA5}">
                      <a16:colId xmlns:a16="http://schemas.microsoft.com/office/drawing/2014/main" xmlns=""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領有縣（市）政府證明者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中低收入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bl>
          </a:graphicData>
        </a:graphic>
      </p:graphicFrame>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經濟弱勢證明</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資格認定以當年度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月具有此身分證明。</a:t>
              </a:r>
              <a:endParaRPr lang="zh-TW" altLang="en-US" b="0" dirty="0">
                <a:solidFill>
                  <a:srgbClr val="660066"/>
                </a:solidFill>
                <a:latin typeface="Calibri"/>
                <a:ea typeface="新細明體"/>
              </a:endParaRPr>
            </a:p>
          </p:txBody>
        </p:sp>
      </p:grpSp>
      <p:graphicFrame>
        <p:nvGraphicFramePr>
          <p:cNvPr id="14" name="內容版面配置區 3"/>
          <p:cNvGraphicFramePr>
            <a:graphicFrameLocks/>
          </p:cNvGraphicFramePr>
          <p:nvPr>
            <p:extLst>
              <p:ext uri="{D42A27DB-BD31-4B8C-83A1-F6EECF244321}">
                <p14:modId xmlns:p14="http://schemas.microsoft.com/office/powerpoint/2010/main" val="2000132285"/>
              </p:ext>
            </p:extLst>
          </p:nvPr>
        </p:nvGraphicFramePr>
        <p:xfrm>
          <a:off x="467544" y="1276925"/>
          <a:ext cx="5084094" cy="3880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53282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70993" y="113139"/>
            <a:ext cx="6518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國中教育會考採計</a:t>
            </a:r>
          </a:p>
        </p:txBody>
      </p:sp>
      <p:cxnSp>
        <p:nvCxnSpPr>
          <p:cNvPr id="20" name="直線接點 19"/>
          <p:cNvCxnSpPr/>
          <p:nvPr/>
        </p:nvCxnSpPr>
        <p:spPr>
          <a:xfrm>
            <a:off x="4211960" y="5085184"/>
            <a:ext cx="1800200"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2520377667"/>
              </p:ext>
            </p:extLst>
          </p:nvPr>
        </p:nvGraphicFramePr>
        <p:xfrm>
          <a:off x="5220072" y="697917"/>
          <a:ext cx="3384376" cy="5273143"/>
        </p:xfrm>
        <a:graphic>
          <a:graphicData uri="http://schemas.openxmlformats.org/drawingml/2006/table">
            <a:tbl>
              <a:tblPr firstRow="1" bandRow="1"/>
              <a:tblGrid>
                <a:gridCol w="676154">
                  <a:extLst>
                    <a:ext uri="{9D8B030D-6E8A-4147-A177-3AD203B41FA5}">
                      <a16:colId xmlns:a16="http://schemas.microsoft.com/office/drawing/2014/main" xmlns="" val="20000"/>
                    </a:ext>
                  </a:extLst>
                </a:gridCol>
                <a:gridCol w="292546">
                  <a:extLst>
                    <a:ext uri="{9D8B030D-6E8A-4147-A177-3AD203B41FA5}">
                      <a16:colId xmlns:a16="http://schemas.microsoft.com/office/drawing/2014/main" xmlns="" val="20001"/>
                    </a:ext>
                  </a:extLst>
                </a:gridCol>
                <a:gridCol w="968700">
                  <a:extLst>
                    <a:ext uri="{9D8B030D-6E8A-4147-A177-3AD203B41FA5}">
                      <a16:colId xmlns:a16="http://schemas.microsoft.com/office/drawing/2014/main" xmlns="" val="20003"/>
                    </a:ext>
                  </a:extLst>
                </a:gridCol>
                <a:gridCol w="1446976">
                  <a:extLst>
                    <a:ext uri="{9D8B030D-6E8A-4147-A177-3AD203B41FA5}">
                      <a16:colId xmlns:a16="http://schemas.microsoft.com/office/drawing/2014/main" xmlns="" val="20002"/>
                    </a:ext>
                  </a:extLst>
                </a:gridCol>
              </a:tblGrid>
              <a:tr h="1074712">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國、英、數、社、自</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777171">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anose="020B0604030504040204" pitchFamily="34" charset="-120"/>
                        </a:rPr>
                        <a:t>精    熟</a:t>
                      </a:r>
                      <a:r>
                        <a:rPr lang="en-US" altLang="zh-TW" sz="2000" b="1" dirty="0">
                          <a:solidFill>
                            <a:schemeClr val="tx1"/>
                          </a:solidFill>
                          <a:latin typeface="微軟正黑體" pitchFamily="34" charset="-120"/>
                          <a:ea typeface="微軟正黑體" panose="020B0604030504040204" pitchFamily="34" charset="-120"/>
                        </a:rPr>
                        <a:t>(A)</a:t>
                      </a:r>
                      <a:endParaRPr lang="zh-TW" altLang="en-US" sz="2000" b="1" dirty="0">
                        <a:solidFill>
                          <a:schemeClr val="tx1"/>
                        </a:solidFill>
                        <a:latin typeface="微軟正黑體" pitchFamily="34" charset="-120"/>
                        <a:ea typeface="微軟正黑體" panose="020B0604030504040204"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bg1"/>
                          </a:solidFill>
                          <a:latin typeface="微軟正黑體" pitchFamily="34" charset="-120"/>
                          <a:ea typeface="+mn-ea"/>
                        </a:rPr>
                        <a:t>5</a:t>
                      </a:r>
                      <a:endParaRPr lang="zh-TW" altLang="en-US" sz="2000" b="1" dirty="0">
                        <a:solidFill>
                          <a:schemeClr val="bg1"/>
                        </a:solidFill>
                        <a:latin typeface="微軟正黑體" pitchFamily="34" charset="-120"/>
                        <a:ea typeface="+mn-ea"/>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455156">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基</a:t>
                      </a: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礎</a:t>
                      </a:r>
                      <a:endParaRPr lang="en-US" altLang="zh-TW"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r h="478968">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p>
                      <a:pPr algn="ctr"/>
                      <a:r>
                        <a:rPr lang="en-US" altLang="zh-TW" sz="2000" b="1" dirty="0">
                          <a:solidFill>
                            <a:schemeClr val="bg1"/>
                          </a:solidFill>
                          <a:latin typeface="微軟正黑體" pitchFamily="34" charset="-120"/>
                          <a:ea typeface="微軟正黑體" pitchFamily="34" charset="-120"/>
                        </a:rPr>
                        <a:t>3.5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3"/>
                  </a:ext>
                </a:extLst>
              </a:tr>
              <a:tr h="439271">
                <a:tc vMerge="1">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4"/>
                  </a:ext>
                </a:extLst>
              </a:tr>
              <a:tr h="620939">
                <a:tc grid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待加強</a:t>
                      </a:r>
                      <a:r>
                        <a:rPr lang="en-US" altLang="zh-TW" sz="2000" b="1" dirty="0">
                          <a:solidFill>
                            <a:schemeClr val="tx1"/>
                          </a:solidFill>
                          <a:latin typeface="微軟正黑體" pitchFamily="34" charset="-120"/>
                          <a:ea typeface="微軟正黑體" pitchFamily="34" charset="-120"/>
                        </a:rPr>
                        <a:t>(C)</a:t>
                      </a:r>
                      <a:endParaRPr lang="zh-TW" altLang="en-US"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5"/>
                  </a:ext>
                </a:extLst>
              </a:tr>
              <a:tr h="713463">
                <a:tc rowSpan="2"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寫作</a:t>
                      </a: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2"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002060"/>
                          </a:solidFill>
                          <a:latin typeface="微軟正黑體" pitchFamily="34" charset="-120"/>
                          <a:ea typeface="微軟正黑體" pitchFamily="34" charset="-120"/>
                        </a:rPr>
                        <a:t>5</a:t>
                      </a:r>
                      <a:r>
                        <a:rPr lang="zh-TW" altLang="en-US" sz="2000" b="1" dirty="0">
                          <a:solidFill>
                            <a:srgbClr val="002060"/>
                          </a:solidFill>
                          <a:latin typeface="微軟正黑體" pitchFamily="34" charset="-120"/>
                          <a:ea typeface="微軟正黑體" pitchFamily="34" charset="-120"/>
                        </a:rPr>
                        <a:t>、</a:t>
                      </a:r>
                      <a:r>
                        <a:rPr lang="en-US" altLang="zh-TW" sz="2000" b="1" dirty="0">
                          <a:solidFill>
                            <a:srgbClr val="002060"/>
                          </a:solidFill>
                          <a:latin typeface="微軟正黑體" pitchFamily="34" charset="-120"/>
                          <a:ea typeface="微軟正黑體" pitchFamily="34" charset="-120"/>
                        </a:rPr>
                        <a:t>6</a:t>
                      </a:r>
                      <a:r>
                        <a:rPr lang="zh-TW" altLang="en-US" sz="2000" b="1" dirty="0">
                          <a:solidFill>
                            <a:srgbClr val="00206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6"/>
                  </a:ext>
                </a:extLst>
              </a:tr>
              <a:tr h="713463">
                <a:tc gridSpan="2"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002060"/>
                          </a:solidFill>
                          <a:latin typeface="微軟正黑體" pitchFamily="34" charset="-120"/>
                          <a:ea typeface="微軟正黑體" pitchFamily="34" charset="-120"/>
                        </a:rPr>
                        <a:t>3</a:t>
                      </a:r>
                      <a:r>
                        <a:rPr lang="zh-TW" altLang="en-US" sz="2000" b="1" dirty="0">
                          <a:solidFill>
                            <a:srgbClr val="002060"/>
                          </a:solidFill>
                          <a:latin typeface="微軟正黑體" pitchFamily="34" charset="-120"/>
                          <a:ea typeface="微軟正黑體" pitchFamily="34" charset="-120"/>
                        </a:rPr>
                        <a:t>、</a:t>
                      </a:r>
                      <a:r>
                        <a:rPr lang="en-US" altLang="zh-TW" sz="2000" b="1" dirty="0">
                          <a:solidFill>
                            <a:srgbClr val="002060"/>
                          </a:solidFill>
                          <a:latin typeface="微軟正黑體" pitchFamily="34" charset="-120"/>
                          <a:ea typeface="微軟正黑體" pitchFamily="34" charset="-120"/>
                        </a:rPr>
                        <a:t>4</a:t>
                      </a:r>
                      <a:r>
                        <a:rPr lang="zh-TW" altLang="en-US" sz="2000" b="1" dirty="0">
                          <a:solidFill>
                            <a:srgbClr val="00206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0.5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7"/>
                  </a:ext>
                </a:extLst>
              </a:tr>
            </a:tbl>
          </a:graphicData>
        </a:graphic>
      </p:graphicFrame>
      <p:grpSp>
        <p:nvGrpSpPr>
          <p:cNvPr id="10" name="群組 9"/>
          <p:cNvGrpSpPr/>
          <p:nvPr/>
        </p:nvGrpSpPr>
        <p:grpSpPr>
          <a:xfrm>
            <a:off x="12329" y="5445224"/>
            <a:ext cx="5207743" cy="1412776"/>
            <a:chOff x="3220631" y="480186"/>
            <a:chExt cx="8307838" cy="1254194"/>
          </a:xfrm>
          <a:scene3d>
            <a:camera prst="orthographicFront"/>
            <a:lightRig rig="flat" dir="t"/>
          </a:scene3d>
        </p:grpSpPr>
        <p:sp>
          <p:nvSpPr>
            <p:cNvPr id="11" name="矩形 10"/>
            <p:cNvSpPr/>
            <p:nvPr/>
          </p:nvSpPr>
          <p:spPr>
            <a:xfrm>
              <a:off x="3324550" y="480186"/>
              <a:ext cx="8203919"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220631" y="634596"/>
              <a:ext cx="8140227"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國中教育會考</a:t>
              </a:r>
              <a:endParaRPr lang="en-US" altLang="zh-TW" sz="1000" dirty="0">
                <a:solidFill>
                  <a:srgbClr val="660066"/>
                </a:solidFill>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本積分為「國文」、「英語」、「數學」、「社會」、「自然」、「寫作」等六科</a:t>
              </a:r>
              <a:endParaRPr lang="en-US" altLang="zh-TW" dirty="0">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之國中教育會考表現加總</a:t>
              </a:r>
              <a:endParaRPr lang="zh-TW" altLang="en-US" b="0" dirty="0">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3986949288"/>
              </p:ext>
            </p:extLst>
          </p:nvPr>
        </p:nvGraphicFramePr>
        <p:xfrm>
          <a:off x="-252536" y="1276925"/>
          <a:ext cx="5544616" cy="4024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02594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41">
            <a:extLst>
              <a:ext uri="{FF2B5EF4-FFF2-40B4-BE49-F238E27FC236}">
                <a16:creationId xmlns:a16="http://schemas.microsoft.com/office/drawing/2014/main" xmlns="" id="{61A1FB2A-1BAD-4E7F-B049-E848B3BEEC2F}"/>
              </a:ext>
            </a:extLst>
          </p:cNvPr>
          <p:cNvSpPr>
            <a:spLocks noChangeArrowheads="1"/>
          </p:cNvSpPr>
          <p:nvPr/>
        </p:nvSpPr>
        <p:spPr bwMode="auto">
          <a:xfrm>
            <a:off x="458667" y="445717"/>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適性入學</a:t>
            </a:r>
          </a:p>
        </p:txBody>
      </p:sp>
      <p:sp>
        <p:nvSpPr>
          <p:cNvPr id="26" name="Rectangle 41">
            <a:extLst>
              <a:ext uri="{FF2B5EF4-FFF2-40B4-BE49-F238E27FC236}">
                <a16:creationId xmlns:a16="http://schemas.microsoft.com/office/drawing/2014/main" xmlns="" id="{AB68D209-E85D-4DC5-A8AE-92021C5B965F}"/>
              </a:ext>
            </a:extLst>
          </p:cNvPr>
          <p:cNvSpPr>
            <a:spLocks noChangeArrowheads="1"/>
          </p:cNvSpPr>
          <p:nvPr/>
        </p:nvSpPr>
        <p:spPr bwMode="auto">
          <a:xfrm>
            <a:off x="68152" y="3595800"/>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學制</a:t>
            </a:r>
          </a:p>
        </p:txBody>
      </p:sp>
      <p:sp>
        <p:nvSpPr>
          <p:cNvPr id="27" name="Rectangle 41">
            <a:hlinkClick r:id="rId3" action="ppaction://hlinksldjump"/>
            <a:extLst>
              <a:ext uri="{FF2B5EF4-FFF2-40B4-BE49-F238E27FC236}">
                <a16:creationId xmlns:a16="http://schemas.microsoft.com/office/drawing/2014/main" xmlns="" id="{3D74403F-C371-4CE2-8A28-DECB743A04BE}"/>
              </a:ext>
            </a:extLst>
          </p:cNvPr>
          <p:cNvSpPr>
            <a:spLocks noChangeArrowheads="1"/>
          </p:cNvSpPr>
          <p:nvPr/>
        </p:nvSpPr>
        <p:spPr bwMode="auto">
          <a:xfrm>
            <a:off x="5569056" y="139421"/>
            <a:ext cx="2088232" cy="773101"/>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升學管道</a:t>
            </a:r>
          </a:p>
        </p:txBody>
      </p:sp>
      <p:sp>
        <p:nvSpPr>
          <p:cNvPr id="28" name="Rectangle 41">
            <a:hlinkClick r:id="rId4" action="ppaction://hlinksldjump"/>
            <a:extLst>
              <a:ext uri="{FF2B5EF4-FFF2-40B4-BE49-F238E27FC236}">
                <a16:creationId xmlns:a16="http://schemas.microsoft.com/office/drawing/2014/main" xmlns="" id="{BB511949-695A-474F-B75B-D4CF41D3BA02}"/>
              </a:ext>
            </a:extLst>
          </p:cNvPr>
          <p:cNvSpPr>
            <a:spLocks noChangeArrowheads="1"/>
          </p:cNvSpPr>
          <p:nvPr/>
        </p:nvSpPr>
        <p:spPr bwMode="auto">
          <a:xfrm>
            <a:off x="4330822" y="991986"/>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完全免試</a:t>
            </a:r>
          </a:p>
        </p:txBody>
      </p:sp>
      <p:sp>
        <p:nvSpPr>
          <p:cNvPr id="32" name="Rectangle 41">
            <a:hlinkClick r:id="rId5" action="ppaction://hlinksldjump"/>
            <a:extLst>
              <a:ext uri="{FF2B5EF4-FFF2-40B4-BE49-F238E27FC236}">
                <a16:creationId xmlns:a16="http://schemas.microsoft.com/office/drawing/2014/main" xmlns="" id="{B878E6AD-8189-4963-AF6E-5B36095A331A}"/>
              </a:ext>
            </a:extLst>
          </p:cNvPr>
          <p:cNvSpPr>
            <a:spLocks noChangeArrowheads="1"/>
          </p:cNvSpPr>
          <p:nvPr/>
        </p:nvSpPr>
        <p:spPr bwMode="auto">
          <a:xfrm>
            <a:off x="1636912" y="232827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高中</a:t>
            </a:r>
          </a:p>
        </p:txBody>
      </p:sp>
      <p:sp>
        <p:nvSpPr>
          <p:cNvPr id="33" name="Rectangle 41">
            <a:hlinkClick r:id="rId6" action="ppaction://hlinksldjump"/>
            <a:extLst>
              <a:ext uri="{FF2B5EF4-FFF2-40B4-BE49-F238E27FC236}">
                <a16:creationId xmlns:a16="http://schemas.microsoft.com/office/drawing/2014/main" xmlns="" id="{C27D996E-75F0-4AE8-A5D5-853F34F2628C}"/>
              </a:ext>
            </a:extLst>
          </p:cNvPr>
          <p:cNvSpPr>
            <a:spLocks noChangeArrowheads="1"/>
          </p:cNvSpPr>
          <p:nvPr/>
        </p:nvSpPr>
        <p:spPr bwMode="auto">
          <a:xfrm>
            <a:off x="1636912" y="584977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五專</a:t>
            </a:r>
          </a:p>
        </p:txBody>
      </p:sp>
      <p:sp>
        <p:nvSpPr>
          <p:cNvPr id="34" name="Rectangle 41">
            <a:extLst>
              <a:ext uri="{FF2B5EF4-FFF2-40B4-BE49-F238E27FC236}">
                <a16:creationId xmlns:a16="http://schemas.microsoft.com/office/drawing/2014/main" xmlns="" id="{23F39981-8A61-42B3-A0F8-026E5A45F8F3}"/>
              </a:ext>
            </a:extLst>
          </p:cNvPr>
          <p:cNvSpPr>
            <a:spLocks noChangeArrowheads="1"/>
          </p:cNvSpPr>
          <p:nvPr/>
        </p:nvSpPr>
        <p:spPr bwMode="auto">
          <a:xfrm>
            <a:off x="4330822" y="168304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直升</a:t>
            </a:r>
          </a:p>
        </p:txBody>
      </p:sp>
      <p:sp>
        <p:nvSpPr>
          <p:cNvPr id="35" name="Rectangle 41">
            <a:hlinkClick r:id="rId7" action="ppaction://hlinksldjump"/>
            <a:extLst>
              <a:ext uri="{FF2B5EF4-FFF2-40B4-BE49-F238E27FC236}">
                <a16:creationId xmlns:a16="http://schemas.microsoft.com/office/drawing/2014/main" xmlns="" id="{618032E8-1FE3-4472-868D-4321511FC7C1}"/>
              </a:ext>
            </a:extLst>
          </p:cNvPr>
          <p:cNvSpPr>
            <a:spLocks noChangeArrowheads="1"/>
          </p:cNvSpPr>
          <p:nvPr/>
        </p:nvSpPr>
        <p:spPr bwMode="auto">
          <a:xfrm>
            <a:off x="6686803" y="100351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免試</a:t>
            </a:r>
          </a:p>
        </p:txBody>
      </p:sp>
      <p:sp>
        <p:nvSpPr>
          <p:cNvPr id="36" name="Rectangle 41">
            <a:hlinkClick r:id="rId8" action="ppaction://hlinksldjump"/>
            <a:extLst>
              <a:ext uri="{FF2B5EF4-FFF2-40B4-BE49-F238E27FC236}">
                <a16:creationId xmlns:a16="http://schemas.microsoft.com/office/drawing/2014/main" xmlns="" id="{7AFDF2BC-ADA3-4E53-883B-7D6D1898B007}"/>
              </a:ext>
            </a:extLst>
          </p:cNvPr>
          <p:cNvSpPr>
            <a:spLocks noChangeArrowheads="1"/>
          </p:cNvSpPr>
          <p:nvPr/>
        </p:nvSpPr>
        <p:spPr bwMode="auto">
          <a:xfrm>
            <a:off x="4333459" y="2396883"/>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技優甄審</a:t>
            </a:r>
          </a:p>
        </p:txBody>
      </p:sp>
      <p:sp>
        <p:nvSpPr>
          <p:cNvPr id="37" name="Rectangle 41">
            <a:extLst>
              <a:ext uri="{FF2B5EF4-FFF2-40B4-BE49-F238E27FC236}">
                <a16:creationId xmlns:a16="http://schemas.microsoft.com/office/drawing/2014/main" xmlns="" id="{8AB4591B-F011-418C-B4CB-CB0A36410B9C}"/>
              </a:ext>
            </a:extLst>
          </p:cNvPr>
          <p:cNvSpPr>
            <a:spLocks noChangeArrowheads="1"/>
          </p:cNvSpPr>
          <p:nvPr/>
        </p:nvSpPr>
        <p:spPr bwMode="auto">
          <a:xfrm>
            <a:off x="6686803" y="2420013"/>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離島</a:t>
            </a:r>
          </a:p>
        </p:txBody>
      </p:sp>
      <p:sp>
        <p:nvSpPr>
          <p:cNvPr id="38" name="Rectangle 41">
            <a:extLst>
              <a:ext uri="{FF2B5EF4-FFF2-40B4-BE49-F238E27FC236}">
                <a16:creationId xmlns:a16="http://schemas.microsoft.com/office/drawing/2014/main" xmlns="" id="{EC594C61-8940-46EB-B52D-75BB4A2AC138}"/>
              </a:ext>
            </a:extLst>
          </p:cNvPr>
          <p:cNvSpPr>
            <a:spLocks noChangeArrowheads="1"/>
          </p:cNvSpPr>
          <p:nvPr/>
        </p:nvSpPr>
        <p:spPr bwMode="auto">
          <a:xfrm>
            <a:off x="6648466" y="5720930"/>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聯合免試</a:t>
            </a:r>
          </a:p>
        </p:txBody>
      </p:sp>
      <p:sp>
        <p:nvSpPr>
          <p:cNvPr id="39" name="Rectangle 41">
            <a:extLst>
              <a:ext uri="{FF2B5EF4-FFF2-40B4-BE49-F238E27FC236}">
                <a16:creationId xmlns:a16="http://schemas.microsoft.com/office/drawing/2014/main" xmlns="" id="{EFF592FC-984E-4349-9A1C-D2B73C4849AE}"/>
              </a:ext>
            </a:extLst>
          </p:cNvPr>
          <p:cNvSpPr>
            <a:spLocks noChangeArrowheads="1"/>
          </p:cNvSpPr>
          <p:nvPr/>
        </p:nvSpPr>
        <p:spPr bwMode="auto">
          <a:xfrm>
            <a:off x="4330822" y="571431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優先免試</a:t>
            </a:r>
          </a:p>
        </p:txBody>
      </p:sp>
      <p:sp>
        <p:nvSpPr>
          <p:cNvPr id="14" name="Rectangle 41">
            <a:hlinkClick r:id="rId9" action="ppaction://hlinksldjump"/>
            <a:extLst>
              <a:ext uri="{FF2B5EF4-FFF2-40B4-BE49-F238E27FC236}">
                <a16:creationId xmlns:a16="http://schemas.microsoft.com/office/drawing/2014/main" xmlns="" id="{55FFDBE1-38CF-4C8A-8C21-0FBC582AAF2E}"/>
              </a:ext>
            </a:extLst>
          </p:cNvPr>
          <p:cNvSpPr>
            <a:spLocks noChangeArrowheads="1"/>
          </p:cNvSpPr>
          <p:nvPr/>
        </p:nvSpPr>
        <p:spPr bwMode="auto">
          <a:xfrm>
            <a:off x="6690656" y="168949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特色招生</a:t>
            </a:r>
          </a:p>
        </p:txBody>
      </p:sp>
      <p:sp>
        <p:nvSpPr>
          <p:cNvPr id="15" name="Rectangle 41">
            <a:hlinkClick r:id="rId10" action="ppaction://hlinksldjump"/>
            <a:extLst>
              <a:ext uri="{FF2B5EF4-FFF2-40B4-BE49-F238E27FC236}">
                <a16:creationId xmlns:a16="http://schemas.microsoft.com/office/drawing/2014/main" xmlns="" id="{87875698-66F0-433D-B78C-D9DC34E5A326}"/>
              </a:ext>
            </a:extLst>
          </p:cNvPr>
          <p:cNvSpPr>
            <a:spLocks noChangeArrowheads="1"/>
          </p:cNvSpPr>
          <p:nvPr/>
        </p:nvSpPr>
        <p:spPr bwMode="auto">
          <a:xfrm>
            <a:off x="4342181" y="3133571"/>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原住民獨招</a:t>
            </a:r>
          </a:p>
        </p:txBody>
      </p:sp>
      <p:sp>
        <p:nvSpPr>
          <p:cNvPr id="16" name="Rectangle 41">
            <a:extLst>
              <a:ext uri="{FF2B5EF4-FFF2-40B4-BE49-F238E27FC236}">
                <a16:creationId xmlns:a16="http://schemas.microsoft.com/office/drawing/2014/main" xmlns="" id="{C129B0E0-9CE9-4755-809E-6EF29A1E0919}"/>
              </a:ext>
            </a:extLst>
          </p:cNvPr>
          <p:cNvSpPr>
            <a:spLocks noChangeArrowheads="1"/>
          </p:cNvSpPr>
          <p:nvPr/>
        </p:nvSpPr>
        <p:spPr bwMode="auto">
          <a:xfrm>
            <a:off x="6686803" y="3123894"/>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免試續招</a:t>
            </a:r>
          </a:p>
        </p:txBody>
      </p:sp>
      <p:sp>
        <p:nvSpPr>
          <p:cNvPr id="17" name="Rectangle 41">
            <a:extLst>
              <a:ext uri="{FF2B5EF4-FFF2-40B4-BE49-F238E27FC236}">
                <a16:creationId xmlns:a16="http://schemas.microsoft.com/office/drawing/2014/main" xmlns="" id="{2D641010-D69B-44BD-809C-2E19618E33C5}"/>
              </a:ext>
            </a:extLst>
          </p:cNvPr>
          <p:cNvSpPr>
            <a:spLocks noChangeArrowheads="1"/>
          </p:cNvSpPr>
          <p:nvPr/>
        </p:nvSpPr>
        <p:spPr bwMode="auto">
          <a:xfrm>
            <a:off x="4342181" y="382991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運動績優</a:t>
            </a:r>
          </a:p>
        </p:txBody>
      </p:sp>
      <p:sp>
        <p:nvSpPr>
          <p:cNvPr id="18" name="Rectangle 41">
            <a:hlinkClick r:id="rId11" action="ppaction://hlinksldjump"/>
            <a:extLst>
              <a:ext uri="{FF2B5EF4-FFF2-40B4-BE49-F238E27FC236}">
                <a16:creationId xmlns:a16="http://schemas.microsoft.com/office/drawing/2014/main" xmlns="" id="{9C939A9A-AB48-4121-98E2-DF2556B62A33}"/>
              </a:ext>
            </a:extLst>
          </p:cNvPr>
          <p:cNvSpPr>
            <a:spLocks noChangeArrowheads="1"/>
          </p:cNvSpPr>
          <p:nvPr/>
        </p:nvSpPr>
        <p:spPr bwMode="auto">
          <a:xfrm>
            <a:off x="6701408" y="384328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適性安置</a:t>
            </a:r>
          </a:p>
        </p:txBody>
      </p:sp>
      <p:sp>
        <p:nvSpPr>
          <p:cNvPr id="19" name="Rectangle 41">
            <a:hlinkClick r:id="rId12" action="ppaction://hlinksldjump"/>
            <a:extLst>
              <a:ext uri="{FF2B5EF4-FFF2-40B4-BE49-F238E27FC236}">
                <a16:creationId xmlns:a16="http://schemas.microsoft.com/office/drawing/2014/main" xmlns="" id="{C00B54B7-25E6-400A-A590-FF9549334F95}"/>
              </a:ext>
            </a:extLst>
          </p:cNvPr>
          <p:cNvSpPr>
            <a:spLocks noChangeArrowheads="1"/>
          </p:cNvSpPr>
          <p:nvPr/>
        </p:nvSpPr>
        <p:spPr bwMode="auto">
          <a:xfrm>
            <a:off x="4346847" y="453744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lang="zh-TW" altLang="en-US" sz="3000" dirty="0">
                <a:latin typeface="微軟正黑體" panose="020B0604030504040204" pitchFamily="34" charset="-120"/>
                <a:ea typeface="微軟正黑體" panose="020B0604030504040204" pitchFamily="34" charset="-120"/>
              </a:rPr>
              <a:t>實用技能</a:t>
            </a:r>
            <a:endParaRPr kumimoji="0" lang="zh-TW" altLang="en-US" sz="3000" b="1"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xmlns="" id="{600DB52B-0955-4368-91BD-3E0D3D598919}"/>
              </a:ext>
            </a:extLst>
          </p:cNvPr>
          <p:cNvSpPr/>
          <p:nvPr/>
        </p:nvSpPr>
        <p:spPr>
          <a:xfrm>
            <a:off x="4211960" y="830209"/>
            <a:ext cx="4644008" cy="452524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 name="接點: 肘形 3">
            <a:extLst>
              <a:ext uri="{FF2B5EF4-FFF2-40B4-BE49-F238E27FC236}">
                <a16:creationId xmlns:a16="http://schemas.microsoft.com/office/drawing/2014/main" xmlns="" id="{5A715331-ECBF-4209-9FDD-F32857261F46}"/>
              </a:ext>
            </a:extLst>
          </p:cNvPr>
          <p:cNvCxnSpPr>
            <a:stCxn id="32" idx="3"/>
            <a:endCxn id="2" idx="1"/>
          </p:cNvCxnSpPr>
          <p:nvPr/>
        </p:nvCxnSpPr>
        <p:spPr>
          <a:xfrm>
            <a:off x="3725144" y="2652315"/>
            <a:ext cx="486816" cy="440517"/>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xmlns="" id="{A2364107-7205-4D71-ABE8-FB0701365540}"/>
              </a:ext>
            </a:extLst>
          </p:cNvPr>
          <p:cNvSpPr/>
          <p:nvPr/>
        </p:nvSpPr>
        <p:spPr>
          <a:xfrm>
            <a:off x="4211960" y="5517232"/>
            <a:ext cx="4644008" cy="985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 name="接點: 肘形 5">
            <a:extLst>
              <a:ext uri="{FF2B5EF4-FFF2-40B4-BE49-F238E27FC236}">
                <a16:creationId xmlns:a16="http://schemas.microsoft.com/office/drawing/2014/main" xmlns="" id="{0DFC96FE-1F97-49DA-97B4-6E67E00B7854}"/>
              </a:ext>
            </a:extLst>
          </p:cNvPr>
          <p:cNvCxnSpPr>
            <a:stCxn id="33" idx="3"/>
            <a:endCxn id="24" idx="1"/>
          </p:cNvCxnSpPr>
          <p:nvPr/>
        </p:nvCxnSpPr>
        <p:spPr>
          <a:xfrm flipV="1">
            <a:off x="3725144" y="6009751"/>
            <a:ext cx="486816" cy="164060"/>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接點: 肘形 8">
            <a:extLst>
              <a:ext uri="{FF2B5EF4-FFF2-40B4-BE49-F238E27FC236}">
                <a16:creationId xmlns:a16="http://schemas.microsoft.com/office/drawing/2014/main" xmlns="" id="{C3D0349E-33B0-4E2B-8C5A-4A72D3D3417E}"/>
              </a:ext>
            </a:extLst>
          </p:cNvPr>
          <p:cNvCxnSpPr>
            <a:stCxn id="26" idx="2"/>
            <a:endCxn id="33" idx="1"/>
          </p:cNvCxnSpPr>
          <p:nvPr/>
        </p:nvCxnSpPr>
        <p:spPr>
          <a:xfrm rot="16200000" flipH="1">
            <a:off x="589676" y="5126574"/>
            <a:ext cx="1569829" cy="524644"/>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接點: 肘形 10">
            <a:extLst>
              <a:ext uri="{FF2B5EF4-FFF2-40B4-BE49-F238E27FC236}">
                <a16:creationId xmlns:a16="http://schemas.microsoft.com/office/drawing/2014/main" xmlns="" id="{3D8DB399-2651-4425-8082-86206964D347}"/>
              </a:ext>
            </a:extLst>
          </p:cNvPr>
          <p:cNvCxnSpPr>
            <a:stCxn id="26" idx="0"/>
            <a:endCxn id="32" idx="1"/>
          </p:cNvCxnSpPr>
          <p:nvPr/>
        </p:nvCxnSpPr>
        <p:spPr>
          <a:xfrm rot="5400000" flipH="1" flipV="1">
            <a:off x="902848" y="2861736"/>
            <a:ext cx="943485" cy="524644"/>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0" name="Rectangle 41">
            <a:hlinkClick r:id="rId13" action="ppaction://hlinksldjump"/>
            <a:extLst>
              <a:ext uri="{FF2B5EF4-FFF2-40B4-BE49-F238E27FC236}">
                <a16:creationId xmlns:a16="http://schemas.microsoft.com/office/drawing/2014/main" xmlns="" id="{EC3FA2C8-5E92-48BA-9EDA-AC5F5A4AD8FD}"/>
              </a:ext>
            </a:extLst>
          </p:cNvPr>
          <p:cNvSpPr>
            <a:spLocks noChangeArrowheads="1"/>
          </p:cNvSpPr>
          <p:nvPr/>
        </p:nvSpPr>
        <p:spPr bwMode="auto">
          <a:xfrm>
            <a:off x="2987824" y="3246896"/>
            <a:ext cx="1097579"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普高</a:t>
            </a:r>
          </a:p>
        </p:txBody>
      </p:sp>
      <p:sp>
        <p:nvSpPr>
          <p:cNvPr id="41" name="Rectangle 41">
            <a:hlinkClick r:id="rId14" action="ppaction://hlinksldjump"/>
            <a:extLst>
              <a:ext uri="{FF2B5EF4-FFF2-40B4-BE49-F238E27FC236}">
                <a16:creationId xmlns:a16="http://schemas.microsoft.com/office/drawing/2014/main" xmlns="" id="{3763A924-58F0-45EE-A241-74527C47A2F3}"/>
              </a:ext>
            </a:extLst>
          </p:cNvPr>
          <p:cNvSpPr>
            <a:spLocks noChangeArrowheads="1"/>
          </p:cNvSpPr>
          <p:nvPr/>
        </p:nvSpPr>
        <p:spPr bwMode="auto">
          <a:xfrm>
            <a:off x="2973607" y="3765169"/>
            <a:ext cx="1097579"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技高</a:t>
            </a:r>
          </a:p>
        </p:txBody>
      </p:sp>
      <p:sp>
        <p:nvSpPr>
          <p:cNvPr id="42" name="Rectangle 41">
            <a:hlinkClick r:id="" action="ppaction://noaction"/>
            <a:extLst>
              <a:ext uri="{FF2B5EF4-FFF2-40B4-BE49-F238E27FC236}">
                <a16:creationId xmlns:a16="http://schemas.microsoft.com/office/drawing/2014/main" xmlns="" id="{FD61216C-E2B8-4942-9329-C68C0CF7503A}"/>
              </a:ext>
            </a:extLst>
          </p:cNvPr>
          <p:cNvSpPr>
            <a:spLocks noChangeArrowheads="1"/>
          </p:cNvSpPr>
          <p:nvPr/>
        </p:nvSpPr>
        <p:spPr bwMode="auto">
          <a:xfrm>
            <a:off x="2987824" y="4307295"/>
            <a:ext cx="1083362"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綜高</a:t>
            </a:r>
          </a:p>
        </p:txBody>
      </p:sp>
      <p:cxnSp>
        <p:nvCxnSpPr>
          <p:cNvPr id="13" name="接點: 肘形 12">
            <a:extLst>
              <a:ext uri="{FF2B5EF4-FFF2-40B4-BE49-F238E27FC236}">
                <a16:creationId xmlns:a16="http://schemas.microsoft.com/office/drawing/2014/main" xmlns="" id="{2C7C6F7B-9BFD-4203-8DCF-5AC22E2DE0BF}"/>
              </a:ext>
            </a:extLst>
          </p:cNvPr>
          <p:cNvCxnSpPr>
            <a:endCxn id="40" idx="1"/>
          </p:cNvCxnSpPr>
          <p:nvPr/>
        </p:nvCxnSpPr>
        <p:spPr>
          <a:xfrm rot="16200000" flipH="1">
            <a:off x="2521102" y="3002147"/>
            <a:ext cx="492519" cy="440925"/>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接點: 肘形 21">
            <a:extLst>
              <a:ext uri="{FF2B5EF4-FFF2-40B4-BE49-F238E27FC236}">
                <a16:creationId xmlns:a16="http://schemas.microsoft.com/office/drawing/2014/main" xmlns="" id="{37CCF538-D264-47A1-8B78-4E286FC3E01F}"/>
              </a:ext>
            </a:extLst>
          </p:cNvPr>
          <p:cNvCxnSpPr>
            <a:endCxn id="41" idx="1"/>
          </p:cNvCxnSpPr>
          <p:nvPr/>
        </p:nvCxnSpPr>
        <p:spPr>
          <a:xfrm rot="16200000" flipH="1">
            <a:off x="2254857" y="3268393"/>
            <a:ext cx="1010792" cy="426708"/>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接點: 肘形 28">
            <a:extLst>
              <a:ext uri="{FF2B5EF4-FFF2-40B4-BE49-F238E27FC236}">
                <a16:creationId xmlns:a16="http://schemas.microsoft.com/office/drawing/2014/main" xmlns="" id="{A55F53F3-978E-4EB2-B86A-AD8A2819C961}"/>
              </a:ext>
            </a:extLst>
          </p:cNvPr>
          <p:cNvCxnSpPr>
            <a:endCxn id="42" idx="1"/>
          </p:cNvCxnSpPr>
          <p:nvPr/>
        </p:nvCxnSpPr>
        <p:spPr>
          <a:xfrm rot="16200000" flipH="1">
            <a:off x="1990901" y="3532346"/>
            <a:ext cx="1552920" cy="440926"/>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3" name="Rectangle 41">
            <a:extLst>
              <a:ext uri="{FF2B5EF4-FFF2-40B4-BE49-F238E27FC236}">
                <a16:creationId xmlns:a16="http://schemas.microsoft.com/office/drawing/2014/main" xmlns="" id="{8AB4591B-F011-418C-B4CB-CB0A36410B9C}"/>
              </a:ext>
            </a:extLst>
          </p:cNvPr>
          <p:cNvSpPr>
            <a:spLocks noChangeArrowheads="1"/>
          </p:cNvSpPr>
          <p:nvPr/>
        </p:nvSpPr>
        <p:spPr bwMode="auto">
          <a:xfrm>
            <a:off x="6687255" y="4562680"/>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lang="zh-TW" altLang="en-US" sz="3000" dirty="0">
                <a:latin typeface="微軟正黑體" panose="020B0604030504040204" pitchFamily="34" charset="-120"/>
                <a:ea typeface="微軟正黑體" panose="020B0604030504040204" pitchFamily="34" charset="-120"/>
              </a:rPr>
              <a:t>建教合作</a:t>
            </a:r>
            <a:endParaRPr kumimoji="0" lang="zh-TW" altLang="en-US" sz="30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429908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zh-TW" altLang="en-US" sz="3200" dirty="0">
                <a:solidFill>
                  <a:srgbClr val="FF0000"/>
                </a:solidFill>
                <a:latin typeface="微軟正黑體" pitchFamily="34" charset="-120"/>
                <a:ea typeface="微軟正黑體" pitchFamily="34" charset="-120"/>
              </a:rPr>
              <a:t>超額比序說明</a:t>
            </a:r>
          </a:p>
        </p:txBody>
      </p:sp>
      <p:graphicFrame>
        <p:nvGraphicFramePr>
          <p:cNvPr id="4" name="內容版面配置區 5"/>
          <p:cNvGraphicFramePr>
            <a:graphicFrameLocks/>
          </p:cNvGraphicFramePr>
          <p:nvPr>
            <p:extLst>
              <p:ext uri="{D42A27DB-BD31-4B8C-83A1-F6EECF244321}">
                <p14:modId xmlns:p14="http://schemas.microsoft.com/office/powerpoint/2010/main" val="1162468169"/>
              </p:ext>
            </p:extLst>
          </p:nvPr>
        </p:nvGraphicFramePr>
        <p:xfrm>
          <a:off x="467544" y="1495325"/>
          <a:ext cx="856895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7" name="直線接點 16"/>
          <p:cNvCxnSpPr/>
          <p:nvPr/>
        </p:nvCxnSpPr>
        <p:spPr bwMode="auto">
          <a:xfrm>
            <a:off x="69405" y="3572896"/>
            <a:ext cx="6795" cy="1456304"/>
          </a:xfrm>
          <a:prstGeom prst="line">
            <a:avLst/>
          </a:prstGeom>
          <a:ln w="63500">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8" name="肘形接點 7"/>
          <p:cNvCxnSpPr>
            <a:stCxn id="7" idx="3"/>
          </p:cNvCxnSpPr>
          <p:nvPr/>
        </p:nvCxnSpPr>
        <p:spPr bwMode="auto">
          <a:xfrm flipH="1">
            <a:off x="39563" y="2492896"/>
            <a:ext cx="8928000" cy="1080000"/>
          </a:xfrm>
          <a:prstGeom prst="bentConnector3">
            <a:avLst>
              <a:gd name="adj1" fmla="val 533"/>
            </a:avLst>
          </a:prstGeom>
          <a:ln w="104775">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6553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超額比序說明</a:t>
            </a:r>
          </a:p>
        </p:txBody>
      </p:sp>
      <p:graphicFrame>
        <p:nvGraphicFramePr>
          <p:cNvPr id="4" name="內容版面配置區 3"/>
          <p:cNvGraphicFramePr>
            <a:graphicFrameLocks/>
          </p:cNvGraphicFramePr>
          <p:nvPr>
            <p:extLst>
              <p:ext uri="{D42A27DB-BD31-4B8C-83A1-F6EECF244321}">
                <p14:modId xmlns:p14="http://schemas.microsoft.com/office/powerpoint/2010/main" val="2510056925"/>
              </p:ext>
            </p:extLst>
          </p:nvPr>
        </p:nvGraphicFramePr>
        <p:xfrm>
          <a:off x="372508" y="1124744"/>
          <a:ext cx="8229600" cy="2232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內容版面配置區 3"/>
          <p:cNvGraphicFramePr>
            <a:graphicFrameLocks/>
          </p:cNvGraphicFramePr>
          <p:nvPr>
            <p:extLst>
              <p:ext uri="{D42A27DB-BD31-4B8C-83A1-F6EECF244321}">
                <p14:modId xmlns:p14="http://schemas.microsoft.com/office/powerpoint/2010/main" val="3317434724"/>
              </p:ext>
            </p:extLst>
          </p:nvPr>
        </p:nvGraphicFramePr>
        <p:xfrm>
          <a:off x="374848" y="3068960"/>
          <a:ext cx="8229600" cy="28083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向右箭號 1"/>
          <p:cNvSpPr/>
          <p:nvPr/>
        </p:nvSpPr>
        <p:spPr bwMode="auto">
          <a:xfrm>
            <a:off x="68039" y="4222998"/>
            <a:ext cx="355973" cy="115212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sp>
        <p:nvSpPr>
          <p:cNvPr id="7" name="向右箭號 6"/>
          <p:cNvSpPr/>
          <p:nvPr/>
        </p:nvSpPr>
        <p:spPr bwMode="auto">
          <a:xfrm>
            <a:off x="8604448" y="1916832"/>
            <a:ext cx="355973" cy="115212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grpSp>
        <p:nvGrpSpPr>
          <p:cNvPr id="24" name="群組 23"/>
          <p:cNvGrpSpPr/>
          <p:nvPr/>
        </p:nvGrpSpPr>
        <p:grpSpPr>
          <a:xfrm>
            <a:off x="4656965" y="5514639"/>
            <a:ext cx="2003267" cy="867334"/>
            <a:chOff x="617219" y="1465637"/>
            <a:chExt cx="7761237" cy="1377134"/>
          </a:xfrm>
        </p:grpSpPr>
        <p:sp>
          <p:nvSpPr>
            <p:cNvPr id="25" name="圓角矩形 24"/>
            <p:cNvSpPr/>
            <p:nvPr/>
          </p:nvSpPr>
          <p:spPr>
            <a:xfrm>
              <a:off x="617219" y="1465637"/>
              <a:ext cx="7761237" cy="1377134"/>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26" name="圓角矩形 4"/>
            <p:cNvSpPr/>
            <p:nvPr/>
          </p:nvSpPr>
          <p:spPr>
            <a:xfrm>
              <a:off x="946398" y="1564518"/>
              <a:ext cx="7153070" cy="1278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TW" altLang="zh-TW" sz="1400" kern="1200" dirty="0">
                  <a:solidFill>
                    <a:sysClr val="windowText" lastClr="000000"/>
                  </a:solidFill>
                  <a:latin typeface="微軟正黑體" pitchFamily="34" charset="-120"/>
                  <a:ea typeface="微軟正黑體" pitchFamily="34" charset="-120"/>
                  <a:cs typeface="+mn-cs"/>
                </a:rPr>
                <a:t>會考成績逐科比序</a:t>
              </a:r>
              <a:r>
                <a:rPr lang="en-US" altLang="zh-TW" sz="1400" kern="12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比序順序為國→英→數→社→自</a:t>
              </a:r>
              <a:r>
                <a:rPr lang="en-US" altLang="zh-TW" sz="1400" kern="1200" dirty="0">
                  <a:solidFill>
                    <a:sysClr val="windowText" lastClr="000000"/>
                  </a:solidFill>
                  <a:latin typeface="微軟正黑體" pitchFamily="34" charset="-120"/>
                  <a:ea typeface="微軟正黑體" pitchFamily="34" charset="-120"/>
                  <a:cs typeface="+mn-cs"/>
                </a:rPr>
                <a:t>) (A</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C)</a:t>
              </a:r>
              <a:r>
                <a:rPr lang="zh-TW" altLang="zh-TW" sz="1400" kern="1200" dirty="0">
                  <a:solidFill>
                    <a:sysClr val="windowText" lastClr="000000"/>
                  </a:solidFill>
                  <a:latin typeface="微軟正黑體" pitchFamily="34" charset="-120"/>
                  <a:ea typeface="微軟正黑體" pitchFamily="34" charset="-120"/>
                  <a:cs typeface="+mn-cs"/>
                </a:rPr>
                <a:t>→寫作級分</a:t>
              </a:r>
              <a:endParaRPr lang="zh-TW" altLang="en-US" sz="1400" kern="1200" dirty="0">
                <a:solidFill>
                  <a:sysClr val="windowText" lastClr="000000"/>
                </a:solidFill>
                <a:latin typeface="Calibri"/>
                <a:ea typeface="新細明體"/>
                <a:cs typeface="+mn-cs"/>
              </a:endParaRPr>
            </a:p>
          </p:txBody>
        </p:sp>
      </p:grpSp>
      <p:grpSp>
        <p:nvGrpSpPr>
          <p:cNvPr id="27" name="群組 26"/>
          <p:cNvGrpSpPr/>
          <p:nvPr/>
        </p:nvGrpSpPr>
        <p:grpSpPr>
          <a:xfrm>
            <a:off x="6861103" y="5484496"/>
            <a:ext cx="2305841" cy="989896"/>
            <a:chOff x="1373735" y="2862708"/>
            <a:chExt cx="6237505" cy="1278252"/>
          </a:xfrm>
        </p:grpSpPr>
        <p:sp>
          <p:nvSpPr>
            <p:cNvPr id="28" name="圓角矩形 27"/>
            <p:cNvSpPr/>
            <p:nvPr/>
          </p:nvSpPr>
          <p:spPr>
            <a:xfrm>
              <a:off x="1373735" y="2872616"/>
              <a:ext cx="5892311" cy="1133267"/>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29" name="圓角矩形 4"/>
            <p:cNvSpPr/>
            <p:nvPr/>
          </p:nvSpPr>
          <p:spPr>
            <a:xfrm>
              <a:off x="1373735" y="2862708"/>
              <a:ext cx="6237505" cy="12782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TW" altLang="zh-TW" sz="1400" kern="1200" dirty="0">
                  <a:solidFill>
                    <a:sysClr val="windowText" lastClr="000000"/>
                  </a:solidFill>
                  <a:latin typeface="微軟正黑體" pitchFamily="34" charset="-120"/>
                  <a:ea typeface="微軟正黑體" pitchFamily="34" charset="-120"/>
                  <a:cs typeface="+mn-cs"/>
                </a:rPr>
                <a:t>會考成績逐科成績標示</a:t>
              </a:r>
              <a:r>
                <a:rPr lang="en-US" altLang="zh-TW" sz="1400" kern="12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比序順序為國→英→數→社→自</a:t>
              </a:r>
              <a:r>
                <a:rPr lang="en-US" altLang="zh-TW" sz="1400" kern="1200" dirty="0">
                  <a:solidFill>
                    <a:sysClr val="windowText" lastClr="000000"/>
                  </a:solidFill>
                  <a:latin typeface="微軟正黑體" pitchFamily="34" charset="-120"/>
                  <a:ea typeface="微軟正黑體" pitchFamily="34" charset="-120"/>
                  <a:cs typeface="+mn-cs"/>
                </a:rPr>
                <a:t>) (A</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A</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A</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C)</a:t>
              </a:r>
              <a:endParaRPr lang="zh-TW" altLang="en-US" sz="1400" kern="1200" dirty="0">
                <a:solidFill>
                  <a:sysClr val="windowText" lastClr="000000"/>
                </a:solidFill>
                <a:latin typeface="Calibri"/>
                <a:ea typeface="新細明體"/>
                <a:cs typeface="+mn-cs"/>
              </a:endParaRP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xmlns="" id="{ADBCB7E4-34F7-46C3-93C7-546F0C13D872}"/>
              </a:ext>
            </a:extLst>
          </p:cNvPr>
          <p:cNvSpPr>
            <a:spLocks noGrp="1"/>
          </p:cNvSpPr>
          <p:nvPr>
            <p:ph type="body" sz="quarter" idx="14"/>
          </p:nvPr>
        </p:nvSpPr>
        <p:spPr>
          <a:xfrm>
            <a:off x="467544" y="1489139"/>
            <a:ext cx="8208912" cy="5180221"/>
          </a:xfrm>
        </p:spPr>
        <p:txBody>
          <a:bodyPr>
            <a:normAutofit/>
          </a:bodyPr>
          <a:lstStyle/>
          <a:p>
            <a:r>
              <a:rPr lang="zh-TW" altLang="en-US" sz="2400" dirty="0"/>
              <a:t>符合報名資格及屏東區內之學生，向原就讀國中辦理報名手續。</a:t>
            </a:r>
            <a:r>
              <a:rPr lang="zh-TW" altLang="en-US" sz="2400" dirty="0">
                <a:solidFill>
                  <a:srgbClr val="FF0000"/>
                </a:solidFill>
              </a:rPr>
              <a:t>學生限選擇一校一</a:t>
            </a:r>
            <a:r>
              <a:rPr lang="zh-TW" altLang="en-US" sz="2400" dirty="0" smtClean="0">
                <a:solidFill>
                  <a:srgbClr val="FF0000"/>
                </a:solidFill>
              </a:rPr>
              <a:t>科或一群。</a:t>
            </a:r>
            <a:endParaRPr lang="en-US" altLang="zh-TW" sz="2400" dirty="0">
              <a:solidFill>
                <a:srgbClr val="FF0000"/>
              </a:solidFill>
            </a:endParaRPr>
          </a:p>
          <a:p>
            <a:r>
              <a:rPr lang="zh-TW" altLang="en-US" sz="2400" dirty="0"/>
              <a:t>超額比序項目積分表及證明文件送至</a:t>
            </a:r>
            <a:r>
              <a:rPr lang="en-US" altLang="zh-TW" sz="2400" dirty="0" smtClean="0"/>
              <a:t>112</a:t>
            </a:r>
            <a:r>
              <a:rPr lang="zh-TW" altLang="en-US" sz="2400" dirty="0" smtClean="0"/>
              <a:t>學年</a:t>
            </a:r>
            <a:r>
              <a:rPr lang="zh-TW" altLang="en-US" sz="2400" dirty="0"/>
              <a:t>度屏東區高級中等學校免試入學委員會主辦學校</a:t>
            </a:r>
            <a:r>
              <a:rPr lang="en-US" altLang="zh-TW" sz="2400" dirty="0"/>
              <a:t>(</a:t>
            </a:r>
            <a:r>
              <a:rPr lang="zh-TW" altLang="en-US" sz="2400" dirty="0" smtClean="0"/>
              <a:t>國立東港海事</a:t>
            </a:r>
            <a:r>
              <a:rPr lang="en-US" altLang="zh-TW" sz="2400" dirty="0" smtClean="0"/>
              <a:t>)</a:t>
            </a:r>
            <a:r>
              <a:rPr lang="zh-TW" altLang="en-US" sz="2400" dirty="0"/>
              <a:t>審查。</a:t>
            </a:r>
            <a:endParaRPr lang="en-US" altLang="zh-TW" sz="2400" dirty="0"/>
          </a:p>
          <a:p>
            <a:r>
              <a:rPr lang="zh-TW" altLang="en-US" sz="2400" dirty="0"/>
              <a:t>志願選填於屏東區免試入學作業平台選填</a:t>
            </a:r>
            <a:r>
              <a:rPr lang="en-US" altLang="zh-TW" sz="2400" dirty="0"/>
              <a:t>(</a:t>
            </a:r>
            <a:r>
              <a:rPr lang="zh-TW" altLang="en-US" sz="2400" dirty="0"/>
              <a:t>網址：</a:t>
            </a:r>
            <a:r>
              <a:rPr lang="en-US" altLang="zh-TW" sz="2400" dirty="0">
                <a:hlinkClick r:id="rId2"/>
              </a:rPr>
              <a:t>https://ptc.entry.edu.tw</a:t>
            </a:r>
            <a:r>
              <a:rPr lang="en-US" altLang="zh-TW" sz="2400" dirty="0"/>
              <a:t>)</a:t>
            </a:r>
            <a:r>
              <a:rPr lang="zh-TW" altLang="en-US" sz="2400" dirty="0"/>
              <a:t>。</a:t>
            </a:r>
            <a:endParaRPr lang="en-US" altLang="zh-TW" sz="2400" dirty="0"/>
          </a:p>
          <a:p>
            <a:r>
              <a:rPr lang="zh-TW" altLang="en-US" sz="2400" dirty="0"/>
              <a:t>報名主辦學校</a:t>
            </a:r>
            <a:r>
              <a:rPr lang="en-US" altLang="zh-TW" sz="2400" dirty="0" smtClean="0"/>
              <a:t>:</a:t>
            </a:r>
            <a:r>
              <a:rPr lang="zh-TW" altLang="en-US" sz="2400" dirty="0"/>
              <a:t>國立東港海事教務處，電話：</a:t>
            </a:r>
            <a:r>
              <a:rPr lang="en-US" altLang="zh-TW" sz="2400" dirty="0"/>
              <a:t>(</a:t>
            </a:r>
            <a:r>
              <a:rPr lang="en-US" altLang="zh-TW" sz="2400" dirty="0" smtClean="0"/>
              <a:t>08)8333131#212</a:t>
            </a:r>
            <a:r>
              <a:rPr lang="zh-TW" altLang="en-US" sz="2400" dirty="0" smtClean="0"/>
              <a:t>、</a:t>
            </a:r>
            <a:r>
              <a:rPr lang="en-US" altLang="zh-TW" sz="2400" dirty="0" smtClean="0"/>
              <a:t>216</a:t>
            </a:r>
            <a:r>
              <a:rPr lang="zh-TW" altLang="en-US" sz="2400" dirty="0" smtClean="0"/>
              <a:t>。</a:t>
            </a:r>
            <a:endParaRPr lang="en-US" altLang="zh-TW" sz="2400" dirty="0"/>
          </a:p>
          <a:p>
            <a:r>
              <a:rPr lang="zh-TW" altLang="en-US" sz="2400" dirty="0"/>
              <a:t>報名費</a:t>
            </a:r>
            <a:r>
              <a:rPr lang="en-US" altLang="zh-TW" sz="2400" dirty="0"/>
              <a:t>:100</a:t>
            </a:r>
            <a:r>
              <a:rPr lang="zh-TW" altLang="en-US" sz="2400" dirty="0"/>
              <a:t>元整。</a:t>
            </a:r>
            <a:endParaRPr lang="en-US" altLang="zh-TW" sz="2400" dirty="0"/>
          </a:p>
          <a:p>
            <a:r>
              <a:rPr lang="zh-TW" altLang="en-US" sz="2600" b="1" dirty="0">
                <a:solidFill>
                  <a:srgbClr val="FF0000"/>
                </a:solidFill>
              </a:rPr>
              <a:t>招生資訊以簡章</a:t>
            </a:r>
            <a:r>
              <a:rPr lang="en-US" altLang="zh-TW" sz="2600" b="1" dirty="0">
                <a:solidFill>
                  <a:srgbClr val="FF0000"/>
                </a:solidFill>
              </a:rPr>
              <a:t>(1</a:t>
            </a:r>
            <a:r>
              <a:rPr lang="zh-TW" altLang="en-US" sz="2600" b="1" dirty="0">
                <a:solidFill>
                  <a:srgbClr val="FF0000"/>
                </a:solidFill>
              </a:rPr>
              <a:t>月</a:t>
            </a:r>
            <a:r>
              <a:rPr lang="en-US" altLang="zh-TW" sz="2600" b="1" dirty="0" smtClean="0">
                <a:solidFill>
                  <a:srgbClr val="FF0000"/>
                </a:solidFill>
              </a:rPr>
              <a:t>16</a:t>
            </a:r>
            <a:r>
              <a:rPr lang="zh-TW" altLang="en-US" sz="2600" b="1" dirty="0" smtClean="0">
                <a:solidFill>
                  <a:srgbClr val="FF0000"/>
                </a:solidFill>
              </a:rPr>
              <a:t>日</a:t>
            </a:r>
            <a:r>
              <a:rPr lang="zh-TW" altLang="en-US" sz="2600" b="1" dirty="0">
                <a:solidFill>
                  <a:srgbClr val="FF0000"/>
                </a:solidFill>
              </a:rPr>
              <a:t>公告</a:t>
            </a:r>
            <a:r>
              <a:rPr lang="en-US" altLang="zh-TW" sz="2600" b="1" dirty="0">
                <a:solidFill>
                  <a:srgbClr val="FF0000"/>
                </a:solidFill>
              </a:rPr>
              <a:t>)</a:t>
            </a:r>
            <a:r>
              <a:rPr lang="zh-TW" altLang="en-US" sz="2600" b="1" dirty="0">
                <a:solidFill>
                  <a:srgbClr val="FF0000"/>
                </a:solidFill>
              </a:rPr>
              <a:t>為準。  </a:t>
            </a:r>
          </a:p>
        </p:txBody>
      </p:sp>
      <p:sp>
        <p:nvSpPr>
          <p:cNvPr id="5" name="文字方塊 4">
            <a:extLst>
              <a:ext uri="{FF2B5EF4-FFF2-40B4-BE49-F238E27FC236}">
                <a16:creationId xmlns:a16="http://schemas.microsoft.com/office/drawing/2014/main" xmlns="" id="{FF5C6D66-D423-422D-A8FE-58C414734263}"/>
              </a:ext>
            </a:extLst>
          </p:cNvPr>
          <p:cNvSpPr txBox="1">
            <a:spLocks noChangeArrowheads="1"/>
          </p:cNvSpPr>
          <p:nvPr/>
        </p:nvSpPr>
        <p:spPr bwMode="auto">
          <a:xfrm>
            <a:off x="1331640" y="590970"/>
            <a:ext cx="4752528"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試辦學習區完全免試入學</a:t>
            </a:r>
          </a:p>
        </p:txBody>
      </p:sp>
      <p:sp>
        <p:nvSpPr>
          <p:cNvPr id="6" name="爆炸: 十四角 5">
            <a:extLst>
              <a:ext uri="{FF2B5EF4-FFF2-40B4-BE49-F238E27FC236}">
                <a16:creationId xmlns:a16="http://schemas.microsoft.com/office/drawing/2014/main" xmlns="" id="{068BEA86-CBC2-4B35-97FB-9A943DF9A19C}"/>
              </a:ext>
            </a:extLst>
          </p:cNvPr>
          <p:cNvSpPr/>
          <p:nvPr/>
        </p:nvSpPr>
        <p:spPr>
          <a:xfrm>
            <a:off x="6372200" y="116633"/>
            <a:ext cx="2725556" cy="137250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a:latin typeface="微軟正黑體" panose="020B0604030504040204" pitchFamily="34" charset="-120"/>
                <a:ea typeface="微軟正黑體" panose="020B0604030504040204" pitchFamily="34" charset="-120"/>
              </a:rPr>
              <a:t>不採畢業資格、志願序與會考積分</a:t>
            </a:r>
          </a:p>
        </p:txBody>
      </p:sp>
    </p:spTree>
    <p:extLst>
      <p:ext uri="{BB962C8B-B14F-4D97-AF65-F5344CB8AC3E}">
        <p14:creationId xmlns:p14="http://schemas.microsoft.com/office/powerpoint/2010/main" val="38209827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a:spLocks noChangeArrowheads="1"/>
          </p:cNvSpPr>
          <p:nvPr/>
        </p:nvSpPr>
        <p:spPr bwMode="auto">
          <a:xfrm>
            <a:off x="2022228" y="154613"/>
            <a:ext cx="4739504"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試辦學習區完全免試入學</a:t>
            </a:r>
          </a:p>
        </p:txBody>
      </p:sp>
      <p:sp>
        <p:nvSpPr>
          <p:cNvPr id="7" name="文字方塊 6">
            <a:extLst>
              <a:ext uri="{FF2B5EF4-FFF2-40B4-BE49-F238E27FC236}">
                <a16:creationId xmlns:a16="http://schemas.microsoft.com/office/drawing/2014/main" xmlns="" id="{312A93A4-7BB1-4E81-8D04-7E7AC88F48B3}"/>
              </a:ext>
            </a:extLst>
          </p:cNvPr>
          <p:cNvSpPr txBox="1"/>
          <p:nvPr/>
        </p:nvSpPr>
        <p:spPr>
          <a:xfrm>
            <a:off x="0" y="6388728"/>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pic>
        <p:nvPicPr>
          <p:cNvPr id="3" name="圖片 2"/>
          <p:cNvPicPr>
            <a:picLocks noChangeAspect="1"/>
          </p:cNvPicPr>
          <p:nvPr/>
        </p:nvPicPr>
        <p:blipFill rotWithShape="1">
          <a:blip r:embed="rId2"/>
          <a:srcRect l="12201" t="20601" r="57219" b="17800"/>
          <a:stretch/>
        </p:blipFill>
        <p:spPr>
          <a:xfrm>
            <a:off x="2123728" y="1052736"/>
            <a:ext cx="4464496" cy="5058485"/>
          </a:xfrm>
          <a:prstGeom prst="rect">
            <a:avLst/>
          </a:prstGeom>
        </p:spPr>
      </p:pic>
    </p:spTree>
    <p:extLst>
      <p:ext uri="{BB962C8B-B14F-4D97-AF65-F5344CB8AC3E}">
        <p14:creationId xmlns:p14="http://schemas.microsoft.com/office/powerpoint/2010/main" val="6605608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Picture 207"/>
          <p:cNvPicPr>
            <a:picLocks noChangeAspect="1"/>
          </p:cNvPicPr>
          <p:nvPr/>
        </p:nvPicPr>
        <p:blipFill>
          <a:blip r:embed="rId2"/>
          <a:stretch>
            <a:fillRect/>
          </a:stretch>
        </p:blipFill>
        <p:spPr>
          <a:xfrm>
            <a:off x="0" y="0"/>
            <a:ext cx="9149702" cy="6858000"/>
          </a:xfrm>
          <a:prstGeom prst="rect">
            <a:avLst/>
          </a:prstGeom>
        </p:spPr>
      </p:pic>
      <p:sp>
        <p:nvSpPr>
          <p:cNvPr id="2" name="TextBox 207"/>
          <p:cNvSpPr txBox="1"/>
          <p:nvPr/>
        </p:nvSpPr>
        <p:spPr>
          <a:xfrm>
            <a:off x="2698163" y="1602139"/>
            <a:ext cx="225205" cy="157864"/>
          </a:xfrm>
          <a:prstGeom prst="rect">
            <a:avLst/>
          </a:prstGeom>
          <a:noFill/>
        </p:spPr>
        <p:txBody>
          <a:bodyPr wrap="square" lIns="0" tIns="0" rIns="0" bIns="0" rtlCol="0">
            <a:spAutoFit/>
          </a:bodyPr>
          <a:lstStyle/>
          <a:p>
            <a:r>
              <a:rPr lang="en-US" altLang="zh-CN" sz="1026" spc="393" dirty="0">
                <a:solidFill>
                  <a:srgbClr val="AFA6A1"/>
                </a:solidFill>
                <a:latin typeface="微軟正黑體" panose="020B0604030504040204" pitchFamily="34" charset="-120"/>
                <a:ea typeface="微軟正黑體" panose="020B0604030504040204" pitchFamily="34" charset="-120"/>
              </a:rPr>
              <a:t>9</a:t>
            </a:r>
          </a:p>
        </p:txBody>
      </p:sp>
      <p:sp>
        <p:nvSpPr>
          <p:cNvPr id="208" name="TextBox 208"/>
          <p:cNvSpPr txBox="1"/>
          <p:nvPr/>
        </p:nvSpPr>
        <p:spPr>
          <a:xfrm>
            <a:off x="3960045" y="2161310"/>
            <a:ext cx="1276301" cy="355354"/>
          </a:xfrm>
          <a:prstGeom prst="rect">
            <a:avLst/>
          </a:prstGeom>
          <a:noFill/>
        </p:spPr>
        <p:txBody>
          <a:bodyPr wrap="square" lIns="0" tIns="0" rIns="0" bIns="0" rtlCol="0">
            <a:spAutoFit/>
          </a:bodyPr>
          <a:lstStyle/>
          <a:p>
            <a:r>
              <a:rPr lang="zh-CN" altLang="en-US" sz="2309" spc="-17" dirty="0">
                <a:solidFill>
                  <a:srgbClr val="EFAE2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請查</a:t>
            </a:r>
            <a:r>
              <a:rPr lang="zh-CN" altLang="en-US" sz="2309" spc="-9" dirty="0">
                <a:solidFill>
                  <a:srgbClr val="EFAE2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詢：</a:t>
            </a:r>
          </a:p>
        </p:txBody>
      </p:sp>
      <p:sp>
        <p:nvSpPr>
          <p:cNvPr id="209" name="TextBox 209"/>
          <p:cNvSpPr txBox="1"/>
          <p:nvPr/>
        </p:nvSpPr>
        <p:spPr>
          <a:xfrm>
            <a:off x="1637865" y="3238037"/>
            <a:ext cx="2043078" cy="837537"/>
          </a:xfrm>
          <a:prstGeom prst="rect">
            <a:avLst/>
          </a:prstGeom>
          <a:noFill/>
        </p:spPr>
        <p:txBody>
          <a:bodyPr wrap="square" lIns="0" tIns="0" rIns="0" bIns="0" rtlCol="0">
            <a:spAutoFit/>
          </a:bodyPr>
          <a:lstStyle/>
          <a:p>
            <a:pPr indent="583710"/>
            <a:r>
              <a:rPr lang="zh-CN" altLang="en-US" sz="2138" spc="103"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學習區</a:t>
            </a:r>
          </a:p>
          <a:p>
            <a:pPr>
              <a:lnSpc>
                <a:spcPts val="1432"/>
              </a:lnSpc>
            </a:pPr>
            <a:endParaRPr lang="en-US" b="1" dirty="0">
              <a:effectLst>
                <a:outerShdw blurRad="38100" dist="38100" dir="2700000" algn="tl">
                  <a:srgbClr val="000000">
                    <a:alpha val="43137"/>
                  </a:srgbClr>
                </a:outerShdw>
              </a:effectLst>
              <a:latin typeface="微軟正黑體" panose="020B0604030504040204" pitchFamily="34" charset="-120"/>
            </a:endParaRPr>
          </a:p>
          <a:p>
            <a:r>
              <a:rPr lang="zh-CN" altLang="en-US" sz="2138" spc="150"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完全免</a:t>
            </a:r>
            <a:r>
              <a:rPr lang="zh-CN" altLang="en-US" sz="2138" spc="145"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試入學網</a:t>
            </a:r>
          </a:p>
        </p:txBody>
      </p:sp>
      <p:sp>
        <p:nvSpPr>
          <p:cNvPr id="210" name="TextBox 210"/>
          <p:cNvSpPr txBox="1"/>
          <p:nvPr/>
        </p:nvSpPr>
        <p:spPr>
          <a:xfrm>
            <a:off x="5456743" y="3197145"/>
            <a:ext cx="2337216" cy="863185"/>
          </a:xfrm>
          <a:prstGeom prst="rect">
            <a:avLst/>
          </a:prstGeom>
          <a:noFill/>
        </p:spPr>
        <p:txBody>
          <a:bodyPr wrap="square" lIns="0" tIns="0" rIns="0" bIns="0" rtlCol="0">
            <a:spAutoFit/>
          </a:bodyPr>
          <a:lstStyle/>
          <a:p>
            <a:pPr indent="437983"/>
            <a:r>
              <a:rPr lang="zh-CN" altLang="en-US" sz="2138" spc="136"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a:t>
            </a:r>
            <a:r>
              <a:rPr lang="zh-CN" altLang="en-US" sz="2138" spc="132"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畢業生</a:t>
            </a:r>
          </a:p>
          <a:p>
            <a:pPr>
              <a:lnSpc>
                <a:spcPts val="1569"/>
              </a:lnSpc>
            </a:pPr>
            <a:endParaRPr lang="en-US" b="1" dirty="0">
              <a:effectLst>
                <a:outerShdw blurRad="38100" dist="38100" dir="2700000" algn="tl">
                  <a:srgbClr val="000000">
                    <a:alpha val="43137"/>
                  </a:srgbClr>
                </a:outerShdw>
              </a:effectLst>
              <a:latin typeface="微軟正黑體" panose="020B0604030504040204" pitchFamily="34" charset="-120"/>
            </a:endParaRPr>
          </a:p>
          <a:p>
            <a:r>
              <a:rPr lang="zh-CN" altLang="en-US" sz="2138" spc="153"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a:t>
            </a:r>
            <a:r>
              <a:rPr lang="zh-CN" altLang="en-US" sz="2138" spc="150"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入學宣導網站</a:t>
            </a:r>
          </a:p>
        </p:txBody>
      </p:sp>
      <p:sp>
        <p:nvSpPr>
          <p:cNvPr id="212" name="TextBox 212"/>
          <p:cNvSpPr txBox="1"/>
          <p:nvPr/>
        </p:nvSpPr>
        <p:spPr>
          <a:xfrm>
            <a:off x="1157001" y="1290173"/>
            <a:ext cx="7275021" cy="723916"/>
          </a:xfrm>
          <a:prstGeom prst="rect">
            <a:avLst/>
          </a:prstGeom>
          <a:noFill/>
        </p:spPr>
        <p:txBody>
          <a:bodyPr wrap="square" lIns="0" tIns="0" rIns="0" bIns="0" rtlCol="0">
            <a:spAutoFit/>
          </a:bodyPr>
          <a:lstStyle/>
          <a:p>
            <a:r>
              <a:rPr lang="zh-CN" altLang="en-US" sz="4704" spc="-4" dirty="0">
                <a:solidFill>
                  <a:srgbClr val="EFAE2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更多免試入學以群招生資訊</a:t>
            </a:r>
          </a:p>
        </p:txBody>
      </p:sp>
    </p:spTree>
    <p:extLst>
      <p:ext uri="{BB962C8B-B14F-4D97-AF65-F5344CB8AC3E}">
        <p14:creationId xmlns:p14="http://schemas.microsoft.com/office/powerpoint/2010/main" val="30324979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zh-TW" altLang="en-US" sz="3200" dirty="0">
                <a:solidFill>
                  <a:srgbClr val="FF0000"/>
                </a:solidFill>
                <a:latin typeface="微軟正黑體" pitchFamily="34" charset="-120"/>
                <a:ea typeface="微軟正黑體" pitchFamily="34" charset="-120"/>
              </a:rPr>
              <a:t>其他管道</a:t>
            </a:r>
          </a:p>
        </p:txBody>
      </p:sp>
      <p:graphicFrame>
        <p:nvGraphicFramePr>
          <p:cNvPr id="4" name="資料庫圖表 3"/>
          <p:cNvGraphicFramePr/>
          <p:nvPr>
            <p:extLst>
              <p:ext uri="{D42A27DB-BD31-4B8C-83A1-F6EECF244321}">
                <p14:modId xmlns:p14="http://schemas.microsoft.com/office/powerpoint/2010/main" val="1721457210"/>
              </p:ext>
            </p:extLst>
          </p:nvPr>
        </p:nvGraphicFramePr>
        <p:xfrm>
          <a:off x="539552" y="1412776"/>
          <a:ext cx="8280920"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內容版面配置區 2"/>
          <p:cNvSpPr txBox="1">
            <a:spLocks/>
          </p:cNvSpPr>
          <p:nvPr/>
        </p:nvSpPr>
        <p:spPr>
          <a:xfrm>
            <a:off x="251520" y="1124744"/>
            <a:ext cx="8734816" cy="5904656"/>
          </a:xfrm>
          <a:prstGeom prst="rect">
            <a:avLst/>
          </a:prstGeom>
        </p:spPr>
        <p:txBody>
          <a:bodyPr/>
          <a:lstStyle/>
          <a:p>
            <a:pPr marL="342900" lvl="0" indent="-342900" eaLnBrk="0" hangingPunct="0">
              <a:spcBef>
                <a:spcPct val="20000"/>
              </a:spcBef>
              <a:buFont typeface="Arial" pitchFamily="34" charset="0"/>
              <a:buChar char="•"/>
              <a:defRPr/>
            </a:pPr>
            <a:r>
              <a:rPr kumimoji="0" lang="zh-TW" altLang="en-US" sz="2400" b="1" i="0" u="none" strike="noStrike" kern="1200" cap="none" spc="0" normalizeH="0" baseline="0" noProof="0" dirty="0">
                <a:ln>
                  <a:noFill/>
                </a:ln>
                <a:solidFill>
                  <a:schemeClr val="tx1"/>
                </a:solidFill>
                <a:uLnTx/>
                <a:uFillTx/>
                <a:latin typeface="微軟正黑體" panose="020B0604030504040204" pitchFamily="34" charset="-120"/>
                <a:ea typeface="微軟正黑體" panose="020B0604030504040204" pitchFamily="34" charset="-120"/>
              </a:rPr>
              <a:t>志願選填：</a:t>
            </a:r>
            <a:r>
              <a:rPr lang="zh-TW" altLang="en-US" sz="2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學生應以一校或多校，每校均為同一科別之方式填選志願。</a:t>
            </a:r>
            <a:endParaRPr kumimoji="0" lang="en-US" altLang="zh-TW"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本區報名條件</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符合下列之一</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kumimoji="0" lang="en-US" altLang="zh-TW" sz="2400" b="1" i="0" u="none" strike="noStrike" kern="1200" cap="none" spc="0" normalizeH="0" baseline="0" noProof="0" dirty="0">
              <a:ln>
                <a:noFill/>
              </a:ln>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p:txBody>
      </p:sp>
      <p:sp>
        <p:nvSpPr>
          <p:cNvPr id="4" name="矩形 3"/>
          <p:cNvSpPr/>
          <p:nvPr/>
        </p:nvSpPr>
        <p:spPr>
          <a:xfrm>
            <a:off x="1121208" y="171492"/>
            <a:ext cx="6995440" cy="769441"/>
          </a:xfrm>
          <a:prstGeom prst="rect">
            <a:avLst/>
          </a:prstGeom>
          <a:noFill/>
        </p:spPr>
        <p:txBody>
          <a:bodyPr wrap="square" lIns="91440" tIns="45720" rIns="91440" bIns="45720">
            <a:spAutoFit/>
          </a:bodyPr>
          <a:lstStyle/>
          <a:p>
            <a:pPr algn="ctr"/>
            <a:r>
              <a:rPr lang="zh-TW" altLang="en-US" sz="4400" cap="none" spc="0" dirty="0">
                <a:ln w="0"/>
                <a:solidFill>
                  <a:srgbClr val="FF0000"/>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技藝技能優良甄審入學</a:t>
            </a:r>
          </a:p>
        </p:txBody>
      </p:sp>
      <p:pic>
        <p:nvPicPr>
          <p:cNvPr id="3" name="圖片 2"/>
          <p:cNvPicPr>
            <a:picLocks noChangeAspect="1"/>
          </p:cNvPicPr>
          <p:nvPr/>
        </p:nvPicPr>
        <p:blipFill rotWithShape="1">
          <a:blip r:embed="rId3"/>
          <a:srcRect l="22438" t="30400" r="35825" b="36000"/>
          <a:stretch/>
        </p:blipFill>
        <p:spPr>
          <a:xfrm>
            <a:off x="44497" y="2492896"/>
            <a:ext cx="9064007" cy="4104456"/>
          </a:xfrm>
          <a:prstGeom prst="rect">
            <a:avLst/>
          </a:prstGeom>
        </p:spPr>
      </p:pic>
    </p:spTree>
    <p:extLst>
      <p:ext uri="{BB962C8B-B14F-4D97-AF65-F5344CB8AC3E}">
        <p14:creationId xmlns:p14="http://schemas.microsoft.com/office/powerpoint/2010/main" val="19168205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txBox="1">
            <a:spLocks/>
          </p:cNvSpPr>
          <p:nvPr/>
        </p:nvSpPr>
        <p:spPr>
          <a:xfrm>
            <a:off x="1043608" y="1052736"/>
            <a:ext cx="8246720" cy="4731895"/>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zh-TW" altLang="en-US" sz="3200" b="1"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積分核算：僅得</a:t>
            </a:r>
            <a:r>
              <a:rPr kumimoji="0" lang="zh-TW" altLang="en-US" sz="3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擇優採一項計算積分</a:t>
            </a:r>
            <a:endParaRPr kumimoji="0" lang="en-US" altLang="zh-TW" sz="3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3230622572"/>
              </p:ext>
            </p:extLst>
          </p:nvPr>
        </p:nvGraphicFramePr>
        <p:xfrm>
          <a:off x="299107" y="1988840"/>
          <a:ext cx="8532440" cy="4641750"/>
        </p:xfrm>
        <a:graphic>
          <a:graphicData uri="http://schemas.openxmlformats.org/drawingml/2006/table">
            <a:tbl>
              <a:tblPr firstRow="1" firstCol="1" bandRow="1">
                <a:tableStyleId>{5C22544A-7EE6-4342-B048-85BDC9FD1C3A}</a:tableStyleId>
              </a:tblPr>
              <a:tblGrid>
                <a:gridCol w="4176464">
                  <a:extLst>
                    <a:ext uri="{9D8B030D-6E8A-4147-A177-3AD203B41FA5}">
                      <a16:colId xmlns:a16="http://schemas.microsoft.com/office/drawing/2014/main" xmlns="" val="20000"/>
                    </a:ext>
                  </a:extLst>
                </a:gridCol>
                <a:gridCol w="3516720">
                  <a:extLst>
                    <a:ext uri="{9D8B030D-6E8A-4147-A177-3AD203B41FA5}">
                      <a16:colId xmlns:a16="http://schemas.microsoft.com/office/drawing/2014/main" xmlns="" val="20001"/>
                    </a:ext>
                  </a:extLst>
                </a:gridCol>
                <a:gridCol w="839256">
                  <a:extLst>
                    <a:ext uri="{9D8B030D-6E8A-4147-A177-3AD203B41FA5}">
                      <a16:colId xmlns:a16="http://schemas.microsoft.com/office/drawing/2014/main" xmlns="" val="20002"/>
                    </a:ext>
                  </a:extLst>
                </a:gridCol>
              </a:tblGrid>
              <a:tr h="353571">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項目</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得獎名次</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積分</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0"/>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國際技能競賽（包括科技展覽）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kern="0" dirty="0">
                          <a:effectLst/>
                          <a:latin typeface="微軟正黑體" panose="020B0604030504040204" pitchFamily="34" charset="-120"/>
                          <a:ea typeface="微軟正黑體" panose="020B0604030504040204" pitchFamily="34" charset="-120"/>
                        </a:rPr>
                        <a:t>優勝以上</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1"/>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未得獎</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2"/>
                  </a:ext>
                </a:extLst>
              </a:tr>
              <a:tr h="821137">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全國性技藝技能競賽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b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3"/>
                  </a:ext>
                </a:extLst>
              </a:tr>
              <a:tr h="821137">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第四名至優勝或佳作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b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4"/>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全國中小學科學展覽會、臺灣國際科學展覽會</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5"/>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第四名至優勝或佳作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6"/>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其他國際性特殊技藝技能競賽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7"/>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17264508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38</a:t>
            </a:fld>
            <a:endParaRPr lang="zh-TW" altLang="en-US"/>
          </a:p>
        </p:txBody>
      </p:sp>
      <p:graphicFrame>
        <p:nvGraphicFramePr>
          <p:cNvPr id="3" name="表格 2"/>
          <p:cNvGraphicFramePr>
            <a:graphicFrameLocks noGrp="1"/>
          </p:cNvGraphicFramePr>
          <p:nvPr>
            <p:extLst>
              <p:ext uri="{D42A27DB-BD31-4B8C-83A1-F6EECF244321}">
                <p14:modId xmlns:p14="http://schemas.microsoft.com/office/powerpoint/2010/main" val="3906278557"/>
              </p:ext>
            </p:extLst>
          </p:nvPr>
        </p:nvGraphicFramePr>
        <p:xfrm>
          <a:off x="251520" y="786194"/>
          <a:ext cx="8748464" cy="5575569"/>
        </p:xfrm>
        <a:graphic>
          <a:graphicData uri="http://schemas.openxmlformats.org/drawingml/2006/table">
            <a:tbl>
              <a:tblPr firstRow="1" firstCol="1" bandRow="1">
                <a:tableStyleId>{5C22544A-7EE6-4342-B048-85BDC9FD1C3A}</a:tableStyleId>
              </a:tblPr>
              <a:tblGrid>
                <a:gridCol w="3959346">
                  <a:extLst>
                    <a:ext uri="{9D8B030D-6E8A-4147-A177-3AD203B41FA5}">
                      <a16:colId xmlns:a16="http://schemas.microsoft.com/office/drawing/2014/main" xmlns="" val="20000"/>
                    </a:ext>
                  </a:extLst>
                </a:gridCol>
                <a:gridCol w="3928614">
                  <a:extLst>
                    <a:ext uri="{9D8B030D-6E8A-4147-A177-3AD203B41FA5}">
                      <a16:colId xmlns:a16="http://schemas.microsoft.com/office/drawing/2014/main" xmlns="" val="20001"/>
                    </a:ext>
                  </a:extLst>
                </a:gridCol>
                <a:gridCol w="860504">
                  <a:extLst>
                    <a:ext uri="{9D8B030D-6E8A-4147-A177-3AD203B41FA5}">
                      <a16:colId xmlns:a16="http://schemas.microsoft.com/office/drawing/2014/main" xmlns="" val="20002"/>
                    </a:ext>
                  </a:extLst>
                </a:gridCol>
              </a:tblGrid>
              <a:tr h="479181">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項目</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得獎名次</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積分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0"/>
                  </a:ext>
                </a:extLst>
              </a:tr>
              <a:tr h="730617">
                <a:tc rowSpan="3">
                  <a:txBody>
                    <a:bodyPr/>
                    <a:lstStyle/>
                    <a:p>
                      <a:pPr>
                        <a:spcAft>
                          <a:spcPts val="0"/>
                        </a:spcAft>
                      </a:pPr>
                      <a:r>
                        <a:rPr lang="zh-TW" sz="2000" b="1" kern="0" dirty="0">
                          <a:effectLst/>
                          <a:latin typeface="微軟正黑體" panose="020B0604030504040204" pitchFamily="34" charset="-120"/>
                          <a:ea typeface="微軟正黑體" panose="020B0604030504040204" pitchFamily="34" charset="-120"/>
                        </a:rPr>
                        <a:t>各縣（市）政府主辦報經</a:t>
                      </a:r>
                      <a:r>
                        <a:rPr lang="zh-TW" altLang="en-US" sz="2000" b="1" kern="0" dirty="0">
                          <a:effectLst/>
                          <a:latin typeface="微軟正黑體" panose="020B0604030504040204" pitchFamily="34" charset="-120"/>
                          <a:ea typeface="微軟正黑體" panose="020B0604030504040204" pitchFamily="34" charset="-120"/>
                        </a:rPr>
                        <a:t>教育</a:t>
                      </a:r>
                      <a:r>
                        <a:rPr lang="zh-TW" sz="2000" b="1" kern="0" dirty="0">
                          <a:effectLst/>
                          <a:latin typeface="微軟正黑體" panose="020B0604030504040204" pitchFamily="34" charset="-120"/>
                          <a:ea typeface="微軟正黑體" panose="020B0604030504040204" pitchFamily="34" charset="-120"/>
                        </a:rPr>
                        <a:t>部備查之技藝技能比賽及科學展覽（不包括成果展</a:t>
                      </a:r>
                      <a:r>
                        <a:rPr lang="zh-TW" sz="2000" b="1" kern="0" dirty="0" smtClean="0">
                          <a:effectLst/>
                          <a:latin typeface="微軟正黑體" panose="020B0604030504040204" pitchFamily="34" charset="-120"/>
                          <a:ea typeface="微軟正黑體" panose="020B0604030504040204" pitchFamily="34" charset="-120"/>
                        </a:rPr>
                        <a:t>）</a:t>
                      </a:r>
                      <a:r>
                        <a:rPr lang="zh-TW" altLang="en-US" sz="2000" b="1" kern="0" dirty="0" smtClean="0">
                          <a:effectLst/>
                          <a:latin typeface="微軟正黑體" panose="020B0604030504040204" pitchFamily="34" charset="-120"/>
                          <a:ea typeface="微軟正黑體" panose="020B0604030504040204" pitchFamily="34" charset="-120"/>
                        </a:rPr>
                        <a:t>、全國技能競賽分區技能競賽</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第一名、第二名、第三名（特優）</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2"/>
                  </a:ext>
                </a:extLst>
              </a:tr>
              <a:tr h="730617">
                <a:tc vMerge="1">
                  <a:txBody>
                    <a:bodyPr/>
                    <a:lstStyle/>
                    <a:p>
                      <a:endParaRPr lang="zh-TW" altLang="en-US"/>
                    </a:p>
                  </a:txBody>
                  <a:tcP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第四名、第五名、第六名（優等）</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3"/>
                  </a:ext>
                </a:extLst>
              </a:tr>
              <a:tr h="479181">
                <a:tc vMerge="1">
                  <a:txBody>
                    <a:bodyPr/>
                    <a:lstStyle/>
                    <a:p>
                      <a:endParaRPr lang="zh-TW" altLang="en-US"/>
                    </a:p>
                  </a:txBody>
                  <a:tcP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佳作（甲等）</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4"/>
                  </a:ext>
                </a:extLst>
              </a:tr>
              <a:tr h="892264">
                <a:tc>
                  <a:txBody>
                    <a:bodyPr/>
                    <a:lstStyle/>
                    <a:p>
                      <a:pPr>
                        <a:spcAft>
                          <a:spcPts val="0"/>
                        </a:spcAft>
                      </a:pPr>
                      <a:r>
                        <a:rPr lang="zh-TW" sz="2000" b="1" kern="0" dirty="0">
                          <a:solidFill>
                            <a:schemeClr val="bg1"/>
                          </a:solidFill>
                          <a:effectLst/>
                          <a:latin typeface="微軟正黑體" panose="020B0604030504040204" pitchFamily="34" charset="-120"/>
                          <a:ea typeface="微軟正黑體" panose="020B0604030504040204" pitchFamily="34" charset="-120"/>
                        </a:rPr>
                        <a:t>領有技術士證</a:t>
                      </a:r>
                      <a:endParaRPr lang="zh-TW" sz="20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b="0" kern="0" dirty="0">
                          <a:solidFill>
                            <a:schemeClr val="tx1"/>
                          </a:solidFill>
                          <a:effectLst/>
                          <a:latin typeface="微軟正黑體" panose="020B0604030504040204" pitchFamily="34" charset="-120"/>
                          <a:ea typeface="微軟正黑體" panose="020B0604030504040204" pitchFamily="34" charset="-120"/>
                        </a:rPr>
                        <a:t>領有丙級以上技術士證或相當於丙級以上之單一級技術士證</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5"/>
                  </a:ext>
                </a:extLst>
              </a:tr>
              <a:tr h="479181">
                <a:tc rowSpan="3">
                  <a:txBody>
                    <a:bodyPr/>
                    <a:lstStyle/>
                    <a:p>
                      <a:pPr>
                        <a:spcAft>
                          <a:spcPts val="0"/>
                        </a:spcAft>
                      </a:pPr>
                      <a:r>
                        <a:rPr lang="zh-TW" sz="2000" b="1" kern="0" dirty="0">
                          <a:effectLst/>
                          <a:latin typeface="微軟正黑體" panose="020B0604030504040204" pitchFamily="34" charset="-120"/>
                          <a:ea typeface="微軟正黑體" panose="020B0604030504040204" pitchFamily="34" charset="-120"/>
                        </a:rPr>
                        <a:t>應屆畢（結）業生技藝教育課程成績優良，技藝教育課程職群成績（與國中在校學習領域評量成績無涉）達該班</a:t>
                      </a:r>
                      <a:r>
                        <a:rPr lang="en-US" sz="2000" b="1" kern="0" dirty="0">
                          <a:effectLst/>
                          <a:latin typeface="微軟正黑體" panose="020B0604030504040204" pitchFamily="34" charset="-120"/>
                          <a:ea typeface="微軟正黑體" panose="020B0604030504040204" pitchFamily="34" charset="-120"/>
                        </a:rPr>
                        <a:t>PR</a:t>
                      </a:r>
                      <a:r>
                        <a:rPr lang="zh-TW" sz="2000" b="1" kern="0" dirty="0">
                          <a:effectLst/>
                          <a:latin typeface="微軟正黑體" panose="020B0604030504040204" pitchFamily="34" charset="-120"/>
                          <a:ea typeface="微軟正黑體" panose="020B0604030504040204" pitchFamily="34" charset="-120"/>
                        </a:rPr>
                        <a:t>值七十以上者（得擇優一職群成績採計得分）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值（百分等級）九十以上</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6"/>
                  </a:ext>
                </a:extLst>
              </a:tr>
              <a:tr h="892264">
                <a:tc vMerge="1">
                  <a:txBody>
                    <a:bodyPr/>
                    <a:lstStyle/>
                    <a:p>
                      <a:endParaRPr lang="zh-TW" altLang="en-US"/>
                    </a:p>
                  </a:txBody>
                  <a:tcP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值（百分等級）八十以上未達九十</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7"/>
                  </a:ext>
                </a:extLst>
              </a:tr>
              <a:tr h="892264">
                <a:tc vMerge="1">
                  <a:txBody>
                    <a:bodyPr/>
                    <a:lstStyle/>
                    <a:p>
                      <a:endParaRPr lang="zh-TW" altLang="en-US"/>
                    </a:p>
                  </a:txBody>
                  <a:tcP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值（百分等級）七十以上未達八十</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36316126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文字方塊 4"/>
          <p:cNvSpPr txBox="1">
            <a:spLocks noChangeArrowheads="1"/>
          </p:cNvSpPr>
          <p:nvPr/>
        </p:nvSpPr>
        <p:spPr bwMode="auto">
          <a:xfrm>
            <a:off x="1187450"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屏東區技優甄審</a:t>
            </a:r>
            <a:r>
              <a:rPr kumimoji="1" lang="zh-TW" altLang="zh-TW" sz="3200" dirty="0">
                <a:solidFill>
                  <a:srgbClr val="FF0000"/>
                </a:solidFill>
                <a:latin typeface="微軟正黑體" pitchFamily="34" charset="-120"/>
                <a:ea typeface="微軟正黑體" pitchFamily="34" charset="-120"/>
              </a:rPr>
              <a:t>入學</a:t>
            </a:r>
            <a:r>
              <a:rPr kumimoji="1" lang="zh-TW" altLang="en-US" sz="3200" dirty="0">
                <a:solidFill>
                  <a:srgbClr val="FF0000"/>
                </a:solidFill>
                <a:latin typeface="微軟正黑體" pitchFamily="34" charset="-120"/>
                <a:ea typeface="微軟正黑體" pitchFamily="34" charset="-120"/>
              </a:rPr>
              <a:t>重要時程</a:t>
            </a:r>
          </a:p>
        </p:txBody>
      </p:sp>
      <p:graphicFrame>
        <p:nvGraphicFramePr>
          <p:cNvPr id="5" name="內容版面配置區 4"/>
          <p:cNvGraphicFramePr>
            <a:graphicFrameLocks/>
          </p:cNvGraphicFramePr>
          <p:nvPr>
            <p:extLst>
              <p:ext uri="{D42A27DB-BD31-4B8C-83A1-F6EECF244321}">
                <p14:modId xmlns:p14="http://schemas.microsoft.com/office/powerpoint/2010/main" val="219061731"/>
              </p:ext>
            </p:extLst>
          </p:nvPr>
        </p:nvGraphicFramePr>
        <p:xfrm>
          <a:off x="179512" y="1628775"/>
          <a:ext cx="8856985" cy="4346575"/>
        </p:xfrm>
        <a:graphic>
          <a:graphicData uri="http://schemas.openxmlformats.org/drawingml/2006/table">
            <a:tbl>
              <a:tblPr firstRow="1" bandRow="1">
                <a:tableStyleId>{93296810-A885-4BE3-A3E7-6D5BEEA58F35}</a:tableStyleId>
              </a:tblPr>
              <a:tblGrid>
                <a:gridCol w="462103">
                  <a:extLst>
                    <a:ext uri="{9D8B030D-6E8A-4147-A177-3AD203B41FA5}">
                      <a16:colId xmlns:a16="http://schemas.microsoft.com/office/drawing/2014/main" xmlns="" val="20000"/>
                    </a:ext>
                  </a:extLst>
                </a:gridCol>
                <a:gridCol w="1338097">
                  <a:extLst>
                    <a:ext uri="{9D8B030D-6E8A-4147-A177-3AD203B41FA5}">
                      <a16:colId xmlns:a16="http://schemas.microsoft.com/office/drawing/2014/main" xmlns="" val="20001"/>
                    </a:ext>
                  </a:extLst>
                </a:gridCol>
                <a:gridCol w="2952328">
                  <a:extLst>
                    <a:ext uri="{9D8B030D-6E8A-4147-A177-3AD203B41FA5}">
                      <a16:colId xmlns:a16="http://schemas.microsoft.com/office/drawing/2014/main" xmlns="" val="20002"/>
                    </a:ext>
                  </a:extLst>
                </a:gridCol>
                <a:gridCol w="4104457">
                  <a:extLst>
                    <a:ext uri="{9D8B030D-6E8A-4147-A177-3AD203B41FA5}">
                      <a16:colId xmlns:a16="http://schemas.microsoft.com/office/drawing/2014/main" xmlns="" val="20003"/>
                    </a:ext>
                  </a:extLst>
                </a:gridCol>
              </a:tblGrid>
              <a:tr h="916862">
                <a:tc gridSpan="2">
                  <a:txBody>
                    <a:bodyPr/>
                    <a:lstStyle/>
                    <a:p>
                      <a:pPr algn="ctr">
                        <a:spcAft>
                          <a:spcPts val="0"/>
                        </a:spcAft>
                      </a:pPr>
                      <a:r>
                        <a:rPr lang="zh-TW" sz="2800" b="1" kern="100" dirty="0">
                          <a:latin typeface="微軟正黑體" pitchFamily="34" charset="-120"/>
                          <a:ea typeface="微軟正黑體" pitchFamily="34" charset="-120"/>
                          <a:cs typeface="Times New Roman"/>
                        </a:rPr>
                        <a:t>項</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目</a:t>
                      </a:r>
                    </a:p>
                  </a:txBody>
                  <a:tcPr marL="68576" marR="68576" marT="0" marB="0" anchor="ctr"/>
                </a:tc>
                <a:tc hMerge="1">
                  <a:txBody>
                    <a:bodyPr/>
                    <a:lstStyle/>
                    <a:p>
                      <a:pPr algn="ctr">
                        <a:spcAft>
                          <a:spcPts val="0"/>
                        </a:spcAft>
                      </a:pPr>
                      <a:endParaRPr lang="zh-TW" sz="2800" kern="100" dirty="0">
                        <a:latin typeface="標楷體"/>
                        <a:ea typeface="新細明體"/>
                        <a:cs typeface="Times New Roman"/>
                      </a:endParaRPr>
                    </a:p>
                  </a:txBody>
                  <a:tcPr marL="68580" marR="68580" marT="0" marB="0" anchor="ctr"/>
                </a:tc>
                <a:tc>
                  <a:txBody>
                    <a:bodyPr/>
                    <a:lstStyle/>
                    <a:p>
                      <a:pPr algn="ctr">
                        <a:spcAft>
                          <a:spcPts val="0"/>
                        </a:spcAft>
                      </a:pPr>
                      <a:r>
                        <a:rPr lang="zh-TW" sz="2800" b="1" kern="100" dirty="0">
                          <a:latin typeface="微軟正黑體" pitchFamily="34" charset="-120"/>
                          <a:ea typeface="微軟正黑體" pitchFamily="34" charset="-120"/>
                          <a:cs typeface="Times New Roman"/>
                        </a:rPr>
                        <a:t>日</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期</a:t>
                      </a:r>
                    </a:p>
                  </a:txBody>
                  <a:tcPr marL="68576" marR="68576" marT="0" marB="0" anchor="ctr"/>
                </a:tc>
                <a:tc>
                  <a:txBody>
                    <a:bodyPr/>
                    <a:lstStyle/>
                    <a:p>
                      <a:pPr algn="ctr">
                        <a:spcAft>
                          <a:spcPts val="0"/>
                        </a:spcAft>
                      </a:pPr>
                      <a:r>
                        <a:rPr lang="zh-TW" sz="2800" b="1" kern="100" dirty="0">
                          <a:latin typeface="微軟正黑體" pitchFamily="34" charset="-120"/>
                          <a:ea typeface="微軟正黑體" pitchFamily="34" charset="-120"/>
                          <a:cs typeface="Times New Roman"/>
                        </a:rPr>
                        <a:t>地點、摘要說明</a:t>
                      </a:r>
                    </a:p>
                  </a:txBody>
                  <a:tcPr marL="68576" marR="68576" marT="0" marB="0" anchor="ctr"/>
                </a:tc>
                <a:extLst>
                  <a:ext uri="{0D108BD9-81ED-4DB2-BD59-A6C34878D82A}">
                    <a16:rowId xmlns:a16="http://schemas.microsoft.com/office/drawing/2014/main" xmlns="" val="10000"/>
                  </a:ext>
                </a:extLst>
              </a:tr>
              <a:tr h="1293653">
                <a:tc rowSpan="3">
                  <a:txBody>
                    <a:bodyPr/>
                    <a:lstStyle/>
                    <a:p>
                      <a:pPr algn="just">
                        <a:spcAft>
                          <a:spcPts val="0"/>
                        </a:spcAft>
                      </a:pPr>
                      <a:r>
                        <a:rPr lang="zh-TW" altLang="en-US" sz="2000" b="1" kern="100" dirty="0">
                          <a:latin typeface="微軟正黑體" pitchFamily="34" charset="-120"/>
                          <a:ea typeface="微軟正黑體" pitchFamily="34" charset="-120"/>
                          <a:cs typeface="Times New Roman"/>
                        </a:rPr>
                        <a:t>技優甄審</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入</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學</a:t>
                      </a:r>
                      <a:endParaRPr lang="zh-TW" sz="2000" b="1" kern="100" dirty="0">
                        <a:latin typeface="微軟正黑體" pitchFamily="34" charset="-120"/>
                        <a:ea typeface="微軟正黑體" pitchFamily="34" charset="-120"/>
                        <a:cs typeface="Times New Roman"/>
                      </a:endParaRPr>
                    </a:p>
                  </a:txBody>
                  <a:tcPr marL="68576" marR="68576" marT="0" marB="0" anchor="ctr"/>
                </a:tc>
                <a:tc rowSpan="2">
                  <a:txBody>
                    <a:bodyPr/>
                    <a:lstStyle/>
                    <a:p>
                      <a:pPr algn="just">
                        <a:spcAft>
                          <a:spcPts val="0"/>
                        </a:spcAft>
                      </a:pPr>
                      <a:r>
                        <a:rPr lang="zh-TW" altLang="zh-TW" sz="2000" b="1" kern="1200" dirty="0">
                          <a:solidFill>
                            <a:schemeClr val="dk1"/>
                          </a:solidFill>
                          <a:latin typeface="微軟正黑體" pitchFamily="34" charset="-120"/>
                          <a:ea typeface="微軟正黑體" pitchFamily="34" charset="-120"/>
                          <a:cs typeface="+mn-cs"/>
                        </a:rPr>
                        <a:t>報名日期</a:t>
                      </a:r>
                      <a:endParaRPr lang="zh-TW" sz="2000" b="1" kern="100" dirty="0">
                        <a:latin typeface="微軟正黑體" pitchFamily="34" charset="-120"/>
                        <a:ea typeface="微軟正黑體" pitchFamily="34" charset="-120"/>
                        <a:cs typeface="Times New Roman"/>
                      </a:endParaRPr>
                    </a:p>
                  </a:txBody>
                  <a:tcPr marL="68576" marR="68576" marT="0" marB="0" anchor="ctr"/>
                </a:tc>
                <a:tc>
                  <a:txBody>
                    <a:bodyPr/>
                    <a:lstStyle/>
                    <a:p>
                      <a:pPr>
                        <a:spcAft>
                          <a:spcPts val="0"/>
                        </a:spcAft>
                      </a:pPr>
                      <a:r>
                        <a:rPr lang="en-US" altLang="zh-TW" sz="2000" b="1" kern="100" dirty="0" smtClean="0">
                          <a:solidFill>
                            <a:schemeClr val="tx1"/>
                          </a:solidFill>
                          <a:latin typeface="微軟正黑體" pitchFamily="34" charset="-120"/>
                          <a:ea typeface="微軟正黑體" pitchFamily="34" charset="-120"/>
                          <a:cs typeface="Times New Roman"/>
                        </a:rPr>
                        <a:t>112</a:t>
                      </a:r>
                      <a:r>
                        <a:rPr lang="zh-TW" sz="2000" b="1" kern="100" dirty="0" smtClean="0">
                          <a:solidFill>
                            <a:schemeClr val="tx1"/>
                          </a:solidFill>
                          <a:latin typeface="微軟正黑體" pitchFamily="34" charset="-120"/>
                          <a:ea typeface="微軟正黑體" pitchFamily="34" charset="-120"/>
                          <a:cs typeface="Times New Roman"/>
                        </a:rPr>
                        <a:t>年</a:t>
                      </a:r>
                      <a:r>
                        <a:rPr lang="en-US" altLang="zh-TW" sz="2000" b="1" kern="100" dirty="0">
                          <a:solidFill>
                            <a:schemeClr val="tx1"/>
                          </a:solidFill>
                          <a:latin typeface="微軟正黑體" pitchFamily="34" charset="-120"/>
                          <a:ea typeface="微軟正黑體" pitchFamily="34" charset="-120"/>
                          <a:cs typeface="Times New Roman"/>
                        </a:rPr>
                        <a:t>5</a:t>
                      </a:r>
                      <a:r>
                        <a:rPr lang="zh-TW" sz="2000" b="1" kern="100" dirty="0">
                          <a:solidFill>
                            <a:schemeClr val="tx1"/>
                          </a:solidFill>
                          <a:latin typeface="微軟正黑體" pitchFamily="34" charset="-120"/>
                          <a:ea typeface="微軟正黑體" pitchFamily="34" charset="-120"/>
                          <a:cs typeface="Times New Roman"/>
                        </a:rPr>
                        <a:t>月</a:t>
                      </a:r>
                      <a:r>
                        <a:rPr lang="en-US" altLang="zh-TW" sz="2000" b="1" kern="100" dirty="0" smtClean="0">
                          <a:solidFill>
                            <a:schemeClr val="tx1"/>
                          </a:solidFill>
                          <a:latin typeface="微軟正黑體" pitchFamily="34" charset="-120"/>
                          <a:ea typeface="微軟正黑體" pitchFamily="34" charset="-120"/>
                          <a:cs typeface="Times New Roman"/>
                        </a:rPr>
                        <a:t>25-26</a:t>
                      </a:r>
                      <a:r>
                        <a:rPr lang="zh-TW" altLang="en-US" sz="2000" b="1" kern="100" dirty="0" smtClean="0">
                          <a:solidFill>
                            <a:schemeClr val="tx1"/>
                          </a:solidFill>
                          <a:latin typeface="微軟正黑體" pitchFamily="34" charset="-120"/>
                          <a:ea typeface="微軟正黑體" pitchFamily="34" charset="-120"/>
                          <a:cs typeface="Times New Roman"/>
                        </a:rPr>
                        <a:t>日</a:t>
                      </a:r>
                      <a:endParaRPr lang="zh-TW" sz="2000" b="1" kern="100" dirty="0">
                        <a:solidFill>
                          <a:schemeClr val="tx1"/>
                        </a:solidFill>
                        <a:latin typeface="微軟正黑體" pitchFamily="34" charset="-120"/>
                        <a:ea typeface="微軟正黑體" pitchFamily="34" charset="-120"/>
                        <a:cs typeface="Times New Roman"/>
                      </a:endParaRPr>
                    </a:p>
                  </a:txBody>
                  <a:tcPr marL="68576" marR="68576" marT="0" marB="0" anchor="ctr"/>
                </a:tc>
                <a:tc>
                  <a:txBody>
                    <a:bodyPr/>
                    <a:lstStyle/>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集體報名：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各國中向承辦學校報名</a:t>
                      </a:r>
                      <a:endParaRPr lang="zh-TW" sz="2000" b="1" kern="100" dirty="0">
                        <a:latin typeface="微軟正黑體" pitchFamily="34" charset="-120"/>
                        <a:ea typeface="微軟正黑體" pitchFamily="34" charset="-120"/>
                        <a:cs typeface="Times New Roman"/>
                      </a:endParaRPr>
                    </a:p>
                  </a:txBody>
                  <a:tcPr marL="68576" marR="68576" marT="0" marB="0" anchor="ctr"/>
                </a:tc>
                <a:extLst>
                  <a:ext uri="{0D108BD9-81ED-4DB2-BD59-A6C34878D82A}">
                    <a16:rowId xmlns:a16="http://schemas.microsoft.com/office/drawing/2014/main" xmlns="" val="10001"/>
                  </a:ext>
                </a:extLst>
              </a:tr>
              <a:tr h="1219198">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spcAft>
                          <a:spcPts val="0"/>
                        </a:spcAft>
                      </a:pPr>
                      <a:r>
                        <a:rPr lang="en-US" sz="2000" b="1" kern="100" dirty="0" smtClean="0">
                          <a:solidFill>
                            <a:srgbClr val="000000"/>
                          </a:solidFill>
                          <a:latin typeface="微軟正黑體" pitchFamily="34" charset="-120"/>
                          <a:ea typeface="微軟正黑體" pitchFamily="34" charset="-120"/>
                          <a:cs typeface="Times New Roman"/>
                        </a:rPr>
                        <a:t>1</a:t>
                      </a:r>
                      <a:r>
                        <a:rPr lang="en-US" altLang="zh-TW" sz="2000" b="1" kern="100" dirty="0" smtClean="0">
                          <a:solidFill>
                            <a:srgbClr val="000000"/>
                          </a:solidFill>
                          <a:latin typeface="微軟正黑體" pitchFamily="34" charset="-120"/>
                          <a:ea typeface="微軟正黑體" pitchFamily="34" charset="-120"/>
                          <a:cs typeface="Times New Roman"/>
                        </a:rPr>
                        <a:t>12</a:t>
                      </a:r>
                      <a:r>
                        <a:rPr lang="zh-TW" sz="2000" b="1" kern="100" dirty="0" smtClean="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5</a:t>
                      </a:r>
                      <a:r>
                        <a:rPr lang="zh-TW" sz="2000" b="1" kern="100" dirty="0" smtClean="0">
                          <a:solidFill>
                            <a:srgbClr val="000000"/>
                          </a:solidFill>
                          <a:latin typeface="微軟正黑體" pitchFamily="34" charset="-120"/>
                          <a:ea typeface="微軟正黑體" pitchFamily="34" charset="-120"/>
                          <a:cs typeface="Times New Roman"/>
                        </a:rPr>
                        <a:t>月</a:t>
                      </a:r>
                      <a:r>
                        <a:rPr lang="en-US" altLang="zh-TW" sz="2000" b="1" kern="100" dirty="0" smtClean="0">
                          <a:solidFill>
                            <a:srgbClr val="000000"/>
                          </a:solidFill>
                          <a:latin typeface="微軟正黑體" pitchFamily="34" charset="-120"/>
                          <a:ea typeface="微軟正黑體" pitchFamily="34" charset="-120"/>
                          <a:cs typeface="Times New Roman"/>
                        </a:rPr>
                        <a:t>26</a:t>
                      </a:r>
                      <a:r>
                        <a:rPr lang="zh-TW" altLang="en-US" sz="2000" b="1" kern="100" dirty="0" smtClean="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tc>
                <a:tc>
                  <a:txBody>
                    <a:bodyPr/>
                    <a:lstStyle/>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個別報名：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學生向</a:t>
                      </a:r>
                      <a:r>
                        <a:rPr lang="zh-TW" altLang="en-US" sz="2000" b="1" kern="100" dirty="0">
                          <a:solidFill>
                            <a:srgbClr val="000000"/>
                          </a:solidFill>
                          <a:latin typeface="微軟正黑體" pitchFamily="34" charset="-120"/>
                          <a:ea typeface="微軟正黑體" pitchFamily="34" charset="-120"/>
                          <a:cs typeface="Times New Roman"/>
                        </a:rPr>
                        <a:t>屏東區</a:t>
                      </a:r>
                      <a:r>
                        <a:rPr lang="zh-TW" altLang="zh-TW" sz="2000" b="1" kern="100" dirty="0">
                          <a:solidFill>
                            <a:srgbClr val="000000"/>
                          </a:solidFill>
                          <a:latin typeface="微軟正黑體" pitchFamily="34" charset="-120"/>
                          <a:ea typeface="微軟正黑體" pitchFamily="34" charset="-120"/>
                          <a:cs typeface="Times New Roman"/>
                        </a:rPr>
                        <a:t>免試入學委員會</a:t>
                      </a:r>
                      <a:r>
                        <a:rPr lang="zh-TW" sz="2000" b="1" kern="100" dirty="0">
                          <a:solidFill>
                            <a:srgbClr val="000000"/>
                          </a:solidFill>
                          <a:latin typeface="微軟正黑體" pitchFamily="34" charset="-120"/>
                          <a:ea typeface="微軟正黑體" pitchFamily="34" charset="-120"/>
                          <a:cs typeface="Times New Roman"/>
                        </a:rPr>
                        <a:t> </a:t>
                      </a:r>
                      <a:endParaRPr lang="en-US" altLang="zh-TW" sz="2000" b="1" kern="100" dirty="0" smtClean="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en-US" sz="2000" b="1" kern="100" dirty="0" smtClean="0">
                          <a:solidFill>
                            <a:srgbClr val="000000"/>
                          </a:solidFill>
                          <a:latin typeface="微軟正黑體" pitchFamily="34" charset="-120"/>
                          <a:ea typeface="微軟正黑體" pitchFamily="34" charset="-120"/>
                          <a:cs typeface="Times New Roman"/>
                        </a:rPr>
                        <a:t>(</a:t>
                      </a:r>
                      <a:r>
                        <a:rPr lang="zh-TW" altLang="en-US" sz="2000" b="1" kern="100" dirty="0" smtClean="0">
                          <a:solidFill>
                            <a:srgbClr val="000000"/>
                          </a:solidFill>
                          <a:latin typeface="微軟正黑體" pitchFamily="34" charset="-120"/>
                          <a:ea typeface="微軟正黑體" pitchFamily="34" charset="-120"/>
                          <a:cs typeface="Times New Roman"/>
                        </a:rPr>
                        <a:t>國</a:t>
                      </a:r>
                      <a:r>
                        <a:rPr lang="zh-TW" altLang="zh-TW" sz="2000" b="1" kern="100" dirty="0" smtClean="0">
                          <a:solidFill>
                            <a:srgbClr val="000000"/>
                          </a:solidFill>
                          <a:latin typeface="微軟正黑體" pitchFamily="34" charset="-120"/>
                          <a:ea typeface="微軟正黑體" pitchFamily="34" charset="-120"/>
                          <a:cs typeface="Times New Roman"/>
                        </a:rPr>
                        <a:t>立</a:t>
                      </a:r>
                      <a:r>
                        <a:rPr lang="zh-TW" altLang="en-US" sz="2000" b="1" kern="100" dirty="0" smtClean="0">
                          <a:solidFill>
                            <a:srgbClr val="000000"/>
                          </a:solidFill>
                          <a:latin typeface="微軟正黑體" pitchFamily="34" charset="-120"/>
                          <a:ea typeface="微軟正黑體" pitchFamily="34" charset="-120"/>
                          <a:cs typeface="Times New Roman"/>
                        </a:rPr>
                        <a:t>東港海事</a:t>
                      </a:r>
                      <a:r>
                        <a:rPr lang="en-US" sz="2000" b="1" kern="100" dirty="0" smtClean="0">
                          <a:solidFill>
                            <a:srgbClr val="000000"/>
                          </a:solidFill>
                          <a:latin typeface="微軟正黑體" pitchFamily="34" charset="-120"/>
                          <a:ea typeface="微軟正黑體" pitchFamily="34" charset="-120"/>
                          <a:cs typeface="Times New Roman"/>
                        </a:rPr>
                        <a:t>)</a:t>
                      </a:r>
                      <a:r>
                        <a:rPr lang="zh-TW" sz="2000" b="1" kern="100" dirty="0">
                          <a:solidFill>
                            <a:srgbClr val="000000"/>
                          </a:solidFill>
                          <a:latin typeface="微軟正黑體" pitchFamily="34" charset="-120"/>
                          <a:ea typeface="微軟正黑體" pitchFamily="34" charset="-120"/>
                          <a:cs typeface="Times New Roman"/>
                        </a:rPr>
                        <a:t>報名</a:t>
                      </a:r>
                      <a:endParaRPr lang="zh-TW" sz="2000" b="1" kern="100" dirty="0">
                        <a:latin typeface="微軟正黑體" pitchFamily="34" charset="-120"/>
                        <a:ea typeface="微軟正黑體" pitchFamily="34" charset="-120"/>
                        <a:cs typeface="Times New Roman"/>
                      </a:endParaRPr>
                    </a:p>
                  </a:txBody>
                  <a:tcPr marL="68576" marR="68576" marT="0" marB="0" anchor="ctr"/>
                </a:tc>
                <a:extLst>
                  <a:ext uri="{0D108BD9-81ED-4DB2-BD59-A6C34878D82A}">
                    <a16:rowId xmlns:a16="http://schemas.microsoft.com/office/drawing/2014/main" xmlns="" val="10002"/>
                  </a:ext>
                </a:extLst>
              </a:tr>
              <a:tr h="916862">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分發結果</a:t>
                      </a:r>
                      <a:r>
                        <a:rPr lang="zh-TW" sz="2000" b="1" kern="100" dirty="0">
                          <a:latin typeface="微軟正黑體" pitchFamily="34" charset="-120"/>
                          <a:ea typeface="微軟正黑體" pitchFamily="34" charset="-120"/>
                          <a:cs typeface="Times New Roman"/>
                        </a:rPr>
                        <a:t>公告</a:t>
                      </a:r>
                    </a:p>
                  </a:txBody>
                  <a:tcPr marL="68576" marR="68576" marT="0" marB="0" anchor="ctr"/>
                </a:tc>
                <a:tc>
                  <a:txBody>
                    <a:bodyPr/>
                    <a:lstStyle/>
                    <a:p>
                      <a:pPr>
                        <a:spcAft>
                          <a:spcPts val="0"/>
                        </a:spcAft>
                      </a:pPr>
                      <a:r>
                        <a:rPr lang="en-US" sz="2000" b="1" kern="100" dirty="0" smtClean="0">
                          <a:solidFill>
                            <a:srgbClr val="000000"/>
                          </a:solidFill>
                          <a:latin typeface="微軟正黑體" pitchFamily="34" charset="-120"/>
                          <a:ea typeface="微軟正黑體" pitchFamily="34" charset="-120"/>
                          <a:cs typeface="Times New Roman"/>
                        </a:rPr>
                        <a:t>1</a:t>
                      </a:r>
                      <a:r>
                        <a:rPr lang="en-US" altLang="zh-TW" sz="2000" b="1" kern="100" dirty="0" smtClean="0">
                          <a:solidFill>
                            <a:srgbClr val="000000"/>
                          </a:solidFill>
                          <a:latin typeface="微軟正黑體" pitchFamily="34" charset="-120"/>
                          <a:ea typeface="微軟正黑體" pitchFamily="34" charset="-120"/>
                          <a:cs typeface="Times New Roman"/>
                        </a:rPr>
                        <a:t>12</a:t>
                      </a:r>
                      <a:r>
                        <a:rPr lang="zh-TW" sz="2000" b="1" kern="100" dirty="0" smtClean="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6</a:t>
                      </a:r>
                      <a:r>
                        <a:rPr lang="zh-TW" sz="2000" b="1" kern="100" dirty="0">
                          <a:solidFill>
                            <a:srgbClr val="000000"/>
                          </a:solidFill>
                          <a:latin typeface="微軟正黑體" pitchFamily="34" charset="-120"/>
                          <a:ea typeface="微軟正黑體" pitchFamily="34" charset="-120"/>
                          <a:cs typeface="Times New Roman"/>
                        </a:rPr>
                        <a:t>月</a:t>
                      </a:r>
                      <a:r>
                        <a:rPr lang="en-US" altLang="zh-TW" sz="2000" b="1" kern="100" dirty="0" smtClean="0">
                          <a:solidFill>
                            <a:srgbClr val="000000"/>
                          </a:solidFill>
                          <a:latin typeface="微軟正黑體" pitchFamily="34" charset="-120"/>
                          <a:ea typeface="微軟正黑體" pitchFamily="34" charset="-120"/>
                          <a:cs typeface="Times New Roman"/>
                        </a:rPr>
                        <a:t>14</a:t>
                      </a:r>
                      <a:r>
                        <a:rPr lang="zh-TW" altLang="en-US" sz="2000" b="1" kern="100" dirty="0" smtClean="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屏東區免試入學委員會網站</a:t>
                      </a:r>
                      <a:r>
                        <a:rPr lang="en-US" altLang="zh-TW" sz="2000" b="1" kern="100" dirty="0">
                          <a:latin typeface="微軟正黑體" pitchFamily="34" charset="-120"/>
                          <a:ea typeface="微軟正黑體" pitchFamily="34" charset="-120"/>
                          <a:cs typeface="Times New Roman"/>
                        </a:rPr>
                        <a:t>(https://ptc.entry.edu.tw)</a:t>
                      </a:r>
                      <a:endParaRPr lang="zh-TW" sz="2000" b="1" kern="100" dirty="0">
                        <a:latin typeface="微軟正黑體" pitchFamily="34" charset="-120"/>
                        <a:ea typeface="微軟正黑體" pitchFamily="34" charset="-120"/>
                        <a:cs typeface="Times New Roman"/>
                      </a:endParaRPr>
                    </a:p>
                  </a:txBody>
                  <a:tcPr marL="68576" marR="68576" marT="0" marB="0" anchor="ct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795585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文字方塊 14"/>
          <p:cNvSpPr txBox="1">
            <a:spLocks noChangeArrowheads="1"/>
          </p:cNvSpPr>
          <p:nvPr/>
        </p:nvSpPr>
        <p:spPr bwMode="auto">
          <a:xfrm>
            <a:off x="1514475" y="692150"/>
            <a:ext cx="78422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前言</a:t>
            </a:r>
          </a:p>
        </p:txBody>
      </p:sp>
      <p:pic>
        <p:nvPicPr>
          <p:cNvPr id="2" name="圖片 1">
            <a:extLst>
              <a:ext uri="{FF2B5EF4-FFF2-40B4-BE49-F238E27FC236}">
                <a16:creationId xmlns:a16="http://schemas.microsoft.com/office/drawing/2014/main" xmlns="" id="{0DAE0B9D-B5C3-4865-A165-439ACBFFEF6B}"/>
              </a:ext>
            </a:extLst>
          </p:cNvPr>
          <p:cNvPicPr>
            <a:picLocks noChangeAspect="1"/>
          </p:cNvPicPr>
          <p:nvPr/>
        </p:nvPicPr>
        <p:blipFill rotWithShape="1">
          <a:blip r:embed="rId3"/>
          <a:srcRect l="21651" t="24788" r="23225" b="16384"/>
          <a:stretch/>
        </p:blipFill>
        <p:spPr>
          <a:xfrm>
            <a:off x="17624" y="1412775"/>
            <a:ext cx="9126375" cy="5475825"/>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文字方塊 4"/>
          <p:cNvSpPr txBox="1">
            <a:spLocks noChangeArrowheads="1"/>
          </p:cNvSpPr>
          <p:nvPr/>
        </p:nvSpPr>
        <p:spPr bwMode="auto">
          <a:xfrm>
            <a:off x="1547664" y="1700808"/>
            <a:ext cx="64087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原住民實驗教育班免試入學獨招</a:t>
            </a:r>
          </a:p>
        </p:txBody>
      </p:sp>
      <p:graphicFrame>
        <p:nvGraphicFramePr>
          <p:cNvPr id="5" name="表格 4"/>
          <p:cNvGraphicFramePr>
            <a:graphicFrameLocks noGrp="1"/>
          </p:cNvGraphicFramePr>
          <p:nvPr>
            <p:extLst>
              <p:ext uri="{D42A27DB-BD31-4B8C-83A1-F6EECF244321}">
                <p14:modId xmlns:p14="http://schemas.microsoft.com/office/powerpoint/2010/main" val="2178733412"/>
              </p:ext>
            </p:extLst>
          </p:nvPr>
        </p:nvGraphicFramePr>
        <p:xfrm>
          <a:off x="395536" y="2564904"/>
          <a:ext cx="8424936" cy="1645920"/>
        </p:xfrm>
        <a:graphic>
          <a:graphicData uri="http://schemas.openxmlformats.org/drawingml/2006/table">
            <a:tbl>
              <a:tblPr/>
              <a:tblGrid>
                <a:gridCol w="8424936">
                  <a:extLst>
                    <a:ext uri="{9D8B030D-6E8A-4147-A177-3AD203B41FA5}">
                      <a16:colId xmlns:a16="http://schemas.microsoft.com/office/drawing/2014/main" xmlns="" val="20000"/>
                    </a:ext>
                  </a:extLst>
                </a:gridCol>
              </a:tblGrid>
              <a:tr h="47645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招生學校</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749300">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國立屏北高中</a:t>
                      </a:r>
                      <a:endParaRPr kumimoji="0" lang="en-US" altLang="zh-TW"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電話：</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08-7937493 </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轉 </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604 </a:t>
                      </a: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xmlns="" val="10001"/>
                  </a:ext>
                </a:extLst>
              </a:tr>
            </a:tbl>
          </a:graphicData>
        </a:graphic>
      </p:graphicFrame>
      <p:sp>
        <p:nvSpPr>
          <p:cNvPr id="6" name="文字方塊 5">
            <a:extLst>
              <a:ext uri="{FF2B5EF4-FFF2-40B4-BE49-F238E27FC236}">
                <a16:creationId xmlns:a16="http://schemas.microsoft.com/office/drawing/2014/main" xmlns="" id="{312A93A4-7BB1-4E81-8D04-7E7AC88F48B3}"/>
              </a:ext>
            </a:extLst>
          </p:cNvPr>
          <p:cNvSpPr txBox="1"/>
          <p:nvPr/>
        </p:nvSpPr>
        <p:spPr>
          <a:xfrm>
            <a:off x="-36512" y="5373216"/>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報考資訊請詳閱當學年度簡章。</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4" name="文字方塊 4"/>
          <p:cNvSpPr txBox="1">
            <a:spLocks noChangeArrowheads="1"/>
          </p:cNvSpPr>
          <p:nvPr/>
        </p:nvSpPr>
        <p:spPr bwMode="auto">
          <a:xfrm>
            <a:off x="1619672" y="1052736"/>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sp>
        <p:nvSpPr>
          <p:cNvPr id="120835" name="內容版面配置區 4"/>
          <p:cNvSpPr>
            <a:spLocks noGrp="1"/>
          </p:cNvSpPr>
          <p:nvPr>
            <p:ph idx="4294967295"/>
          </p:nvPr>
        </p:nvSpPr>
        <p:spPr>
          <a:xfrm>
            <a:off x="1789534" y="1772816"/>
            <a:ext cx="8229600" cy="4525962"/>
          </a:xfrm>
        </p:spPr>
        <p:txBody>
          <a:bodyPr/>
          <a:lstStyle/>
          <a:p>
            <a:pPr eaLnBrk="1" hangingPunct="1"/>
            <a:r>
              <a:rPr lang="zh-TW" altLang="en-US" dirty="0">
                <a:latin typeface="微軟正黑體" pitchFamily="34" charset="-120"/>
                <a:ea typeface="微軟正黑體" pitchFamily="34" charset="-120"/>
              </a:rPr>
              <a:t>屏東區未辦理特色招生考試分發入學。</a:t>
            </a:r>
            <a:endParaRPr lang="en-US" altLang="zh-TW" dirty="0">
              <a:latin typeface="微軟正黑體" pitchFamily="34" charset="-120"/>
              <a:ea typeface="微軟正黑體" pitchFamily="34" charset="-120"/>
            </a:endParaRPr>
          </a:p>
          <a:p>
            <a:pPr eaLnBrk="1" hangingPunct="1"/>
            <a:endParaRPr lang="en-US" altLang="zh-TW" dirty="0">
              <a:latin typeface="微軟正黑體" pitchFamily="34" charset="-120"/>
              <a:ea typeface="微軟正黑體" pitchFamily="34" charset="-120"/>
            </a:endParaRPr>
          </a:p>
        </p:txBody>
      </p:sp>
      <p:graphicFrame>
        <p:nvGraphicFramePr>
          <p:cNvPr id="4" name="資料庫圖表 3"/>
          <p:cNvGraphicFramePr/>
          <p:nvPr>
            <p:extLst>
              <p:ext uri="{D42A27DB-BD31-4B8C-83A1-F6EECF244321}">
                <p14:modId xmlns:p14="http://schemas.microsoft.com/office/powerpoint/2010/main" val="353238270"/>
              </p:ext>
            </p:extLst>
          </p:nvPr>
        </p:nvGraphicFramePr>
        <p:xfrm>
          <a:off x="1763688" y="234888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文字方塊 4"/>
          <p:cNvSpPr txBox="1">
            <a:spLocks noChangeArrowheads="1"/>
          </p:cNvSpPr>
          <p:nvPr/>
        </p:nvSpPr>
        <p:spPr bwMode="auto">
          <a:xfrm>
            <a:off x="1331640" y="548680"/>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體育班</a:t>
            </a:r>
          </a:p>
        </p:txBody>
      </p:sp>
      <p:graphicFrame>
        <p:nvGraphicFramePr>
          <p:cNvPr id="2" name="表格 1"/>
          <p:cNvGraphicFramePr>
            <a:graphicFrameLocks noGrp="1"/>
          </p:cNvGraphicFramePr>
          <p:nvPr>
            <p:extLst>
              <p:ext uri="{D42A27DB-BD31-4B8C-83A1-F6EECF244321}">
                <p14:modId xmlns:p14="http://schemas.microsoft.com/office/powerpoint/2010/main" val="90603202"/>
              </p:ext>
            </p:extLst>
          </p:nvPr>
        </p:nvGraphicFramePr>
        <p:xfrm>
          <a:off x="539552" y="1170249"/>
          <a:ext cx="7993062" cy="5212745"/>
        </p:xfrm>
        <a:graphic>
          <a:graphicData uri="http://schemas.openxmlformats.org/drawingml/2006/table">
            <a:tbl>
              <a:tblPr/>
              <a:tblGrid>
                <a:gridCol w="3624262">
                  <a:extLst>
                    <a:ext uri="{9D8B030D-6E8A-4147-A177-3AD203B41FA5}">
                      <a16:colId xmlns:a16="http://schemas.microsoft.com/office/drawing/2014/main" xmlns="" val="20000"/>
                    </a:ext>
                  </a:extLst>
                </a:gridCol>
                <a:gridCol w="4368800">
                  <a:extLst>
                    <a:ext uri="{9D8B030D-6E8A-4147-A177-3AD203B41FA5}">
                      <a16:colId xmlns:a16="http://schemas.microsoft.com/office/drawing/2014/main" xmlns="" val="20001"/>
                    </a:ext>
                  </a:extLst>
                </a:gridCol>
              </a:tblGrid>
              <a:tr h="57921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579211">
                <a:tc rowSpan="8">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體育班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國立屏東高中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xmlns="" val="10001"/>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國立內埔農工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2"/>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國立潮州高中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xmlns="" val="10003"/>
                  </a:ext>
                </a:extLst>
              </a:tr>
              <a:tr h="28960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縣立大同高中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4"/>
                  </a:ext>
                </a:extLst>
              </a:tr>
              <a:tr h="28960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縣立枋寮高中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xmlns="" val="1756256823"/>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縣立來義高中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5"/>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縣立東港高中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xmlns="" val="10006"/>
                  </a:ext>
                </a:extLst>
              </a:tr>
              <a:tr h="579211">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私立民生家商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7"/>
                  </a:ext>
                </a:extLst>
              </a:tr>
            </a:tbl>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2" name="文字方塊 4"/>
          <p:cNvSpPr txBox="1">
            <a:spLocks noChangeArrowheads="1"/>
          </p:cNvSpPr>
          <p:nvPr/>
        </p:nvSpPr>
        <p:spPr bwMode="auto">
          <a:xfrm>
            <a:off x="1403648" y="764704"/>
            <a:ext cx="68407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藝才班</a:t>
            </a:r>
          </a:p>
        </p:txBody>
      </p:sp>
      <p:graphicFrame>
        <p:nvGraphicFramePr>
          <p:cNvPr id="2" name="表格 1"/>
          <p:cNvGraphicFramePr>
            <a:graphicFrameLocks noGrp="1"/>
          </p:cNvGraphicFramePr>
          <p:nvPr>
            <p:extLst>
              <p:ext uri="{D42A27DB-BD31-4B8C-83A1-F6EECF244321}">
                <p14:modId xmlns:p14="http://schemas.microsoft.com/office/powerpoint/2010/main" val="2511018582"/>
              </p:ext>
            </p:extLst>
          </p:nvPr>
        </p:nvGraphicFramePr>
        <p:xfrm>
          <a:off x="575469" y="1700808"/>
          <a:ext cx="7993062" cy="2316352"/>
        </p:xfrm>
        <a:graphic>
          <a:graphicData uri="http://schemas.openxmlformats.org/drawingml/2006/table">
            <a:tbl>
              <a:tblPr/>
              <a:tblGrid>
                <a:gridCol w="3624262">
                  <a:extLst>
                    <a:ext uri="{9D8B030D-6E8A-4147-A177-3AD203B41FA5}">
                      <a16:colId xmlns:a16="http://schemas.microsoft.com/office/drawing/2014/main" xmlns="" val="20000"/>
                    </a:ext>
                  </a:extLst>
                </a:gridCol>
                <a:gridCol w="4368800">
                  <a:extLst>
                    <a:ext uri="{9D8B030D-6E8A-4147-A177-3AD203B41FA5}">
                      <a16:colId xmlns:a16="http://schemas.microsoft.com/office/drawing/2014/main" xmlns="" val="20001"/>
                    </a:ext>
                  </a:extLst>
                </a:gridCol>
              </a:tblGrid>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579041">
                <a:tc rowSpan="2">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美術班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rPr>
                        <a:t>屏東高中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xmlns="" val="10001"/>
                  </a:ext>
                </a:extLst>
              </a:tr>
              <a:tr h="57904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大同高中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2"/>
                  </a:ext>
                </a:extLst>
              </a:tr>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音樂班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屏東女中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xmlns="" val="10003"/>
                  </a:ext>
                </a:extLst>
              </a:tr>
            </a:tbl>
          </a:graphicData>
        </a:graphic>
      </p:graphicFrame>
      <p:sp>
        <p:nvSpPr>
          <p:cNvPr id="3" name="矩形 2"/>
          <p:cNvSpPr/>
          <p:nvPr/>
        </p:nvSpPr>
        <p:spPr>
          <a:xfrm>
            <a:off x="0" y="5229200"/>
            <a:ext cx="9144000" cy="830997"/>
          </a:xfrm>
          <a:prstGeom prst="rect">
            <a:avLst/>
          </a:prstGeom>
          <a:solidFill>
            <a:schemeClr val="accent5">
              <a:lumMod val="40000"/>
              <a:lumOff val="60000"/>
            </a:schemeClr>
          </a:solidFill>
        </p:spPr>
        <p:txBody>
          <a:bodyPr wrap="square">
            <a:spAutoFit/>
          </a:bodyPr>
          <a:lstStyle/>
          <a:p>
            <a:pPr algn="ctr"/>
            <a:r>
              <a:rPr lang="zh-TW" altLang="en-US" sz="2400" dirty="0">
                <a:latin typeface="微軟正黑體" panose="020B0604030504040204" pitchFamily="34" charset="-120"/>
                <a:ea typeface="微軟正黑體" panose="020B0604030504040204" pitchFamily="34" charset="-120"/>
              </a:rPr>
              <a:t>只要對藝術才能有興趣之國中畢業生且具該類科術科能力者，</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都可以報考。</a:t>
            </a:r>
          </a:p>
        </p:txBody>
      </p:sp>
      <p:sp>
        <p:nvSpPr>
          <p:cNvPr id="6" name="文字方塊 5">
            <a:extLst>
              <a:ext uri="{FF2B5EF4-FFF2-40B4-BE49-F238E27FC236}">
                <a16:creationId xmlns:a16="http://schemas.microsoft.com/office/drawing/2014/main" xmlns="" id="{312A93A4-7BB1-4E81-8D04-7E7AC88F48B3}"/>
              </a:ext>
            </a:extLst>
          </p:cNvPr>
          <p:cNvSpPr txBox="1"/>
          <p:nvPr/>
        </p:nvSpPr>
        <p:spPr>
          <a:xfrm>
            <a:off x="19605" y="6006272"/>
            <a:ext cx="9036496"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68"/>
          <p:cNvGraphicFramePr>
            <a:graphicFrameLocks noGrp="1"/>
          </p:cNvGraphicFramePr>
          <p:nvPr>
            <p:extLst>
              <p:ext uri="{D42A27DB-BD31-4B8C-83A1-F6EECF244321}">
                <p14:modId xmlns:p14="http://schemas.microsoft.com/office/powerpoint/2010/main" val="3803291601"/>
              </p:ext>
            </p:extLst>
          </p:nvPr>
        </p:nvGraphicFramePr>
        <p:xfrm>
          <a:off x="0" y="1556793"/>
          <a:ext cx="9144000" cy="4055304"/>
        </p:xfrm>
        <a:graphic>
          <a:graphicData uri="http://schemas.openxmlformats.org/drawingml/2006/table">
            <a:tbl>
              <a:tblPr/>
              <a:tblGrid>
                <a:gridCol w="984229">
                  <a:extLst>
                    <a:ext uri="{9D8B030D-6E8A-4147-A177-3AD203B41FA5}">
                      <a16:colId xmlns:a16="http://schemas.microsoft.com/office/drawing/2014/main" xmlns="" val="20000"/>
                    </a:ext>
                  </a:extLst>
                </a:gridCol>
                <a:gridCol w="2511951">
                  <a:extLst>
                    <a:ext uri="{9D8B030D-6E8A-4147-A177-3AD203B41FA5}">
                      <a16:colId xmlns:a16="http://schemas.microsoft.com/office/drawing/2014/main" xmlns="" val="20001"/>
                    </a:ext>
                  </a:extLst>
                </a:gridCol>
                <a:gridCol w="2920663">
                  <a:extLst>
                    <a:ext uri="{9D8B030D-6E8A-4147-A177-3AD203B41FA5}">
                      <a16:colId xmlns:a16="http://schemas.microsoft.com/office/drawing/2014/main" xmlns="" val="20002"/>
                    </a:ext>
                  </a:extLst>
                </a:gridCol>
                <a:gridCol w="2727157">
                  <a:extLst>
                    <a:ext uri="{9D8B030D-6E8A-4147-A177-3AD203B41FA5}">
                      <a16:colId xmlns:a16="http://schemas.microsoft.com/office/drawing/2014/main" xmlns="" val="20004"/>
                    </a:ext>
                  </a:extLst>
                </a:gridCol>
              </a:tblGrid>
              <a:tr h="382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班別</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音樂班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美術班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舞蹈班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5823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800"/>
                        </a:lnSpc>
                        <a:spcAft>
                          <a:spcPts val="0"/>
                        </a:spcAft>
                      </a:pPr>
                      <a:r>
                        <a:rPr lang="zh-TW" sz="2000" b="0" kern="100" dirty="0">
                          <a:solidFill>
                            <a:srgbClr val="000000"/>
                          </a:solidFill>
                          <a:latin typeface="微軟正黑體" panose="020B0604030504040204" pitchFamily="34" charset="-120"/>
                          <a:ea typeface="微軟正黑體" panose="020B0604030504040204" pitchFamily="34" charset="-120"/>
                          <a:cs typeface="標楷體"/>
                        </a:rPr>
                        <a:t> </a:t>
                      </a: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基隆高中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400"/>
                        </a:lnSpc>
                        <a:spcAft>
                          <a:spcPts val="0"/>
                        </a:spcAft>
                      </a:pP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三重高中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400"/>
                        </a:lnSpc>
                        <a:spcAft>
                          <a:spcPts val="0"/>
                        </a:spcAft>
                      </a:pP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中正高中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82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cs typeface="Times New Roman" pitchFamily="18" charset="0"/>
                        </a:rPr>
                        <a:t>中區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bg1"/>
                          </a:solidFill>
                          <a:effectLst/>
                          <a:latin typeface="微軟正黑體" pitchFamily="34" charset="-120"/>
                          <a:ea typeface="微軟正黑體" pitchFamily="34" charset="-120"/>
                        </a:rPr>
                        <a:t>臺中二中</a:t>
                      </a:r>
                      <a:endPar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bg1"/>
                          </a:solidFill>
                          <a:effectLst/>
                          <a:latin typeface="微軟正黑體" pitchFamily="34" charset="-120"/>
                          <a:ea typeface="微軟正黑體" pitchFamily="34" charset="-120"/>
                        </a:rPr>
                        <a:t>臺中一中</a:t>
                      </a:r>
                      <a:endPar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0"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a16="http://schemas.microsoft.com/office/drawing/2014/main" xmlns="" val="10003"/>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000" b="0" kern="1200" dirty="0" smtClean="0">
                          <a:solidFill>
                            <a:schemeClr val="tx1"/>
                          </a:solidFill>
                          <a:latin typeface="微軟正黑體" panose="020B0604030504040204" pitchFamily="34" charset="-120"/>
                          <a:ea typeface="微軟正黑體" panose="020B0604030504040204" pitchFamily="34" charset="-120"/>
                          <a:cs typeface="+mn-cs"/>
                        </a:rPr>
                        <a:t>鳳新高中</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臺南二中</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文華高中</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桃園區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rPr>
                        <a:t>南崁高中</a:t>
                      </a:r>
                      <a:endPar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0"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a16="http://schemas.microsoft.com/office/drawing/2014/main" xmlns="" val="10005"/>
                  </a:ext>
                </a:extLst>
              </a:tr>
              <a:tr h="14412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獨招</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gridSpan="3">
                  <a:txBody>
                    <a:bodyPr/>
                    <a:lstStyle/>
                    <a:p>
                      <a:pPr algn="ctr">
                        <a:lnSpc>
                          <a:spcPts val="1800"/>
                        </a:lnSpc>
                        <a:spcAft>
                          <a:spcPts val="0"/>
                        </a:spcAf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彰化成功</a:t>
                      </a: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高中、臺</a:t>
                      </a: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東</a:t>
                      </a: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女中、馬公高中、花蓮</a:t>
                      </a: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女中</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hMerge="1">
                  <a:txBody>
                    <a:bodyPr/>
                    <a:lstStyle/>
                    <a:p>
                      <a:pPr marL="0" algn="ctr" defTabSz="914400" rtl="0" eaLnBrk="1" latinLnBrk="0" hangingPunct="1">
                        <a:lnSpc>
                          <a:spcPts val="1800"/>
                        </a:lnSpc>
                        <a:spcAft>
                          <a:spcPts val="0"/>
                        </a:spcAf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hMerge="1">
                  <a:txBody>
                    <a:bodyPr/>
                    <a:lstStyle/>
                    <a:p>
                      <a:pPr marL="0" marR="0" lvl="0" indent="0" algn="ctr" defTabSz="914400" rtl="0" eaLnBrk="1" fontAlgn="base" latinLnBrk="0" hangingPunct="1">
                        <a:lnSpc>
                          <a:spcPts val="1800"/>
                        </a:lnSpc>
                        <a:spcBef>
                          <a:spcPct val="0"/>
                        </a:spcBef>
                        <a:spcAft>
                          <a:spcPts val="0"/>
                        </a:spcAft>
                        <a:buClrTx/>
                        <a:buSzTx/>
                        <a:buFontTx/>
                        <a:buNone/>
                        <a:tabLs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xmlns="" val="10006"/>
                  </a:ext>
                </a:extLst>
              </a:tr>
            </a:tbl>
          </a:graphicData>
        </a:graphic>
      </p:graphicFrame>
      <p:sp>
        <p:nvSpPr>
          <p:cNvPr id="4" name="矩形 3"/>
          <p:cNvSpPr/>
          <p:nvPr/>
        </p:nvSpPr>
        <p:spPr>
          <a:xfrm>
            <a:off x="0" y="5824651"/>
            <a:ext cx="9144000" cy="523220"/>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戲劇班</a:t>
            </a:r>
            <a:r>
              <a:rPr lang="zh-TW" altLang="en-US" sz="2800" b="1" dirty="0">
                <a:solidFill>
                  <a:schemeClr val="tx1"/>
                </a:solidFill>
                <a:latin typeface="微軟正黑體" pitchFamily="34" charset="-120"/>
                <a:ea typeface="微軟正黑體" pitchFamily="34" charset="-120"/>
                <a:cs typeface="華康仿宋體W6"/>
              </a:rPr>
              <a:t>全國</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區</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校 主辦學校</a:t>
            </a: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臺北市立復興高級中學</a:t>
            </a:r>
            <a:endParaRPr lang="zh-TW" altLang="en-US" sz="2800" b="1" dirty="0">
              <a:solidFill>
                <a:srgbClr val="0033CC"/>
              </a:solidFill>
              <a:latin typeface="微軟正黑體" pitchFamily="34" charset="-120"/>
              <a:ea typeface="微軟正黑體" pitchFamily="34" charset="-120"/>
            </a:endParaRPr>
          </a:p>
        </p:txBody>
      </p:sp>
      <p:sp>
        <p:nvSpPr>
          <p:cNvPr id="5" name="六邊形 4"/>
          <p:cNvSpPr/>
          <p:nvPr/>
        </p:nvSpPr>
        <p:spPr>
          <a:xfrm>
            <a:off x="755781" y="379227"/>
            <a:ext cx="8098970" cy="961054"/>
          </a:xfrm>
          <a:prstGeom prst="hexag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smtClean="0">
                <a:solidFill>
                  <a:schemeClr val="tx1"/>
                </a:solidFill>
                <a:latin typeface="微軟正黑體" panose="020B0604030504040204" pitchFamily="34" charset="-120"/>
                <a:ea typeface="微軟正黑體" panose="020B0604030504040204" pitchFamily="34" charset="-120"/>
              </a:rPr>
              <a:t>112</a:t>
            </a:r>
            <a:r>
              <a:rPr lang="zh-TW" altLang="en-US" sz="2800" b="1" dirty="0" smtClean="0">
                <a:solidFill>
                  <a:schemeClr val="tx1"/>
                </a:solidFill>
                <a:latin typeface="微軟正黑體" panose="020B0604030504040204" pitchFamily="34" charset="-120"/>
                <a:ea typeface="微軟正黑體" panose="020B0604030504040204" pitchFamily="34" charset="-120"/>
              </a:rPr>
              <a:t>學年</a:t>
            </a:r>
            <a:r>
              <a:rPr lang="zh-TW" altLang="en-US" sz="2800" b="1" dirty="0">
                <a:solidFill>
                  <a:schemeClr val="tx1"/>
                </a:solidFill>
                <a:latin typeface="微軟正黑體" panose="020B0604030504040204" pitchFamily="34" charset="-120"/>
                <a:ea typeface="微軟正黑體" panose="020B0604030504040204" pitchFamily="34" charset="-120"/>
              </a:rPr>
              <a:t>度藝術才能班甄選入學主辦學校</a:t>
            </a:r>
          </a:p>
        </p:txBody>
      </p:sp>
      <p:pic>
        <p:nvPicPr>
          <p:cNvPr id="7" name="圖片 6">
            <a:hlinkClick r:id="rId2" action="ppaction://hlinksldjump"/>
            <a:extLst>
              <a:ext uri="{FF2B5EF4-FFF2-40B4-BE49-F238E27FC236}">
                <a16:creationId xmlns:a16="http://schemas.microsoft.com/office/drawing/2014/main" xmlns="" id="{083E2C71-F6D0-4567-A2AC-45E09669085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17549003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文字方塊 4"/>
          <p:cNvSpPr txBox="1">
            <a:spLocks noChangeArrowheads="1"/>
          </p:cNvSpPr>
          <p:nvPr/>
        </p:nvSpPr>
        <p:spPr bwMode="auto">
          <a:xfrm>
            <a:off x="26795" y="17550"/>
            <a:ext cx="907870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屏東區實用技能學</a:t>
            </a:r>
            <a:r>
              <a:rPr kumimoji="1" lang="zh-TW" altLang="en-US" sz="3200" dirty="0" smtClean="0">
                <a:solidFill>
                  <a:srgbClr val="FF0000"/>
                </a:solidFill>
                <a:latin typeface="微軟正黑體" pitchFamily="34" charset="-120"/>
                <a:ea typeface="微軟正黑體" pitchFamily="34" charset="-120"/>
              </a:rPr>
              <a:t>程</a:t>
            </a:r>
            <a:r>
              <a:rPr kumimoji="1" lang="en-US" altLang="zh-TW" sz="3200" dirty="0" smtClean="0">
                <a:latin typeface="微軟正黑體" pitchFamily="34" charset="-120"/>
                <a:ea typeface="微軟正黑體" pitchFamily="34" charset="-120"/>
              </a:rPr>
              <a:t>112</a:t>
            </a:r>
            <a:r>
              <a:rPr kumimoji="1" lang="zh-TW" altLang="en-US" sz="3200" dirty="0" smtClean="0">
                <a:latin typeface="微軟正黑體" pitchFamily="34" charset="-120"/>
                <a:ea typeface="微軟正黑體" pitchFamily="34" charset="-120"/>
              </a:rPr>
              <a:t>年</a:t>
            </a:r>
            <a:r>
              <a:rPr kumimoji="1" lang="en-US" altLang="zh-TW" sz="3200" dirty="0">
                <a:latin typeface="微軟正黑體" pitchFamily="34" charset="-120"/>
                <a:ea typeface="微軟正黑體" pitchFamily="34" charset="-120"/>
              </a:rPr>
              <a:t>5</a:t>
            </a:r>
            <a:r>
              <a:rPr kumimoji="1" lang="zh-TW" altLang="en-US" sz="3200" dirty="0" smtClean="0">
                <a:latin typeface="微軟正黑體" pitchFamily="34" charset="-120"/>
                <a:ea typeface="微軟正黑體" pitchFamily="34" charset="-120"/>
              </a:rPr>
              <a:t>月</a:t>
            </a:r>
            <a:r>
              <a:rPr kumimoji="1" lang="en-US" altLang="zh-TW" sz="3200" dirty="0" smtClean="0">
                <a:latin typeface="微軟正黑體" pitchFamily="34" charset="-120"/>
                <a:ea typeface="微軟正黑體" pitchFamily="34" charset="-120"/>
              </a:rPr>
              <a:t>25-26</a:t>
            </a:r>
            <a:r>
              <a:rPr kumimoji="1" lang="zh-TW" altLang="en-US" sz="3200" dirty="0" smtClean="0">
                <a:latin typeface="微軟正黑體" pitchFamily="34" charset="-120"/>
                <a:ea typeface="微軟正黑體" pitchFamily="34" charset="-120"/>
              </a:rPr>
              <a:t>日</a:t>
            </a:r>
            <a:endParaRPr kumimoji="1" lang="en-US" altLang="zh-TW" sz="3200" dirty="0" smtClean="0">
              <a:latin typeface="微軟正黑體" pitchFamily="34" charset="-120"/>
              <a:ea typeface="微軟正黑體" pitchFamily="34" charset="-120"/>
            </a:endParaRPr>
          </a:p>
          <a:p>
            <a:pPr algn="ctr" eaLnBrk="1" hangingPunct="1"/>
            <a:r>
              <a:rPr kumimoji="1" lang="zh-TW" altLang="en-US" sz="3200" b="0" dirty="0" smtClean="0">
                <a:latin typeface="微軟正黑體" pitchFamily="34" charset="-120"/>
                <a:ea typeface="微軟正黑體" pitchFamily="34" charset="-120"/>
              </a:rPr>
              <a:t>應屆</a:t>
            </a:r>
            <a:r>
              <a:rPr kumimoji="1" lang="zh-TW" altLang="en-US" sz="3200" b="0" dirty="0">
                <a:latin typeface="微軟正黑體" pitchFamily="34" charset="-120"/>
                <a:ea typeface="微軟正黑體" pitchFamily="34" charset="-120"/>
              </a:rPr>
              <a:t>國中生向國中輔導室報名</a:t>
            </a:r>
          </a:p>
        </p:txBody>
      </p:sp>
      <p:graphicFrame>
        <p:nvGraphicFramePr>
          <p:cNvPr id="2" name="表格 1"/>
          <p:cNvGraphicFramePr>
            <a:graphicFrameLocks noGrp="1"/>
          </p:cNvGraphicFramePr>
          <p:nvPr>
            <p:extLst>
              <p:ext uri="{D42A27DB-BD31-4B8C-83A1-F6EECF244321}">
                <p14:modId xmlns:p14="http://schemas.microsoft.com/office/powerpoint/2010/main" val="84059294"/>
              </p:ext>
            </p:extLst>
          </p:nvPr>
        </p:nvGraphicFramePr>
        <p:xfrm>
          <a:off x="497694" y="1340767"/>
          <a:ext cx="8136906" cy="4542433"/>
        </p:xfrm>
        <a:graphic>
          <a:graphicData uri="http://schemas.openxmlformats.org/drawingml/2006/table">
            <a:tbl>
              <a:tblPr/>
              <a:tblGrid>
                <a:gridCol w="2950472">
                  <a:extLst>
                    <a:ext uri="{9D8B030D-6E8A-4147-A177-3AD203B41FA5}">
                      <a16:colId xmlns:a16="http://schemas.microsoft.com/office/drawing/2014/main" xmlns="" val="20000"/>
                    </a:ext>
                  </a:extLst>
                </a:gridCol>
                <a:gridCol w="5186434">
                  <a:extLst>
                    <a:ext uri="{9D8B030D-6E8A-4147-A177-3AD203B41FA5}">
                      <a16:colId xmlns:a16="http://schemas.microsoft.com/office/drawing/2014/main" xmlns="" val="20001"/>
                    </a:ext>
                  </a:extLst>
                </a:gridCol>
              </a:tblGrid>
              <a:tr h="26963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科別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293176">
                <a:tc rowSpan="3">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國立佳冬高農</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烘焙食品科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xmlns="" val="10001"/>
                  </a:ext>
                </a:extLst>
              </a:tr>
              <a:tr h="29317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農業群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園藝技術科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xmlns="" val="10005"/>
                  </a:ext>
                </a:extLst>
              </a:tr>
              <a:tr h="29317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動力機械群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機車修護科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xmlns="" val="10002"/>
                  </a:ext>
                </a:extLst>
              </a:tr>
              <a:tr h="518961">
                <a:tc rowSpan="3">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國立東港海事</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海事群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船舶機電科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xmlns="" val="10003"/>
                  </a:ext>
                </a:extLst>
              </a:tr>
              <a:tr h="41122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烘焙食品科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xmlns="" val="10004"/>
                  </a:ext>
                </a:extLst>
              </a:tr>
              <a:tr h="16483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商管群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商用資訊科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r>
              <a:tr h="293176">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國立恆春工商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餐飲技術科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xmlns="" val="10006"/>
                  </a:ext>
                </a:extLst>
              </a:tr>
              <a:tr h="29317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私立民生家商</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餐飲技術科</a:t>
                      </a:r>
                      <a:endPar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美容造型群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美髮技術科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xmlns="" val="10007"/>
                  </a:ext>
                </a:extLst>
              </a:tr>
            </a:tbl>
          </a:graphicData>
        </a:graphic>
      </p:graphicFrame>
      <p:sp>
        <p:nvSpPr>
          <p:cNvPr id="3" name="文字方塊 2">
            <a:extLst>
              <a:ext uri="{FF2B5EF4-FFF2-40B4-BE49-F238E27FC236}">
                <a16:creationId xmlns:a16="http://schemas.microsoft.com/office/drawing/2014/main" xmlns="" id="{312A93A4-7BB1-4E81-8D04-7E7AC88F48B3}"/>
              </a:ext>
            </a:extLst>
          </p:cNvPr>
          <p:cNvSpPr txBox="1"/>
          <p:nvPr/>
        </p:nvSpPr>
        <p:spPr>
          <a:xfrm>
            <a:off x="-13744" y="6027003"/>
            <a:ext cx="9157744"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實際招收科別以簡章為準。</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屏東區實用技能學程承辦學校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佳冬高農</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0832" y="188640"/>
            <a:ext cx="8229600" cy="1143000"/>
          </a:xfrm>
        </p:spPr>
        <p:txBody>
          <a:bodyPr>
            <a:normAutofit/>
          </a:bodyPr>
          <a:lstStyle/>
          <a:p>
            <a:pPr algn="ctr">
              <a:lnSpc>
                <a:spcPct val="110000"/>
              </a:lnSpc>
              <a:spcBef>
                <a:spcPts val="1000"/>
              </a:spcBef>
              <a:buClr>
                <a:srgbClr val="3102A6"/>
              </a:buClr>
              <a:buSzPct val="75000"/>
              <a:tabLst>
                <a:tab pos="2244725" algn="l"/>
              </a:tabLst>
            </a:pPr>
            <a:r>
              <a:rPr lang="zh-TW" altLang="en-US" sz="3500" b="1" cap="none" dirty="0">
                <a:solidFill>
                  <a:srgbClr val="0000CC"/>
                </a:solidFill>
                <a:latin typeface="微軟正黑體" panose="020B0604030504040204" pitchFamily="34" charset="-120"/>
                <a:ea typeface="微軟正黑體" panose="020B0604030504040204" pitchFamily="34" charset="-120"/>
                <a:cs typeface="Times New Roman" pitchFamily="18" charset="0"/>
              </a:rPr>
              <a:t>五專免試入學</a:t>
            </a:r>
          </a:p>
        </p:txBody>
      </p:sp>
      <p:sp>
        <p:nvSpPr>
          <p:cNvPr id="5" name="流程圖: 程序 4">
            <a:extLst>
              <a:ext uri="{FF2B5EF4-FFF2-40B4-BE49-F238E27FC236}">
                <a16:creationId xmlns:a16="http://schemas.microsoft.com/office/drawing/2014/main" xmlns="" id="{8AC7359D-1575-4AA6-B46E-CAEB5A2C8F29}"/>
              </a:ext>
            </a:extLst>
          </p:cNvPr>
          <p:cNvSpPr/>
          <p:nvPr/>
        </p:nvSpPr>
        <p:spPr>
          <a:xfrm>
            <a:off x="575556" y="1005269"/>
            <a:ext cx="3600400" cy="4680519"/>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五專優先免試入學之免試就學區為全國一區</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招收對象為國中畢業生及具有同等學力者。</a:t>
            </a:r>
            <a:endParaRPr lang="en-US" altLang="zh-TW" sz="2000" dirty="0">
              <a:latin typeface="微軟正黑體" panose="020B0604030504040204" pitchFamily="34" charset="-120"/>
              <a:ea typeface="微軟正黑體" panose="020B0604030504040204" pitchFamily="34" charset="-120"/>
            </a:endParaRPr>
          </a:p>
          <a:p>
            <a:pPr marL="342900"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可依志向網路選填</a:t>
            </a:r>
            <a:r>
              <a:rPr lang="en-US" altLang="zh-TW" sz="2000" dirty="0">
                <a:latin typeface="微軟正黑體" panose="020B0604030504040204" pitchFamily="34" charset="-120"/>
                <a:ea typeface="微軟正黑體" panose="020B0604030504040204" pitchFamily="34" charset="-120"/>
              </a:rPr>
              <a:t>30</a:t>
            </a:r>
            <a:r>
              <a:rPr lang="zh-TW" altLang="zh-TW" sz="2000" dirty="0">
                <a:latin typeface="微軟正黑體" panose="020B0604030504040204" pitchFamily="34" charset="-120"/>
                <a:ea typeface="微軟正黑體" panose="020B0604030504040204" pitchFamily="34" charset="-120"/>
              </a:rPr>
              <a:t>個校科（組）為志願，經由招生委員會以電腦統一分發</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p:txBody>
      </p:sp>
      <p:sp>
        <p:nvSpPr>
          <p:cNvPr id="6" name="流程圖: 程序 5">
            <a:extLst>
              <a:ext uri="{FF2B5EF4-FFF2-40B4-BE49-F238E27FC236}">
                <a16:creationId xmlns:a16="http://schemas.microsoft.com/office/drawing/2014/main" xmlns="" id="{F0D3DF25-DA52-4D11-86E2-5B51EADA9873}"/>
              </a:ext>
            </a:extLst>
          </p:cNvPr>
          <p:cNvSpPr/>
          <p:nvPr/>
        </p:nvSpPr>
        <p:spPr>
          <a:xfrm>
            <a:off x="4860032" y="1005268"/>
            <a:ext cx="3600400" cy="4680519"/>
          </a:xfrm>
          <a:prstGeom prst="flowChartProcess">
            <a:avLst/>
          </a:prstGeom>
        </p:spPr>
        <p:style>
          <a:lnRef idx="1">
            <a:schemeClr val="accent4"/>
          </a:lnRef>
          <a:fillRef idx="2">
            <a:schemeClr val="accent4"/>
          </a:fillRef>
          <a:effectRef idx="1">
            <a:schemeClr val="accent4"/>
          </a:effectRef>
          <a:fontRef idx="minor">
            <a:schemeClr val="dk1"/>
          </a:fontRef>
        </p:style>
        <p:txBody>
          <a:bodyPr rtlCol="0" anchor="ctr"/>
          <a:lstStyle/>
          <a:p>
            <a:pPr marL="342900" lvl="1" indent="-342900">
              <a:lnSpc>
                <a:spcPct val="125000"/>
              </a:lnSpc>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全國一區，分北、中、南三個招生委員會辦理</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學生可分別向北、中、南區聯合免試入學招生委員會報名，但各區限選擇一所五專招生學校申請。</a:t>
            </a:r>
            <a:endParaRPr lang="en-US" altLang="zh-TW" sz="2000" dirty="0">
              <a:latin typeface="微軟正黑體" panose="020B0604030504040204" pitchFamily="34" charset="-120"/>
              <a:ea typeface="微軟正黑體" panose="020B0604030504040204" pitchFamily="34" charset="-120"/>
            </a:endParaRPr>
          </a:p>
        </p:txBody>
      </p:sp>
      <p:sp>
        <p:nvSpPr>
          <p:cNvPr id="7" name="流程圖: 程序 6">
            <a:extLst>
              <a:ext uri="{FF2B5EF4-FFF2-40B4-BE49-F238E27FC236}">
                <a16:creationId xmlns:a16="http://schemas.microsoft.com/office/drawing/2014/main" xmlns="" id="{419B6997-4EA9-4F7E-AAF5-CB6FB24B955D}"/>
              </a:ext>
            </a:extLst>
          </p:cNvPr>
          <p:cNvSpPr/>
          <p:nvPr/>
        </p:nvSpPr>
        <p:spPr>
          <a:xfrm>
            <a:off x="899592" y="1168151"/>
            <a:ext cx="2952328" cy="864096"/>
          </a:xfrm>
          <a:prstGeom prst="flowChart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優先免試</a:t>
            </a:r>
          </a:p>
        </p:txBody>
      </p:sp>
      <p:sp>
        <p:nvSpPr>
          <p:cNvPr id="8" name="流程圖: 程序 7">
            <a:extLst>
              <a:ext uri="{FF2B5EF4-FFF2-40B4-BE49-F238E27FC236}">
                <a16:creationId xmlns:a16="http://schemas.microsoft.com/office/drawing/2014/main" xmlns="" id="{921955F1-C924-4177-80B5-D0E999936752}"/>
              </a:ext>
            </a:extLst>
          </p:cNvPr>
          <p:cNvSpPr/>
          <p:nvPr/>
        </p:nvSpPr>
        <p:spPr>
          <a:xfrm>
            <a:off x="5184068" y="1168151"/>
            <a:ext cx="2952328" cy="864096"/>
          </a:xfrm>
          <a:prstGeom prst="flowChartProcess">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聯合免試</a:t>
            </a:r>
          </a:p>
        </p:txBody>
      </p:sp>
      <p:sp>
        <p:nvSpPr>
          <p:cNvPr id="3" name="矩形 2"/>
          <p:cNvSpPr/>
          <p:nvPr/>
        </p:nvSpPr>
        <p:spPr>
          <a:xfrm>
            <a:off x="620592" y="5847654"/>
            <a:ext cx="7839840" cy="923330"/>
          </a:xfrm>
          <a:prstGeom prst="rect">
            <a:avLst/>
          </a:prstGeom>
        </p:spPr>
        <p:txBody>
          <a:bodyPr wrap="square">
            <a:spAutoFit/>
          </a:bodyPr>
          <a:lstStyle/>
          <a:p>
            <a:pPr algn="ctr"/>
            <a:r>
              <a:rPr lang="zh-TW" altLang="en-US" dirty="0">
                <a:latin typeface="微軟正黑體" panose="020B0604030504040204" pitchFamily="34" charset="-120"/>
                <a:ea typeface="微軟正黑體" panose="020B0604030504040204" pitchFamily="34" charset="-120"/>
              </a:rPr>
              <a:t>技專校院招生策略委員會 </a:t>
            </a:r>
            <a:r>
              <a:rPr lang="en-US" altLang="zh-TW" dirty="0">
                <a:latin typeface="微軟正黑體" panose="020B0604030504040204" pitchFamily="34" charset="-120"/>
                <a:ea typeface="微軟正黑體" panose="020B0604030504040204" pitchFamily="34" charset="-120"/>
              </a:rPr>
              <a:t>https://www.techadmi.edu.tw</a:t>
            </a:r>
          </a:p>
          <a:p>
            <a:pPr algn="ct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技專校院招生委員會聯合會 </a:t>
            </a:r>
            <a:r>
              <a:rPr lang="en-US" altLang="zh-TW" dirty="0">
                <a:latin typeface="微軟正黑體" panose="020B0604030504040204" pitchFamily="34" charset="-120"/>
                <a:ea typeface="微軟正黑體" panose="020B0604030504040204" pitchFamily="34" charset="-120"/>
              </a:rPr>
              <a:t>https://www.jctv.ntut.edu.tw</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24082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圓角矩形 11"/>
          <p:cNvSpPr/>
          <p:nvPr/>
        </p:nvSpPr>
        <p:spPr bwMode="auto">
          <a:xfrm>
            <a:off x="3203695" y="2118500"/>
            <a:ext cx="3160998" cy="4163618"/>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2104048488"/>
              </p:ext>
            </p:extLst>
          </p:nvPr>
        </p:nvGraphicFramePr>
        <p:xfrm>
          <a:off x="3128552" y="2281733"/>
          <a:ext cx="3311284" cy="3837152"/>
        </p:xfrm>
        <a:graphic>
          <a:graphicData uri="http://schemas.openxmlformats.org/drawingml/2006/table">
            <a:tbl>
              <a:tblPr bandRow="1">
                <a:tableStyleId>{5C22544A-7EE6-4342-B048-85BDC9FD1C3A}</a:tableStyleId>
              </a:tblPr>
              <a:tblGrid>
                <a:gridCol w="1688944">
                  <a:extLst>
                    <a:ext uri="{9D8B030D-6E8A-4147-A177-3AD203B41FA5}">
                      <a16:colId xmlns:a16="http://schemas.microsoft.com/office/drawing/2014/main" xmlns="" val="20000"/>
                    </a:ext>
                  </a:extLst>
                </a:gridCol>
                <a:gridCol w="1622340">
                  <a:extLst>
                    <a:ext uri="{9D8B030D-6E8A-4147-A177-3AD203B41FA5}">
                      <a16:colId xmlns:a16="http://schemas.microsoft.com/office/drawing/2014/main" xmlns="" val="20001"/>
                    </a:ext>
                  </a:extLst>
                </a:gridCol>
              </a:tblGrid>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澎湖科技大學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高雄餐旅大學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臺東專校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臺南醫護專校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388213">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solidFill>
                            <a:schemeClr val="tx1"/>
                          </a:solidFill>
                          <a:latin typeface="標楷體" panose="03000509000000000000" pitchFamily="65" charset="-120"/>
                          <a:ea typeface="標楷體" panose="03000509000000000000" pitchFamily="65" charset="-120"/>
                        </a:rPr>
                        <a:t>嘉南藥理大學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19410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東方設計大學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endParaRPr lang="zh-TW" altLang="en-US" sz="1800" dirty="0">
                        <a:solidFill>
                          <a:schemeClr val="tx1"/>
                        </a:solidFill>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19410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高苑科技大學</a:t>
                      </a:r>
                      <a:endPar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標楷體" panose="03000509000000000000" pitchFamily="65" charset="-120"/>
                        <a:ea typeface="標楷體" panose="03000509000000000000" pitchFamily="65"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bl>
          </a:graphicData>
        </a:graphic>
      </p:graphicFrame>
      <p:sp>
        <p:nvSpPr>
          <p:cNvPr id="7" name="圓角矩形 6"/>
          <p:cNvSpPr/>
          <p:nvPr/>
        </p:nvSpPr>
        <p:spPr bwMode="auto">
          <a:xfrm>
            <a:off x="3059832" y="1514823"/>
            <a:ext cx="344872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smtClean="0">
                <a:latin typeface="Times New Roman" panose="02020603050405020304" pitchFamily="18" charset="0"/>
                <a:ea typeface="微軟正黑體" panose="020B0604030504040204" pitchFamily="34" charset="-120"/>
                <a:cs typeface="Times New Roman" panose="02020603050405020304" pitchFamily="18" charset="0"/>
              </a:rPr>
              <a:t>南區</a:t>
            </a:r>
            <a:endPar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3" name="矩形 12"/>
          <p:cNvSpPr/>
          <p:nvPr/>
        </p:nvSpPr>
        <p:spPr>
          <a:xfrm>
            <a:off x="436013" y="643264"/>
            <a:ext cx="8241044" cy="523220"/>
          </a:xfrm>
          <a:prstGeom prst="rect">
            <a:avLst/>
          </a:prstGeom>
        </p:spPr>
        <p:txBody>
          <a:bodyPr wrap="square">
            <a:spAutoFit/>
          </a:bodyPr>
          <a:lstStyle/>
          <a:p>
            <a:pPr lvl="0" algn="ctr">
              <a:defRPr/>
            </a:pPr>
            <a:r>
              <a:rPr kumimoji="0" lang="en-US" altLang="zh-TW" sz="2800" b="1" dirty="0" smtClean="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112</a:t>
            </a:r>
            <a:r>
              <a:rPr kumimoji="0" lang="zh-TW" altLang="en-US" sz="2800" b="1" dirty="0" smtClean="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學年</a:t>
            </a:r>
            <a:r>
              <a:rPr kumimoji="0" lang="zh-TW" altLang="en-US"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度</a:t>
            </a:r>
            <a:r>
              <a:rPr kumimoji="0" lang="zh-TW" altLang="en-US" sz="2800" b="1" dirty="0" smtClean="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五專招生學校</a:t>
            </a:r>
            <a:endParaRPr kumimoji="0" lang="zh-TW"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297033085"/>
      </p:ext>
    </p:extLst>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a:xfrm>
            <a:off x="2693988" y="544999"/>
            <a:ext cx="6571343" cy="1049235"/>
          </a:xfrm>
        </p:spPr>
        <p:txBody>
          <a:bodyPr/>
          <a:lstStyle/>
          <a:p>
            <a:pPr eaLnBrk="1" hangingPunct="1"/>
            <a:r>
              <a:rPr lang="zh-TW" altLang="en-US" b="1" dirty="0">
                <a:latin typeface="微軟正黑體" panose="020B0604030504040204" pitchFamily="34" charset="-120"/>
                <a:ea typeface="微軟正黑體" panose="020B0604030504040204" pitchFamily="34" charset="-120"/>
                <a:cs typeface="Arial Unicode MS" panose="020B0604020202020204" pitchFamily="34" charset="-120"/>
              </a:rPr>
              <a:t>五專招生管道說明</a:t>
            </a:r>
          </a:p>
        </p:txBody>
      </p:sp>
      <p:sp>
        <p:nvSpPr>
          <p:cNvPr id="25603" name="內容版面配置區 2"/>
          <p:cNvSpPr>
            <a:spLocks noGrp="1"/>
          </p:cNvSpPr>
          <p:nvPr>
            <p:ph idx="1"/>
          </p:nvPr>
        </p:nvSpPr>
        <p:spPr>
          <a:xfrm>
            <a:off x="457200" y="1340768"/>
            <a:ext cx="8435280" cy="5256212"/>
          </a:xfrm>
        </p:spPr>
        <p:txBody>
          <a:bodyPr>
            <a:normAutofit/>
          </a:bodyPr>
          <a:lstStyle/>
          <a:p>
            <a:pPr eaLnBrk="1" hangingPunct="1"/>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有意願就讀五專之免試生共有</a:t>
            </a:r>
            <a:r>
              <a:rPr lang="en-US" altLang="zh-TW"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3</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次機會，其中又以</a:t>
            </a:r>
            <a:r>
              <a:rPr lang="zh-TW" altLang="en-US" sz="2800"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五專優先免試入學</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名額最多。</a:t>
            </a:r>
            <a:endParaRPr lang="en-US" altLang="zh-TW" sz="2800" dirty="0">
              <a:latin typeface="微軟正黑體" panose="020B0604030504040204" pitchFamily="34" charset="-120"/>
              <a:ea typeface="微軟正黑體" panose="020B0604030504040204" pitchFamily="34"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五專優先免試入學、聯合免試入學之</a:t>
            </a:r>
            <a:r>
              <a:rPr lang="zh-TW" altLang="en-US" sz="2400"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「超額比序項目積分」採計</a:t>
            </a:r>
            <a:r>
              <a:rPr lang="zh-TW" altLang="en-US" sz="2400" dirty="0" smtClean="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方式、「</a:t>
            </a:r>
            <a:r>
              <a:rPr lang="zh-TW" altLang="en-US" sz="2400"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同分比序項目順序</a:t>
            </a:r>
            <a:r>
              <a:rPr lang="zh-TW" altLang="en-US" sz="2400" dirty="0" smtClean="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a:t>
            </a:r>
            <a:r>
              <a:rPr lang="zh-TW" altLang="en-US" sz="2400" dirty="0" smtClean="0">
                <a:latin typeface="微軟正黑體" panose="020B0604030504040204" pitchFamily="34" charset="-120"/>
                <a:ea typeface="微軟正黑體" panose="020B0604030504040204" pitchFamily="34" charset="-120"/>
                <a:cs typeface="Arial Unicode MS" panose="020B0604020202020204" pitchFamily="34" charset="-120"/>
              </a:rPr>
              <a:t>辦理</a:t>
            </a:r>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方式、錄取</a:t>
            </a:r>
            <a:r>
              <a:rPr lang="zh-TW" altLang="en-US" sz="2400" dirty="0" smtClean="0">
                <a:latin typeface="微軟正黑體" panose="020B0604030504040204" pitchFamily="34" charset="-120"/>
                <a:ea typeface="微軟正黑體" panose="020B0604030504040204" pitchFamily="34" charset="-120"/>
                <a:cs typeface="Arial Unicode MS" panose="020B0604020202020204" pitchFamily="34" charset="-120"/>
              </a:rPr>
              <a:t>方式等皆</a:t>
            </a:r>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有所不同，請報名學生務必注意。</a:t>
            </a:r>
            <a:endParaRPr lang="en-US" altLang="zh-TW" sz="2400" dirty="0">
              <a:latin typeface="微軟正黑體" panose="020B0604030504040204" pitchFamily="34" charset="-120"/>
              <a:ea typeface="微軟正黑體" panose="020B0604030504040204" pitchFamily="34" charset="-120"/>
              <a:cs typeface="Arial Unicode MS" panose="020B0604020202020204" pitchFamily="34" charset="-120"/>
            </a:endParaRPr>
          </a:p>
        </p:txBody>
      </p:sp>
      <p:pic>
        <p:nvPicPr>
          <p:cNvPr id="25604"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648" y="2717774"/>
            <a:ext cx="1791888" cy="1828457"/>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8700" y="2693043"/>
            <a:ext cx="1840360" cy="1877918"/>
          </a:xfrm>
          <a:prstGeom prst="rect">
            <a:avLst/>
          </a:prstGeom>
        </p:spPr>
      </p:pic>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2224" y="2680525"/>
            <a:ext cx="1864896" cy="1902955"/>
          </a:xfrm>
          <a:prstGeom prst="rect">
            <a:avLst/>
          </a:prstGeom>
        </p:spPr>
      </p:pic>
      <p:sp>
        <p:nvSpPr>
          <p:cNvPr id="5" name="文字方塊 4"/>
          <p:cNvSpPr txBox="1"/>
          <p:nvPr/>
        </p:nvSpPr>
        <p:spPr>
          <a:xfrm>
            <a:off x="2299592" y="3890888"/>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優免</a:t>
            </a:r>
          </a:p>
        </p:txBody>
      </p:sp>
      <p:sp>
        <p:nvSpPr>
          <p:cNvPr id="9" name="文字方塊 8"/>
          <p:cNvSpPr txBox="1"/>
          <p:nvPr/>
        </p:nvSpPr>
        <p:spPr>
          <a:xfrm>
            <a:off x="4748880" y="3890888"/>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聯免</a:t>
            </a:r>
          </a:p>
        </p:txBody>
      </p:sp>
      <p:sp>
        <p:nvSpPr>
          <p:cNvPr id="10" name="文字方塊 9"/>
          <p:cNvSpPr txBox="1"/>
          <p:nvPr/>
        </p:nvSpPr>
        <p:spPr>
          <a:xfrm>
            <a:off x="7219640" y="3890888"/>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續招</a:t>
            </a:r>
          </a:p>
        </p:txBody>
      </p:sp>
    </p:spTree>
    <p:extLst>
      <p:ext uri="{BB962C8B-B14F-4D97-AF65-F5344CB8AC3E}">
        <p14:creationId xmlns:p14="http://schemas.microsoft.com/office/powerpoint/2010/main" val="798781096"/>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2184396" y="4236197"/>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35" name="矩形 34"/>
          <p:cNvSpPr/>
          <p:nvPr/>
        </p:nvSpPr>
        <p:spPr>
          <a:xfrm>
            <a:off x="343896" y="5505340"/>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6" name="文字方塊 15"/>
          <p:cNvSpPr txBox="1"/>
          <p:nvPr/>
        </p:nvSpPr>
        <p:spPr>
          <a:xfrm>
            <a:off x="6753128" y="735241"/>
            <a:ext cx="1524094" cy="2139047"/>
          </a:xfrm>
          <a:prstGeom prst="rect">
            <a:avLst/>
          </a:prstGeom>
          <a:noFill/>
        </p:spPr>
        <p:txBody>
          <a:bodyPr wrap="square" rtlCol="0">
            <a:spAutoFit/>
          </a:bodyPr>
          <a:lstStyle/>
          <a:p>
            <a:r>
              <a:rPr lang="en-US" altLang="zh-TW" sz="13300" b="1" dirty="0">
                <a:solidFill>
                  <a:srgbClr val="0EF2ED"/>
                </a:solidFill>
                <a:latin typeface="華康儷粗圓" panose="020F0709000000000000" pitchFamily="49" charset="-120"/>
                <a:ea typeface="華康儷粗圓" panose="020F0709000000000000" pitchFamily="49" charset="-120"/>
              </a:rPr>
              <a:t>&gt;</a:t>
            </a:r>
            <a:endParaRPr lang="zh-TW" altLang="en-US" sz="13300" b="1" dirty="0">
              <a:solidFill>
                <a:srgbClr val="0EF2ED"/>
              </a:solidFill>
              <a:latin typeface="華康儷粗圓" panose="020F0709000000000000" pitchFamily="49" charset="-120"/>
              <a:ea typeface="華康儷粗圓" panose="020F0709000000000000" pitchFamily="49" charset="-120"/>
            </a:endParaRPr>
          </a:p>
        </p:txBody>
      </p:sp>
      <p:sp>
        <p:nvSpPr>
          <p:cNvPr id="9" name="矩形 8"/>
          <p:cNvSpPr/>
          <p:nvPr/>
        </p:nvSpPr>
        <p:spPr>
          <a:xfrm>
            <a:off x="1941212" y="279344"/>
            <a:ext cx="8241044" cy="523220"/>
          </a:xfrm>
          <a:prstGeom prst="rect">
            <a:avLst/>
          </a:prstGeom>
        </p:spPr>
        <p:txBody>
          <a:bodyPr wrap="square">
            <a:spAutoFit/>
          </a:bodyPr>
          <a:lstStyle/>
          <a:p>
            <a:pPr lvl="0" algn="just">
              <a:defRPr/>
            </a:pPr>
            <a:r>
              <a:rPr kumimoji="0" lang="zh-TW" altLang="en-US" sz="2800" b="1" dirty="0">
                <a:solidFill>
                  <a:srgbClr val="333399"/>
                </a:solidFill>
                <a:latin typeface="微軟正黑體" panose="020B0604030504040204" pitchFamily="34" charset="-120"/>
                <a:ea typeface="微軟正黑體" panose="020B0604030504040204" pitchFamily="34" charset="-120"/>
              </a:rPr>
              <a:t>招生資訊查詢</a:t>
            </a:r>
            <a:r>
              <a:rPr kumimoji="0" lang="en-US" altLang="zh-TW" sz="28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a:t>
            </a:r>
            <a:r>
              <a:rPr kumimoji="0" lang="zh-TW" altLang="en-US" sz="20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五專招生委員會</a:t>
            </a:r>
          </a:p>
        </p:txBody>
      </p:sp>
      <p:sp>
        <p:nvSpPr>
          <p:cNvPr id="10" name="矩形 9"/>
          <p:cNvSpPr/>
          <p:nvPr/>
        </p:nvSpPr>
        <p:spPr>
          <a:xfrm>
            <a:off x="611560" y="1340888"/>
            <a:ext cx="6070881" cy="1080000"/>
          </a:xfrm>
          <a:prstGeom prst="rect">
            <a:avLst/>
          </a:prstGeom>
          <a:solidFill>
            <a:srgbClr val="0BCBC7"/>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6" name="矩形 5"/>
          <p:cNvSpPr/>
          <p:nvPr/>
        </p:nvSpPr>
        <p:spPr>
          <a:xfrm>
            <a:off x="539552" y="836832"/>
            <a:ext cx="3493264" cy="461665"/>
          </a:xfrm>
          <a:prstGeom prst="rect">
            <a:avLst/>
          </a:prstGeom>
        </p:spPr>
        <p:txBody>
          <a:bodyPr wrap="none">
            <a:spAutoFit/>
          </a:bodyPr>
          <a:lstStyle/>
          <a:p>
            <a:r>
              <a:rPr kumimoji="0" lang="zh-TW" altLang="en-US"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kumimoji="0" lang="zh-TW" altLang="en-US" sz="24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優先免試</a:t>
            </a:r>
            <a:r>
              <a:rPr kumimoji="0" lang="zh-TW" altLang="en-US"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lang="zh-TW" altLang="en-US" b="1" dirty="0">
              <a:solidFill>
                <a:schemeClr val="accent1">
                  <a:lumMod val="50000"/>
                </a:schemeClr>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l="10214" t="9547" r="8068" b="8736"/>
          <a:stretch/>
        </p:blipFill>
        <p:spPr>
          <a:xfrm>
            <a:off x="5504761" y="1426378"/>
            <a:ext cx="900000" cy="899999"/>
          </a:xfrm>
          <a:prstGeom prst="rect">
            <a:avLst/>
          </a:prstGeom>
        </p:spPr>
      </p:pic>
      <p:sp>
        <p:nvSpPr>
          <p:cNvPr id="7" name="矩形 6"/>
          <p:cNvSpPr/>
          <p:nvPr/>
        </p:nvSpPr>
        <p:spPr>
          <a:xfrm>
            <a:off x="1941212" y="1976220"/>
            <a:ext cx="3379771" cy="400110"/>
          </a:xfrm>
          <a:prstGeom prst="rect">
            <a:avLst/>
          </a:prstGeom>
        </p:spPr>
        <p:txBody>
          <a:bodyPr wrap="none">
            <a:spAutoFit/>
          </a:bodyPr>
          <a:lstStyle/>
          <a:p>
            <a:r>
              <a:rPr kumimoji="0" lang="en-US" altLang="zh-TW" sz="2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http://www.jctv.ntut.edu.tw/u5/</a:t>
            </a:r>
            <a:endParaRPr lang="zh-TW" altLang="en-US" sz="2000" dirty="0">
              <a:solidFill>
                <a:schemeClr val="bg1"/>
              </a:solidFill>
            </a:endParaRPr>
          </a:p>
        </p:txBody>
      </p:sp>
      <p:sp>
        <p:nvSpPr>
          <p:cNvPr id="8" name="矩形 7"/>
          <p:cNvSpPr/>
          <p:nvPr/>
        </p:nvSpPr>
        <p:spPr>
          <a:xfrm>
            <a:off x="611560" y="1658222"/>
            <a:ext cx="4544834" cy="400110"/>
          </a:xfrm>
          <a:prstGeom prst="rect">
            <a:avLst/>
          </a:prstGeom>
        </p:spPr>
        <p:txBody>
          <a:bodyPr wrap="none">
            <a:spAutoFit/>
          </a:bodyPr>
          <a:lstStyle/>
          <a:p>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承辦單位：技專校院招生委員會聯合會</a:t>
            </a:r>
            <a:endParaRPr lang="zh-TW" altLang="en-US" sz="2000" b="1" dirty="0">
              <a:latin typeface="微軟正黑體" panose="020B0604030504040204" pitchFamily="34" charset="-120"/>
              <a:ea typeface="微軟正黑體" panose="020B0604030504040204" pitchFamily="34" charset="-120"/>
            </a:endParaRPr>
          </a:p>
        </p:txBody>
      </p:sp>
      <p:sp>
        <p:nvSpPr>
          <p:cNvPr id="14" name="矩形 13"/>
          <p:cNvSpPr/>
          <p:nvPr/>
        </p:nvSpPr>
        <p:spPr>
          <a:xfrm>
            <a:off x="611560" y="2961360"/>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5" name="矩形 14"/>
          <p:cNvSpPr/>
          <p:nvPr/>
        </p:nvSpPr>
        <p:spPr>
          <a:xfrm>
            <a:off x="539552" y="2499216"/>
            <a:ext cx="3493264" cy="461665"/>
          </a:xfrm>
          <a:prstGeom prst="rect">
            <a:avLst/>
          </a:prstGeom>
        </p:spPr>
        <p:txBody>
          <a:bodyPr wrap="none">
            <a:spAutoFit/>
          </a:bodyPr>
          <a:lstStyle/>
          <a:p>
            <a:r>
              <a:rPr kumimoji="0" lang="zh-TW" altLang="en-US" b="1" dirty="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kumimoji="0" lang="zh-TW" altLang="en-US" sz="24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聯合免試</a:t>
            </a:r>
            <a:r>
              <a:rPr kumimoji="0" lang="zh-TW" altLang="en-US" b="1" dirty="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lang="zh-TW" altLang="en-US" b="1" dirty="0">
              <a:solidFill>
                <a:schemeClr val="accent6"/>
              </a:solidFill>
              <a:latin typeface="微軟正黑體" panose="020B0604030504040204" pitchFamily="34" charset="-120"/>
              <a:ea typeface="微軟正黑體" panose="020B0604030504040204" pitchFamily="34" charset="-120"/>
            </a:endParaRPr>
          </a:p>
        </p:txBody>
      </p:sp>
      <p:sp>
        <p:nvSpPr>
          <p:cNvPr id="19" name="矩形 18"/>
          <p:cNvSpPr/>
          <p:nvPr/>
        </p:nvSpPr>
        <p:spPr>
          <a:xfrm>
            <a:off x="684432" y="3051360"/>
            <a:ext cx="6191824"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7" name="矩形 16"/>
          <p:cNvSpPr/>
          <p:nvPr/>
        </p:nvSpPr>
        <p:spPr>
          <a:xfrm>
            <a:off x="1691680" y="3496970"/>
            <a:ext cx="3762890"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http://www.jctv.ntut.edu.tw/enter5/</a:t>
            </a:r>
            <a:endParaRPr lang="zh-TW" altLang="en-US" sz="2000" dirty="0">
              <a:solidFill>
                <a:srgbClr val="0000FF"/>
              </a:solidFill>
            </a:endParaRPr>
          </a:p>
        </p:txBody>
      </p:sp>
      <p:sp>
        <p:nvSpPr>
          <p:cNvPr id="18" name="矩形 17"/>
          <p:cNvSpPr/>
          <p:nvPr/>
        </p:nvSpPr>
        <p:spPr>
          <a:xfrm>
            <a:off x="616097" y="3122686"/>
            <a:ext cx="4288353"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北區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技專校院招生委員會聯合會</a:t>
            </a:r>
            <a:endParaRPr lang="zh-TW" altLang="en-US" sz="2000" b="1" dirty="0">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9142" t="9142" r="9140" b="9141"/>
          <a:stretch/>
        </p:blipFill>
        <p:spPr>
          <a:xfrm>
            <a:off x="5782441" y="3123360"/>
            <a:ext cx="900000" cy="900000"/>
          </a:xfrm>
          <a:prstGeom prst="rect">
            <a:avLst/>
          </a:prstGeom>
        </p:spPr>
      </p:pic>
      <p:sp>
        <p:nvSpPr>
          <p:cNvPr id="20" name="矩形 19"/>
          <p:cNvSpPr/>
          <p:nvPr/>
        </p:nvSpPr>
        <p:spPr>
          <a:xfrm>
            <a:off x="2280045" y="4326197"/>
            <a:ext cx="6213119"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1" name="矩形 20"/>
          <p:cNvSpPr/>
          <p:nvPr/>
        </p:nvSpPr>
        <p:spPr>
          <a:xfrm>
            <a:off x="4931810" y="4808346"/>
            <a:ext cx="2735044"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http://exam.jente.edu.tw</a:t>
            </a:r>
            <a:endParaRPr lang="zh-TW" altLang="en-US" sz="2000" dirty="0">
              <a:solidFill>
                <a:srgbClr val="0000FF"/>
              </a:solidFill>
            </a:endParaRPr>
          </a:p>
        </p:txBody>
      </p:sp>
      <p:sp>
        <p:nvSpPr>
          <p:cNvPr id="22" name="矩形 21"/>
          <p:cNvSpPr/>
          <p:nvPr/>
        </p:nvSpPr>
        <p:spPr>
          <a:xfrm>
            <a:off x="3856227" y="4434062"/>
            <a:ext cx="3775393"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中區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仁德醫護管理專科學校</a:t>
            </a:r>
            <a:endParaRPr lang="zh-TW" altLang="en-US" sz="2000" b="1" dirty="0">
              <a:latin typeface="微軟正黑體" panose="020B0604030504040204" pitchFamily="34" charset="-120"/>
              <a:ea typeface="微軟正黑體" panose="020B0604030504040204" pitchFamily="34" charset="-120"/>
            </a:endParaRPr>
          </a:p>
        </p:txBody>
      </p:sp>
      <p:sp>
        <p:nvSpPr>
          <p:cNvPr id="24" name="矩形 23"/>
          <p:cNvSpPr/>
          <p:nvPr/>
        </p:nvSpPr>
        <p:spPr>
          <a:xfrm>
            <a:off x="343701" y="5588925"/>
            <a:ext cx="6191824"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5" name="矩形 24"/>
          <p:cNvSpPr/>
          <p:nvPr/>
        </p:nvSpPr>
        <p:spPr>
          <a:xfrm>
            <a:off x="1691680" y="6040024"/>
            <a:ext cx="2494594"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http://s5.nkuht.edu.tw</a:t>
            </a:r>
            <a:endParaRPr lang="zh-TW" altLang="en-US" sz="2000" dirty="0">
              <a:solidFill>
                <a:srgbClr val="0000FF"/>
              </a:solidFill>
            </a:endParaRPr>
          </a:p>
        </p:txBody>
      </p:sp>
      <p:sp>
        <p:nvSpPr>
          <p:cNvPr id="26" name="矩形 25"/>
          <p:cNvSpPr/>
          <p:nvPr/>
        </p:nvSpPr>
        <p:spPr>
          <a:xfrm>
            <a:off x="616097" y="5665740"/>
            <a:ext cx="3262432"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南區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國立高雄餐旅大學</a:t>
            </a:r>
            <a:endParaRPr lang="zh-TW" altLang="en-US" sz="2000" b="1" dirty="0">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rotWithShape="1">
          <a:blip r:embed="rId4">
            <a:extLst>
              <a:ext uri="{28A0092B-C50C-407E-A947-70E740481C1C}">
                <a14:useLocalDpi xmlns:a14="http://schemas.microsoft.com/office/drawing/2010/main" val="0"/>
              </a:ext>
            </a:extLst>
          </a:blip>
          <a:srcRect l="9915" t="9915" r="9915" b="9915"/>
          <a:stretch/>
        </p:blipFill>
        <p:spPr>
          <a:xfrm>
            <a:off x="2528527" y="4398197"/>
            <a:ext cx="900001" cy="900000"/>
          </a:xfrm>
          <a:prstGeom prst="rect">
            <a:avLst/>
          </a:prstGeom>
        </p:spPr>
      </p:pic>
      <p:pic>
        <p:nvPicPr>
          <p:cNvPr id="5" name="圖片 4"/>
          <p:cNvPicPr>
            <a:picLocks noChangeAspect="1"/>
          </p:cNvPicPr>
          <p:nvPr/>
        </p:nvPicPr>
        <p:blipFill rotWithShape="1">
          <a:blip r:embed="rId5">
            <a:extLst>
              <a:ext uri="{28A0092B-C50C-407E-A947-70E740481C1C}">
                <a14:useLocalDpi xmlns:a14="http://schemas.microsoft.com/office/drawing/2010/main" val="0"/>
              </a:ext>
            </a:extLst>
          </a:blip>
          <a:srcRect l="9915" t="9915" r="9915" b="9915"/>
          <a:stretch/>
        </p:blipFill>
        <p:spPr>
          <a:xfrm>
            <a:off x="5782440" y="5667340"/>
            <a:ext cx="900001" cy="900000"/>
          </a:xfrm>
          <a:prstGeom prst="rect">
            <a:avLst/>
          </a:prstGeom>
        </p:spPr>
      </p:pic>
      <p:sp>
        <p:nvSpPr>
          <p:cNvPr id="27" name="文字方塊 26"/>
          <p:cNvSpPr txBox="1"/>
          <p:nvPr/>
        </p:nvSpPr>
        <p:spPr>
          <a:xfrm>
            <a:off x="7233517" y="735241"/>
            <a:ext cx="1524094" cy="2139047"/>
          </a:xfrm>
          <a:prstGeom prst="rect">
            <a:avLst/>
          </a:prstGeom>
          <a:noFill/>
        </p:spPr>
        <p:txBody>
          <a:bodyPr wrap="square" rtlCol="0">
            <a:spAutoFit/>
          </a:bodyPr>
          <a:lstStyle/>
          <a:p>
            <a:r>
              <a:rPr lang="en-US" altLang="zh-TW" sz="13300" b="1" dirty="0">
                <a:solidFill>
                  <a:srgbClr val="0BCBC7"/>
                </a:solidFill>
                <a:latin typeface="華康儷粗圓" panose="020F0709000000000000" pitchFamily="49" charset="-120"/>
                <a:ea typeface="華康儷粗圓" panose="020F0709000000000000" pitchFamily="49" charset="-120"/>
              </a:rPr>
              <a:t>&gt;</a:t>
            </a:r>
            <a:endParaRPr lang="zh-TW" altLang="en-US" sz="13300" b="1" dirty="0">
              <a:solidFill>
                <a:srgbClr val="0BCBC7"/>
              </a:solidFill>
              <a:latin typeface="華康儷粗圓" panose="020F0709000000000000" pitchFamily="49" charset="-120"/>
              <a:ea typeface="華康儷粗圓" panose="020F0709000000000000" pitchFamily="49" charset="-120"/>
            </a:endParaRPr>
          </a:p>
        </p:txBody>
      </p:sp>
      <p:sp>
        <p:nvSpPr>
          <p:cNvPr id="29" name="文字方塊 28"/>
          <p:cNvSpPr txBox="1"/>
          <p:nvPr/>
        </p:nvSpPr>
        <p:spPr>
          <a:xfrm rot="10800000">
            <a:off x="681145" y="3965521"/>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28" name="文字方塊 27"/>
          <p:cNvSpPr txBox="1"/>
          <p:nvPr/>
        </p:nvSpPr>
        <p:spPr>
          <a:xfrm rot="10800000">
            <a:off x="200756" y="3965521"/>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30" name="文字方塊 29"/>
          <p:cNvSpPr txBox="1"/>
          <p:nvPr/>
        </p:nvSpPr>
        <p:spPr>
          <a:xfrm>
            <a:off x="7074709" y="2619278"/>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31" name="文字方塊 30"/>
          <p:cNvSpPr txBox="1"/>
          <p:nvPr/>
        </p:nvSpPr>
        <p:spPr>
          <a:xfrm>
            <a:off x="7555098" y="2619278"/>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32" name="文字方塊 31"/>
          <p:cNvSpPr txBox="1"/>
          <p:nvPr/>
        </p:nvSpPr>
        <p:spPr>
          <a:xfrm>
            <a:off x="7003838" y="5153898"/>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33" name="文字方塊 32"/>
          <p:cNvSpPr txBox="1"/>
          <p:nvPr/>
        </p:nvSpPr>
        <p:spPr>
          <a:xfrm>
            <a:off x="7484227" y="5153898"/>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pic>
        <p:nvPicPr>
          <p:cNvPr id="36" name="圖片 35">
            <a:hlinkClick r:id="rId6" action="ppaction://hlinksldjump"/>
            <a:extLst>
              <a:ext uri="{FF2B5EF4-FFF2-40B4-BE49-F238E27FC236}">
                <a16:creationId xmlns:a16="http://schemas.microsoft.com/office/drawing/2014/main" xmlns="" id="{74C58E4B-53D4-4A56-89D5-C4078EC79A6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236405391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矩形 1"/>
          <p:cNvSpPr>
            <a:spLocks noChangeArrowheads="1"/>
          </p:cNvSpPr>
          <p:nvPr/>
        </p:nvSpPr>
        <p:spPr bwMode="auto">
          <a:xfrm>
            <a:off x="827584" y="818003"/>
            <a:ext cx="71280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國中畢業生適性入學宣導</a:t>
            </a:r>
            <a:r>
              <a:rPr kumimoji="1" lang="zh-TW" altLang="en-US" sz="3200" dirty="0" smtClean="0">
                <a:solidFill>
                  <a:srgbClr val="FF0000"/>
                </a:solidFill>
                <a:latin typeface="微軟正黑體" pitchFamily="34" charset="-120"/>
                <a:ea typeface="微軟正黑體" pitchFamily="34" charset="-120"/>
              </a:rPr>
              <a:t>網</a:t>
            </a:r>
            <a:endParaRPr kumimoji="1" lang="zh-TW" altLang="en-US" sz="3200" dirty="0">
              <a:solidFill>
                <a:srgbClr val="FF0000"/>
              </a:solidFill>
              <a:latin typeface="微軟正黑體" pitchFamily="34" charset="-120"/>
              <a:ea typeface="微軟正黑體" pitchFamily="34" charset="-120"/>
            </a:endParaRPr>
          </a:p>
        </p:txBody>
      </p:sp>
      <p:sp>
        <p:nvSpPr>
          <p:cNvPr id="46084" name="副標題 4"/>
          <p:cNvSpPr txBox="1">
            <a:spLocks/>
          </p:cNvSpPr>
          <p:nvPr/>
        </p:nvSpPr>
        <p:spPr bwMode="auto">
          <a:xfrm>
            <a:off x="971600" y="1363019"/>
            <a:ext cx="74485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spcBef>
                <a:spcPct val="20000"/>
              </a:spcBef>
              <a:buFont typeface="Arial" pitchFamily="34" charset="0"/>
              <a:buNone/>
            </a:pPr>
            <a:r>
              <a:rPr lang="en-US" altLang="zh-TW" sz="3200" dirty="0">
                <a:hlinkClick r:id="rId3"/>
              </a:rPr>
              <a:t>https://</a:t>
            </a:r>
            <a:r>
              <a:rPr lang="en-US" altLang="zh-TW" sz="3200" dirty="0" smtClean="0">
                <a:hlinkClick r:id="rId3"/>
              </a:rPr>
              <a:t>adapt-k12ea.pro.k12ea.gov.tw</a:t>
            </a:r>
            <a:endParaRPr lang="zh-TW" altLang="en-US" sz="3200" dirty="0">
              <a:solidFill>
                <a:srgbClr val="FF0000"/>
              </a:solidFill>
              <a:latin typeface="微軟正黑體" pitchFamily="34" charset="-120"/>
              <a:ea typeface="微軟正黑體" pitchFamily="34" charset="-120"/>
            </a:endParaRPr>
          </a:p>
        </p:txBody>
      </p:sp>
      <p:pic>
        <p:nvPicPr>
          <p:cNvPr id="2" name="圖片 1"/>
          <p:cNvPicPr>
            <a:picLocks noChangeAspect="1"/>
          </p:cNvPicPr>
          <p:nvPr/>
        </p:nvPicPr>
        <p:blipFill rotWithShape="1">
          <a:blip r:embed="rId4"/>
          <a:srcRect t="12200" r="36844" b="17800"/>
          <a:stretch/>
        </p:blipFill>
        <p:spPr>
          <a:xfrm>
            <a:off x="827584" y="2103680"/>
            <a:ext cx="7579092" cy="4725144"/>
          </a:xfrm>
          <a:prstGeom prst="rect">
            <a:avLst/>
          </a:prstGeom>
        </p:spPr>
      </p:pic>
      <p:pic>
        <p:nvPicPr>
          <p:cNvPr id="7" name="圖片 6"/>
          <p:cNvPicPr/>
          <p:nvPr/>
        </p:nvPicPr>
        <p:blipFill>
          <a:blip r:embed="rId5">
            <a:extLst>
              <a:ext uri="{28A0092B-C50C-407E-A947-70E740481C1C}">
                <a14:useLocalDpi xmlns:a14="http://schemas.microsoft.com/office/drawing/2010/main" val="0"/>
              </a:ext>
            </a:extLst>
          </a:blip>
          <a:stretch>
            <a:fillRect/>
          </a:stretch>
        </p:blipFill>
        <p:spPr>
          <a:xfrm>
            <a:off x="7294830" y="244600"/>
            <a:ext cx="1152128" cy="1073218"/>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00529" y="686958"/>
            <a:ext cx="6571343" cy="1049235"/>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屏東區招收普通科學校介紹</a:t>
            </a:r>
          </a:p>
        </p:txBody>
      </p:sp>
      <p:grpSp>
        <p:nvGrpSpPr>
          <p:cNvPr id="134147" name="內容版面配置區 25"/>
          <p:cNvGrpSpPr>
            <a:grpSpLocks noGrp="1"/>
          </p:cNvGrpSpPr>
          <p:nvPr/>
        </p:nvGrpSpPr>
        <p:grpSpPr bwMode="auto">
          <a:xfrm>
            <a:off x="240498" y="1369681"/>
            <a:ext cx="8257901" cy="4847879"/>
            <a:chOff x="402051" y="1121579"/>
            <a:chExt cx="9702133" cy="5497183"/>
          </a:xfrm>
        </p:grpSpPr>
        <p:sp>
          <p:nvSpPr>
            <p:cNvPr id="134148" name="Oval 8"/>
            <p:cNvSpPr>
              <a:spLocks noChangeArrowheads="1"/>
            </p:cNvSpPr>
            <p:nvPr/>
          </p:nvSpPr>
          <p:spPr bwMode="gray">
            <a:xfrm>
              <a:off x="1214468" y="2006584"/>
              <a:ext cx="1141412" cy="1101725"/>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來義</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28" name="Oval 5"/>
            <p:cNvSpPr>
              <a:spLocks noChangeArrowheads="1"/>
            </p:cNvSpPr>
            <p:nvPr/>
          </p:nvSpPr>
          <p:spPr bwMode="gray">
            <a:xfrm>
              <a:off x="402051" y="3080812"/>
              <a:ext cx="1143467" cy="110158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潮州</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0" name="Oval 9"/>
            <p:cNvSpPr>
              <a:spLocks noChangeArrowheads="1"/>
            </p:cNvSpPr>
            <p:nvPr/>
          </p:nvSpPr>
          <p:spPr bwMode="gray">
            <a:xfrm>
              <a:off x="622327" y="4268776"/>
              <a:ext cx="1079025" cy="1103320"/>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2" name="Oval 5"/>
            <p:cNvSpPr>
              <a:spLocks noChangeArrowheads="1"/>
            </p:cNvSpPr>
            <p:nvPr/>
          </p:nvSpPr>
          <p:spPr bwMode="gray">
            <a:xfrm>
              <a:off x="1458102" y="5213045"/>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陸興</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2" name="Oval 5"/>
            <p:cNvSpPr>
              <a:spLocks noChangeArrowheads="1"/>
            </p:cNvSpPr>
            <p:nvPr/>
          </p:nvSpPr>
          <p:spPr bwMode="gray">
            <a:xfrm>
              <a:off x="4246820" y="5517177"/>
              <a:ext cx="1143467" cy="110158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美和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3" name="Oval 5"/>
            <p:cNvSpPr>
              <a:spLocks noChangeArrowheads="1"/>
            </p:cNvSpPr>
            <p:nvPr/>
          </p:nvSpPr>
          <p:spPr bwMode="gray">
            <a:xfrm>
              <a:off x="6920985" y="4300302"/>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枋寮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nvGrpSpPr>
            <p:cNvPr id="134155" name="群組 1"/>
            <p:cNvGrpSpPr>
              <a:grpSpLocks/>
            </p:cNvGrpSpPr>
            <p:nvPr/>
          </p:nvGrpSpPr>
          <p:grpSpPr bwMode="auto">
            <a:xfrm>
              <a:off x="1570067" y="2030094"/>
              <a:ext cx="8149416" cy="3397956"/>
              <a:chOff x="1398992" y="2515103"/>
              <a:chExt cx="8148022" cy="3398077"/>
            </a:xfrm>
          </p:grpSpPr>
          <p:sp>
            <p:nvSpPr>
              <p:cNvPr id="134164"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590274" y="3706427"/>
                <a:ext cx="1312640" cy="117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普通科</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800000">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9607885">
                <a:off x="1576490" y="4620901"/>
                <a:ext cx="1893350" cy="236052"/>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8650290">
                <a:off x="2244030" y="5148468"/>
                <a:ext cx="1471270" cy="281512"/>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4747808">
                <a:off x="4206873" y="5409860"/>
                <a:ext cx="694771" cy="311870"/>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927547" y="5182255"/>
                <a:ext cx="751555" cy="292804"/>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2016891">
                <a:off x="5257265" y="4647714"/>
                <a:ext cx="1503490" cy="320946"/>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5" y="3917221"/>
                <a:ext cx="1806511" cy="315429"/>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8829949" y="2857208"/>
                <a:ext cx="1059170" cy="374960"/>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497802">
                <a:off x="4835881" y="3170299"/>
                <a:ext cx="1011064" cy="301637"/>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977519" y="2829292"/>
                <a:ext cx="563583" cy="385696"/>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36" name="Oval 9"/>
            <p:cNvSpPr>
              <a:spLocks noChangeArrowheads="1"/>
            </p:cNvSpPr>
            <p:nvPr/>
          </p:nvSpPr>
          <p:spPr bwMode="gray">
            <a:xfrm>
              <a:off x="5641112" y="1370063"/>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大同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8" name="Oval 7"/>
            <p:cNvSpPr>
              <a:spLocks noChangeArrowheads="1"/>
            </p:cNvSpPr>
            <p:nvPr/>
          </p:nvSpPr>
          <p:spPr bwMode="gray">
            <a:xfrm>
              <a:off x="8962772" y="3170797"/>
              <a:ext cx="1141412" cy="1101726"/>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8" name="Oval 9"/>
            <p:cNvSpPr>
              <a:spLocks noChangeArrowheads="1"/>
            </p:cNvSpPr>
            <p:nvPr/>
          </p:nvSpPr>
          <p:spPr bwMode="gray">
            <a:xfrm>
              <a:off x="7337097" y="3106696"/>
              <a:ext cx="1079023" cy="1103320"/>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5669532" y="5098630"/>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6998827" y="1825666"/>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895993" y="1121579"/>
              <a:ext cx="1140163" cy="110158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女中</a:t>
              </a:r>
            </a:p>
          </p:txBody>
        </p:sp>
        <p:sp>
          <p:nvSpPr>
            <p:cNvPr id="42" name="Oval 6"/>
            <p:cNvSpPr>
              <a:spLocks noChangeArrowheads="1"/>
            </p:cNvSpPr>
            <p:nvPr/>
          </p:nvSpPr>
          <p:spPr bwMode="gray">
            <a:xfrm>
              <a:off x="2484653" y="1287737"/>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sp>
        <p:nvSpPr>
          <p:cNvPr id="43" name="Oval 31"/>
          <p:cNvSpPr>
            <a:spLocks noChangeArrowheads="1"/>
          </p:cNvSpPr>
          <p:nvPr/>
        </p:nvSpPr>
        <p:spPr bwMode="gray">
          <a:xfrm>
            <a:off x="7538368" y="692961"/>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0257189">
            <a:off x="4560732" y="3033031"/>
            <a:ext cx="1271279" cy="30880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542366" y="881562"/>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
        <p:nvSpPr>
          <p:cNvPr id="39" name="Oval 5"/>
          <p:cNvSpPr>
            <a:spLocks noChangeArrowheads="1"/>
          </p:cNvSpPr>
          <p:nvPr/>
        </p:nvSpPr>
        <p:spPr bwMode="gray">
          <a:xfrm>
            <a:off x="2308752" y="5188394"/>
            <a:ext cx="973254" cy="971470"/>
          </a:xfrm>
          <a:prstGeom prst="ellipse">
            <a:avLst/>
          </a:prstGeom>
          <a:solidFill>
            <a:srgbClr val="FFCC99"/>
          </a:soli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崇華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45" name="AutoShape 6"/>
          <p:cNvSpPr>
            <a:spLocks noChangeArrowheads="1"/>
          </p:cNvSpPr>
          <p:nvPr/>
        </p:nvSpPr>
        <p:spPr bwMode="gray">
          <a:xfrm rot="6915450">
            <a:off x="2771758" y="4708833"/>
            <a:ext cx="867320" cy="244028"/>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Tree>
    <p:extLst>
      <p:ext uri="{BB962C8B-B14F-4D97-AF65-F5344CB8AC3E}">
        <p14:creationId xmlns:p14="http://schemas.microsoft.com/office/powerpoint/2010/main" val="3078066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00529" y="686958"/>
            <a:ext cx="6571343" cy="1049235"/>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屏東區技術型學校介紹</a:t>
            </a:r>
          </a:p>
        </p:txBody>
      </p:sp>
      <p:sp>
        <p:nvSpPr>
          <p:cNvPr id="134148" name="Oval 8"/>
          <p:cNvSpPr>
            <a:spLocks noChangeArrowheads="1"/>
          </p:cNvSpPr>
          <p:nvPr/>
        </p:nvSpPr>
        <p:spPr bwMode="gray">
          <a:xfrm>
            <a:off x="1869406" y="1881734"/>
            <a:ext cx="971505" cy="971594"/>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佳冬</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高農</a:t>
            </a:r>
          </a:p>
        </p:txBody>
      </p:sp>
      <p:sp>
        <p:nvSpPr>
          <p:cNvPr id="28" name="Oval 5"/>
          <p:cNvSpPr>
            <a:spLocks noChangeArrowheads="1"/>
          </p:cNvSpPr>
          <p:nvPr/>
        </p:nvSpPr>
        <p:spPr bwMode="gray">
          <a:xfrm>
            <a:off x="690021" y="2765312"/>
            <a:ext cx="973254" cy="971470"/>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海事</a:t>
            </a:r>
          </a:p>
        </p:txBody>
      </p:sp>
      <p:sp>
        <p:nvSpPr>
          <p:cNvPr id="134164" name="AutoShape 6"/>
          <p:cNvSpPr>
            <a:spLocks noChangeArrowheads="1"/>
          </p:cNvSpPr>
          <p:nvPr/>
        </p:nvSpPr>
        <p:spPr bwMode="gray">
          <a:xfrm rot="11469197">
            <a:off x="1799355" y="3419199"/>
            <a:ext cx="1060298" cy="190773"/>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098846" y="3209234"/>
            <a:ext cx="1181095" cy="1485108"/>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112598" y="3451424"/>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技術型</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9305461">
            <a:off x="1753705" y="4154049"/>
            <a:ext cx="1213875" cy="268692"/>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rot="1172635">
            <a:off x="4441529" y="4060706"/>
            <a:ext cx="1537862" cy="278162"/>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7556887" y="2708267"/>
            <a:ext cx="934032" cy="319199"/>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134407">
            <a:off x="4030884" y="2847916"/>
            <a:ext cx="860707" cy="26599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433643" y="2683814"/>
            <a:ext cx="496997" cy="328339"/>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13739794">
            <a:off x="2553914" y="2909810"/>
            <a:ext cx="573996" cy="298613"/>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36" name="Oval 9"/>
          <p:cNvSpPr>
            <a:spLocks noChangeArrowheads="1"/>
          </p:cNvSpPr>
          <p:nvPr/>
        </p:nvSpPr>
        <p:spPr bwMode="gray">
          <a:xfrm>
            <a:off x="4712226" y="1818780"/>
            <a:ext cx="919810" cy="973000"/>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高工</a:t>
            </a:r>
          </a:p>
        </p:txBody>
      </p:sp>
      <p:sp>
        <p:nvSpPr>
          <p:cNvPr id="134158" name="Oval 7"/>
          <p:cNvSpPr>
            <a:spLocks noChangeArrowheads="1"/>
          </p:cNvSpPr>
          <p:nvPr/>
        </p:nvSpPr>
        <p:spPr bwMode="gray">
          <a:xfrm>
            <a:off x="7539433" y="3406819"/>
            <a:ext cx="971505" cy="971595"/>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773528" y="4207845"/>
            <a:ext cx="918809" cy="972994"/>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6006466" y="2541585"/>
            <a:ext cx="918403" cy="973000"/>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226880" y="1599646"/>
            <a:ext cx="970442" cy="971470"/>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內埔</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農工</a:t>
            </a:r>
          </a:p>
        </p:txBody>
      </p:sp>
      <p:sp>
        <p:nvSpPr>
          <p:cNvPr id="42" name="Oval 6"/>
          <p:cNvSpPr>
            <a:spLocks noChangeArrowheads="1"/>
          </p:cNvSpPr>
          <p:nvPr/>
        </p:nvSpPr>
        <p:spPr bwMode="gray">
          <a:xfrm>
            <a:off x="6145854" y="3964040"/>
            <a:ext cx="971848" cy="971469"/>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43" name="Oval 31"/>
          <p:cNvSpPr>
            <a:spLocks noChangeArrowheads="1"/>
          </p:cNvSpPr>
          <p:nvPr/>
        </p:nvSpPr>
        <p:spPr bwMode="gray">
          <a:xfrm>
            <a:off x="7391625" y="922925"/>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1076434">
            <a:off x="4567713" y="3170733"/>
            <a:ext cx="1191189" cy="257170"/>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420654" y="1044044"/>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Tree>
    <p:extLst>
      <p:ext uri="{BB962C8B-B14F-4D97-AF65-F5344CB8AC3E}">
        <p14:creationId xmlns:p14="http://schemas.microsoft.com/office/powerpoint/2010/main" val="8792679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920195" y="736176"/>
            <a:ext cx="7360578" cy="1049235"/>
          </a:xfrm>
        </p:spPr>
        <p:txBody>
          <a:bodyPr/>
          <a:lstStyle/>
          <a:p>
            <a:pPr eaLnBrk="1" hangingPunct="1">
              <a:defRPr/>
            </a:pPr>
            <a:r>
              <a:rPr lang="zh-TW" altLang="en-US" b="1" dirty="0">
                <a:solidFill>
                  <a:srgbClr val="333399"/>
                </a:solidFill>
                <a:latin typeface="微軟正黑體" pitchFamily="34" charset="-120"/>
                <a:ea typeface="微軟正黑體" pitchFamily="34" charset="-120"/>
              </a:rPr>
              <a:t>屏東區技術型高中專業群科介紹與說明</a:t>
            </a:r>
          </a:p>
        </p:txBody>
      </p:sp>
      <p:grpSp>
        <p:nvGrpSpPr>
          <p:cNvPr id="134147" name="內容版面配置區 25"/>
          <p:cNvGrpSpPr>
            <a:grpSpLocks noGrp="1"/>
          </p:cNvGrpSpPr>
          <p:nvPr/>
        </p:nvGrpSpPr>
        <p:grpSpPr bwMode="auto">
          <a:xfrm>
            <a:off x="510599" y="1412776"/>
            <a:ext cx="8254361" cy="5108239"/>
            <a:chOff x="255304" y="890074"/>
            <a:chExt cx="8591864" cy="5582148"/>
          </a:xfrm>
        </p:grpSpPr>
        <p:sp>
          <p:nvSpPr>
            <p:cNvPr id="28" name="Oval 5"/>
            <p:cNvSpPr>
              <a:spLocks noChangeArrowheads="1"/>
            </p:cNvSpPr>
            <p:nvPr/>
          </p:nvSpPr>
          <p:spPr bwMode="gray">
            <a:xfrm>
              <a:off x="505273" y="2563192"/>
              <a:ext cx="1143467" cy="1101584"/>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水產群</a:t>
              </a:r>
            </a:p>
          </p:txBody>
        </p:sp>
        <p:sp>
          <p:nvSpPr>
            <p:cNvPr id="29" name="Oval 5"/>
            <p:cNvSpPr>
              <a:spLocks noChangeArrowheads="1"/>
            </p:cNvSpPr>
            <p:nvPr/>
          </p:nvSpPr>
          <p:spPr bwMode="gray">
            <a:xfrm>
              <a:off x="255304" y="3917155"/>
              <a:ext cx="1143467" cy="1101583"/>
            </a:xfrm>
            <a:prstGeom prst="ellipse">
              <a:avLst/>
            </a:prstGeom>
            <a:gradFill rotWithShape="1">
              <a:gsLst>
                <a:gs pos="0">
                  <a:schemeClr val="bg1">
                    <a:lumMod val="95000"/>
                  </a:schemeClr>
                </a:gs>
                <a:gs pos="100000">
                  <a:srgbClr val="FF99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海事群</a:t>
              </a:r>
            </a:p>
          </p:txBody>
        </p:sp>
        <p:sp>
          <p:nvSpPr>
            <p:cNvPr id="30" name="Oval 9"/>
            <p:cNvSpPr>
              <a:spLocks noChangeArrowheads="1"/>
            </p:cNvSpPr>
            <p:nvPr/>
          </p:nvSpPr>
          <p:spPr bwMode="gray">
            <a:xfrm>
              <a:off x="1170074" y="4864083"/>
              <a:ext cx="1079024" cy="1103319"/>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餐旅群</a:t>
              </a:r>
            </a:p>
          </p:txBody>
        </p:sp>
        <p:sp>
          <p:nvSpPr>
            <p:cNvPr id="134152" name="Oval 5"/>
            <p:cNvSpPr>
              <a:spLocks noChangeArrowheads="1"/>
            </p:cNvSpPr>
            <p:nvPr/>
          </p:nvSpPr>
          <p:spPr bwMode="gray">
            <a:xfrm>
              <a:off x="2265393" y="5226034"/>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家政群</a:t>
              </a:r>
            </a:p>
          </p:txBody>
        </p:sp>
        <p:sp>
          <p:nvSpPr>
            <p:cNvPr id="32" name="Oval 5"/>
            <p:cNvSpPr>
              <a:spLocks noChangeArrowheads="1"/>
            </p:cNvSpPr>
            <p:nvPr/>
          </p:nvSpPr>
          <p:spPr bwMode="gray">
            <a:xfrm>
              <a:off x="3537977" y="5370639"/>
              <a:ext cx="1143467" cy="1101583"/>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食品群</a:t>
              </a:r>
            </a:p>
          </p:txBody>
        </p:sp>
        <p:sp>
          <p:nvSpPr>
            <p:cNvPr id="33" name="Oval 5"/>
            <p:cNvSpPr>
              <a:spLocks noChangeArrowheads="1"/>
            </p:cNvSpPr>
            <p:nvPr/>
          </p:nvSpPr>
          <p:spPr bwMode="gray">
            <a:xfrm>
              <a:off x="7201368" y="4022715"/>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外語群</a:t>
              </a:r>
            </a:p>
          </p:txBody>
        </p:sp>
        <p:grpSp>
          <p:nvGrpSpPr>
            <p:cNvPr id="134155" name="群組 1"/>
            <p:cNvGrpSpPr>
              <a:grpSpLocks/>
            </p:cNvGrpSpPr>
            <p:nvPr/>
          </p:nvGrpSpPr>
          <p:grpSpPr bwMode="auto">
            <a:xfrm>
              <a:off x="1438305" y="2028771"/>
              <a:ext cx="6364288" cy="3368713"/>
              <a:chOff x="1267252" y="2513782"/>
              <a:chExt cx="6363198" cy="3368833"/>
            </a:xfrm>
          </p:grpSpPr>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763546" y="3789525"/>
                <a:ext cx="1005154" cy="107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職業</a:t>
                </a:r>
                <a:endParaRPr kumimoji="1" lang="en-US" altLang="zh-TW" sz="3200" dirty="0">
                  <a:solidFill>
                    <a:srgbClr val="660066"/>
                  </a:solidFill>
                  <a:latin typeface="微軟正黑體" pitchFamily="34" charset="-120"/>
                  <a:ea typeface="微軟正黑體" pitchFamily="34" charset="-120"/>
                </a:endParaRPr>
              </a:p>
              <a:p>
                <a:pPr algn="ctr"/>
                <a:r>
                  <a:rPr kumimoji="1" lang="zh-TW" altLang="en-US" sz="3200" dirty="0">
                    <a:solidFill>
                      <a:srgbClr val="660066"/>
                    </a:solidFill>
                    <a:latin typeface="微軟正黑體" pitchFamily="34" charset="-120"/>
                    <a:ea typeface="微軟正黑體" pitchFamily="34" charset="-120"/>
                  </a:rPr>
                  <a:t>學校</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69"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4"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20690828">
                <a:off x="4957814" y="3377284"/>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497802">
                <a:off x="4762924" y="2957734"/>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9" name="AutoShape 6"/>
              <p:cNvSpPr>
                <a:spLocks noChangeArrowheads="1"/>
              </p:cNvSpPr>
              <p:nvPr/>
            </p:nvSpPr>
            <p:spPr bwMode="gray">
              <a:xfrm rot="15904001">
                <a:off x="4070176" y="2796236"/>
                <a:ext cx="836755"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4191813">
                <a:off x="3154177" y="2809809"/>
                <a:ext cx="977751"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12743626">
                <a:off x="2299926" y="3215692"/>
                <a:ext cx="1342093" cy="368340"/>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56" name="Oval 9"/>
            <p:cNvSpPr>
              <a:spLocks noChangeArrowheads="1"/>
            </p:cNvSpPr>
            <p:nvPr/>
          </p:nvSpPr>
          <p:spPr bwMode="gray">
            <a:xfrm>
              <a:off x="4109711" y="890074"/>
              <a:ext cx="1079500" cy="1103313"/>
            </a:xfrm>
            <a:prstGeom prst="ellipse">
              <a:avLst/>
            </a:prstGeom>
            <a:gradFill rotWithShape="0">
              <a:gsLst>
                <a:gs pos="0">
                  <a:schemeClr val="bg1"/>
                </a:gs>
                <a:gs pos="100000">
                  <a:srgbClr val="7030A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電機與</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電子群</a:t>
              </a:r>
            </a:p>
          </p:txBody>
        </p:sp>
        <p:sp>
          <p:nvSpPr>
            <p:cNvPr id="36" name="Oval 9"/>
            <p:cNvSpPr>
              <a:spLocks noChangeArrowheads="1"/>
            </p:cNvSpPr>
            <p:nvPr/>
          </p:nvSpPr>
          <p:spPr bwMode="gray">
            <a:xfrm>
              <a:off x="5557737" y="1109305"/>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土木與</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建築群</a:t>
              </a:r>
            </a:p>
          </p:txBody>
        </p:sp>
        <p:sp>
          <p:nvSpPr>
            <p:cNvPr id="134158" name="Oval 7"/>
            <p:cNvSpPr>
              <a:spLocks noChangeArrowheads="1"/>
            </p:cNvSpPr>
            <p:nvPr/>
          </p:nvSpPr>
          <p:spPr bwMode="gray">
            <a:xfrm>
              <a:off x="6767041" y="1791840"/>
              <a:ext cx="1141412" cy="1101725"/>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化工群</a:t>
              </a:r>
            </a:p>
          </p:txBody>
        </p:sp>
        <p:sp>
          <p:nvSpPr>
            <p:cNvPr id="38" name="Oval 9"/>
            <p:cNvSpPr>
              <a:spLocks noChangeArrowheads="1"/>
            </p:cNvSpPr>
            <p:nvPr/>
          </p:nvSpPr>
          <p:spPr bwMode="gray">
            <a:xfrm>
              <a:off x="7768145" y="2943684"/>
              <a:ext cx="1079023" cy="1103319"/>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商業與</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管理群</a:t>
              </a:r>
            </a:p>
          </p:txBody>
        </p:sp>
        <p:sp>
          <p:nvSpPr>
            <p:cNvPr id="134160" name="Oval 9"/>
            <p:cNvSpPr>
              <a:spLocks noChangeArrowheads="1"/>
            </p:cNvSpPr>
            <p:nvPr/>
          </p:nvSpPr>
          <p:spPr bwMode="gray">
            <a:xfrm>
              <a:off x="4946680" y="5175234"/>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農業群</a:t>
              </a:r>
            </a:p>
          </p:txBody>
        </p:sp>
        <p:sp>
          <p:nvSpPr>
            <p:cNvPr id="40" name="Oval 9"/>
            <p:cNvSpPr>
              <a:spLocks noChangeArrowheads="1"/>
            </p:cNvSpPr>
            <p:nvPr/>
          </p:nvSpPr>
          <p:spPr bwMode="gray">
            <a:xfrm>
              <a:off x="6185137" y="4742649"/>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設計群</a:t>
              </a:r>
            </a:p>
          </p:txBody>
        </p:sp>
        <p:sp>
          <p:nvSpPr>
            <p:cNvPr id="41" name="Oval 6"/>
            <p:cNvSpPr>
              <a:spLocks noChangeArrowheads="1"/>
            </p:cNvSpPr>
            <p:nvPr/>
          </p:nvSpPr>
          <p:spPr bwMode="gray">
            <a:xfrm>
              <a:off x="2591265" y="961155"/>
              <a:ext cx="1140163" cy="1101584"/>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動力</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1375476" y="1587964"/>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機械群</a:t>
              </a:r>
            </a:p>
          </p:txBody>
        </p:sp>
      </p:grpSp>
      <p:pic>
        <p:nvPicPr>
          <p:cNvPr id="43" name="圖片 42">
            <a:hlinkClick r:id="rId3" action="ppaction://hlinksldjump"/>
            <a:extLst>
              <a:ext uri="{FF2B5EF4-FFF2-40B4-BE49-F238E27FC236}">
                <a16:creationId xmlns:a16="http://schemas.microsoft.com/office/drawing/2014/main" xmlns="" id="{D696DB09-83DF-4E46-86CE-FC568B40CEA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876"/>
            <a:ext cx="9144000" cy="6450247"/>
          </a:xfrm>
          <a:prstGeom prst="rect">
            <a:avLst/>
          </a:prstGeom>
        </p:spPr>
      </p:pic>
    </p:spTree>
    <p:extLst>
      <p:ext uri="{BB962C8B-B14F-4D97-AF65-F5344CB8AC3E}">
        <p14:creationId xmlns:p14="http://schemas.microsoft.com/office/powerpoint/2010/main" val="28217050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2"/>
          <p:cNvSpPr txBox="1">
            <a:spLocks noChangeArrowheads="1"/>
          </p:cNvSpPr>
          <p:nvPr/>
        </p:nvSpPr>
        <p:spPr>
          <a:xfrm>
            <a:off x="1258888" y="314326"/>
            <a:ext cx="6934200" cy="14405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kern="1200" baseline="0">
                <a:solidFill>
                  <a:schemeClr val="tx1"/>
                </a:solidFill>
                <a:latin typeface="微軟正黑體" panose="020B0604030504040204" pitchFamily="34" charset="-120"/>
                <a:ea typeface="微軟正黑體" panose="020B0604030504040204" pitchFamily="34" charset="-120"/>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3200" b="1" i="0" u="none" strike="noStrike" kern="1200" cap="none" spc="0" normalizeH="0" baseline="0" noProof="0" smtClean="0">
                <a:ln>
                  <a:noFill/>
                </a:ln>
                <a:solidFill>
                  <a:srgbClr val="CC3300"/>
                </a:solidFill>
                <a:effectLst/>
                <a:uLnTx/>
                <a:uFillTx/>
                <a:latin typeface="微軟正黑體" panose="020B0604030504040204" pitchFamily="34" charset="-120"/>
                <a:ea typeface="微軟正黑體" panose="020B0604030504040204" pitchFamily="34" charset="-120"/>
                <a:cs typeface="+mj-cs"/>
              </a:rPr>
              <a:t>從阿緱出發，向世界提問</a:t>
            </a:r>
            <a:r>
              <a:rPr kumimoji="0" lang="en-US" altLang="zh-TW" sz="3200" b="1" i="0" u="none" strike="noStrike" kern="1200" cap="none" spc="0" normalizeH="0" baseline="0" noProof="0" smtClean="0">
                <a:ln>
                  <a:noFill/>
                </a:ln>
                <a:solidFill>
                  <a:srgbClr val="CC3300"/>
                </a:solidFill>
                <a:effectLst/>
                <a:uLnTx/>
                <a:uFillTx/>
                <a:latin typeface="微軟正黑體" panose="020B0604030504040204" pitchFamily="34" charset="-120"/>
                <a:ea typeface="微軟正黑體" panose="020B0604030504040204" pitchFamily="34" charset="-120"/>
                <a:cs typeface="+mj-cs"/>
              </a:rPr>
              <a:t/>
            </a:r>
            <a:br>
              <a:rPr kumimoji="0" lang="en-US" altLang="zh-TW" sz="3200" b="1" i="0" u="none" strike="noStrike" kern="1200" cap="none" spc="0" normalizeH="0" baseline="0" noProof="0" smtClean="0">
                <a:ln>
                  <a:noFill/>
                </a:ln>
                <a:solidFill>
                  <a:srgbClr val="CC3300"/>
                </a:solidFill>
                <a:effectLst/>
                <a:uLnTx/>
                <a:uFillTx/>
                <a:latin typeface="微軟正黑體" panose="020B0604030504040204" pitchFamily="34" charset="-120"/>
                <a:ea typeface="微軟正黑體" panose="020B0604030504040204" pitchFamily="34" charset="-120"/>
                <a:cs typeface="+mj-cs"/>
              </a:rPr>
            </a:br>
            <a:r>
              <a:rPr kumimoji="0" lang="en-US" altLang="zh-TW" sz="3200" b="1" i="0" u="none" strike="noStrike" kern="1200" cap="none" spc="0" normalizeH="0" baseline="0" noProof="0" smtClean="0">
                <a:ln>
                  <a:noFill/>
                </a:ln>
                <a:solidFill>
                  <a:srgbClr val="CC3300"/>
                </a:solidFill>
                <a:effectLst/>
                <a:uLnTx/>
                <a:uFillTx/>
                <a:latin typeface="微軟正黑體" panose="020B0604030504040204" pitchFamily="34" charset="-120"/>
                <a:ea typeface="微軟正黑體" panose="020B0604030504040204" pitchFamily="34" charset="-120"/>
                <a:cs typeface="+mj-cs"/>
              </a:rPr>
              <a:t>~</a:t>
            </a:r>
            <a:r>
              <a:rPr kumimoji="0" lang="zh-TW" altLang="en-US" sz="3200" b="1" i="0" u="none" strike="noStrike" kern="1200" cap="none" spc="0" normalizeH="0" baseline="0" noProof="0" smtClean="0">
                <a:ln>
                  <a:noFill/>
                </a:ln>
                <a:solidFill>
                  <a:srgbClr val="CC3300"/>
                </a:solidFill>
                <a:effectLst/>
                <a:uLnTx/>
                <a:uFillTx/>
                <a:latin typeface="微軟正黑體" panose="020B0604030504040204" pitchFamily="34" charset="-120"/>
                <a:ea typeface="微軟正黑體" panose="020B0604030504040204" pitchFamily="34" charset="-120"/>
                <a:cs typeface="+mj-cs"/>
              </a:rPr>
              <a:t> </a:t>
            </a:r>
            <a:r>
              <a:rPr kumimoji="0" lang="en-US" altLang="zh-TW" sz="3200" b="1" i="0" u="none" strike="noStrike" kern="1200" cap="none" spc="0" normalizeH="0" baseline="0" noProof="0" smtClean="0">
                <a:ln>
                  <a:noFill/>
                </a:ln>
                <a:solidFill>
                  <a:srgbClr val="CC3300"/>
                </a:solidFill>
                <a:effectLst/>
                <a:uLnTx/>
                <a:uFillTx/>
                <a:latin typeface="微軟正黑體" panose="020B0604030504040204" pitchFamily="34" charset="-120"/>
                <a:ea typeface="微軟正黑體" panose="020B0604030504040204" pitchFamily="34" charset="-120"/>
                <a:cs typeface="+mj-cs"/>
              </a:rPr>
              <a:t>From Local to Global</a:t>
            </a:r>
            <a:endParaRPr kumimoji="0" lang="zh-TW" altLang="en-US" sz="2400" b="1" i="0" u="none" strike="noStrike" kern="1200" cap="none" spc="0" normalizeH="0" baseline="0" noProof="0" dirty="0">
              <a:ln>
                <a:noFill/>
              </a:ln>
              <a:solidFill>
                <a:srgbClr val="CC3300"/>
              </a:solidFill>
              <a:effectLst/>
              <a:uLnTx/>
              <a:uFillTx/>
              <a:latin typeface="微軟正黑體" panose="020B0604030504040204" pitchFamily="34" charset="-120"/>
              <a:ea typeface="微軟正黑體" panose="020B0604030504040204" pitchFamily="34" charset="-120"/>
              <a:cs typeface="+mj-cs"/>
            </a:endParaRPr>
          </a:p>
        </p:txBody>
      </p:sp>
      <p:grpSp>
        <p:nvGrpSpPr>
          <p:cNvPr id="36" name="群組 35"/>
          <p:cNvGrpSpPr>
            <a:grpSpLocks noChangeAspect="1"/>
          </p:cNvGrpSpPr>
          <p:nvPr/>
        </p:nvGrpSpPr>
        <p:grpSpPr>
          <a:xfrm>
            <a:off x="385167" y="1903639"/>
            <a:ext cx="3845138" cy="3888000"/>
            <a:chOff x="-12788" y="0"/>
            <a:chExt cx="5264104" cy="5234751"/>
          </a:xfrm>
        </p:grpSpPr>
        <p:sp>
          <p:nvSpPr>
            <p:cNvPr id="37" name="甜甜圈 36"/>
            <p:cNvSpPr/>
            <p:nvPr/>
          </p:nvSpPr>
          <p:spPr>
            <a:xfrm>
              <a:off x="0" y="0"/>
              <a:ext cx="5112568" cy="5112568"/>
            </a:xfrm>
            <a:prstGeom prst="donut">
              <a:avLst/>
            </a:prstGeom>
            <a:solidFill>
              <a:srgbClr val="4F81BD"/>
            </a:solidFill>
            <a:ln w="19050" cap="flat" cmpd="sng" algn="ctr">
              <a:solidFill>
                <a:sysClr val="window" lastClr="FFFFFF"/>
              </a:solid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prstClr val="black"/>
                </a:solidFill>
                <a:effectLst/>
                <a:uLnTx/>
                <a:uFillTx/>
                <a:latin typeface="Calibri"/>
              </a:endParaRPr>
            </a:p>
          </p:txBody>
        </p:sp>
        <p:cxnSp>
          <p:nvCxnSpPr>
            <p:cNvPr id="38" name="直線接點 37"/>
            <p:cNvCxnSpPr/>
            <p:nvPr/>
          </p:nvCxnSpPr>
          <p:spPr>
            <a:xfrm flipV="1">
              <a:off x="2566509" y="315474"/>
              <a:ext cx="1252327" cy="2204806"/>
            </a:xfrm>
            <a:prstGeom prst="line">
              <a:avLst/>
            </a:prstGeom>
            <a:noFill/>
            <a:ln w="9525" cap="flat" cmpd="sng" algn="ctr">
              <a:solidFill>
                <a:sysClr val="window" lastClr="FFFFFF"/>
              </a:solid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cxnSp>
        <p:cxnSp>
          <p:nvCxnSpPr>
            <p:cNvPr id="39" name="直線接點 38"/>
            <p:cNvCxnSpPr/>
            <p:nvPr/>
          </p:nvCxnSpPr>
          <p:spPr>
            <a:xfrm>
              <a:off x="2112390" y="38836"/>
              <a:ext cx="448965" cy="2546209"/>
            </a:xfrm>
            <a:prstGeom prst="line">
              <a:avLst/>
            </a:prstGeom>
            <a:noFill/>
            <a:ln w="9525" cap="flat" cmpd="sng" algn="ctr">
              <a:solidFill>
                <a:sysClr val="window" lastClr="FFFFFF"/>
              </a:solid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cxnSp>
        <p:cxnSp>
          <p:nvCxnSpPr>
            <p:cNvPr id="40" name="直線接點 39"/>
            <p:cNvCxnSpPr/>
            <p:nvPr/>
          </p:nvCxnSpPr>
          <p:spPr>
            <a:xfrm flipH="1" flipV="1">
              <a:off x="2520280" y="2543180"/>
              <a:ext cx="2438126" cy="887406"/>
            </a:xfrm>
            <a:prstGeom prst="line">
              <a:avLst/>
            </a:prstGeom>
            <a:noFill/>
            <a:ln w="9525" cap="flat" cmpd="sng" algn="ctr">
              <a:solidFill>
                <a:sysClr val="window" lastClr="FFFFFF"/>
              </a:solid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cxnSp>
        <p:cxnSp>
          <p:nvCxnSpPr>
            <p:cNvPr id="41" name="直線接點 40"/>
            <p:cNvCxnSpPr/>
            <p:nvPr/>
          </p:nvCxnSpPr>
          <p:spPr>
            <a:xfrm flipH="1" flipV="1">
              <a:off x="2531693" y="2513691"/>
              <a:ext cx="1302733" cy="2256400"/>
            </a:xfrm>
            <a:prstGeom prst="line">
              <a:avLst/>
            </a:prstGeom>
            <a:noFill/>
            <a:ln w="9525" cap="flat" cmpd="sng" algn="ctr">
              <a:solidFill>
                <a:sysClr val="window" lastClr="FFFFFF"/>
              </a:solid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cxnSp>
        <p:cxnSp>
          <p:nvCxnSpPr>
            <p:cNvPr id="42" name="直線接點 41"/>
            <p:cNvCxnSpPr/>
            <p:nvPr/>
          </p:nvCxnSpPr>
          <p:spPr>
            <a:xfrm flipV="1">
              <a:off x="598057" y="2559137"/>
              <a:ext cx="1954827" cy="1640295"/>
            </a:xfrm>
            <a:prstGeom prst="line">
              <a:avLst/>
            </a:prstGeom>
            <a:noFill/>
            <a:ln w="9525" cap="flat" cmpd="sng" algn="ctr">
              <a:solidFill>
                <a:sysClr val="window" lastClr="FFFFFF"/>
              </a:solid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cxnSp>
        <p:cxnSp>
          <p:nvCxnSpPr>
            <p:cNvPr id="43" name="直線接點 42"/>
            <p:cNvCxnSpPr/>
            <p:nvPr/>
          </p:nvCxnSpPr>
          <p:spPr>
            <a:xfrm>
              <a:off x="0" y="2556284"/>
              <a:ext cx="2520280" cy="0"/>
            </a:xfrm>
            <a:prstGeom prst="line">
              <a:avLst/>
            </a:prstGeom>
            <a:noFill/>
            <a:ln w="9525" cap="flat" cmpd="sng" algn="ctr">
              <a:solidFill>
                <a:sysClr val="window" lastClr="FFFFFF"/>
              </a:solid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cxnSp>
        <p:sp>
          <p:nvSpPr>
            <p:cNvPr id="44" name="甜甜圈 43"/>
            <p:cNvSpPr/>
            <p:nvPr/>
          </p:nvSpPr>
          <p:spPr>
            <a:xfrm>
              <a:off x="864096" y="864096"/>
              <a:ext cx="3384376" cy="3384376"/>
            </a:xfrm>
            <a:prstGeom prst="donut">
              <a:avLst/>
            </a:prstGeom>
            <a:solidFill>
              <a:srgbClr val="00B050"/>
            </a:solidFill>
            <a:ln w="12700" cap="flat" cmpd="sng" algn="ctr">
              <a:solidFill>
                <a:srgbClr val="EEECE1"/>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prstClr val="white"/>
                </a:solidFill>
                <a:effectLst/>
                <a:uLnTx/>
                <a:uFillTx/>
                <a:latin typeface="Calibri"/>
                <a:ea typeface="新細明體" panose="02020500000000000000" pitchFamily="18" charset="-120"/>
                <a:cs typeface="+mn-cs"/>
              </a:endParaRPr>
            </a:p>
          </p:txBody>
        </p:sp>
        <p:cxnSp>
          <p:nvCxnSpPr>
            <p:cNvPr id="45" name="直線接點 44"/>
            <p:cNvCxnSpPr/>
            <p:nvPr/>
          </p:nvCxnSpPr>
          <p:spPr>
            <a:xfrm flipH="1">
              <a:off x="2576505" y="1681983"/>
              <a:ext cx="2381900" cy="866941"/>
            </a:xfrm>
            <a:prstGeom prst="line">
              <a:avLst/>
            </a:prstGeom>
            <a:noFill/>
            <a:ln w="38100" cap="flat" cmpd="sng" algn="ctr">
              <a:solidFill>
                <a:sysClr val="window" lastClr="FFFFFF"/>
              </a:solid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cxnSp>
        <p:cxnSp>
          <p:nvCxnSpPr>
            <p:cNvPr id="46" name="直線接點 45"/>
            <p:cNvCxnSpPr/>
            <p:nvPr/>
          </p:nvCxnSpPr>
          <p:spPr>
            <a:xfrm flipV="1">
              <a:off x="2112390" y="2527523"/>
              <a:ext cx="448965" cy="2546209"/>
            </a:xfrm>
            <a:prstGeom prst="line">
              <a:avLst/>
            </a:prstGeom>
            <a:noFill/>
            <a:ln w="38100" cap="flat" cmpd="sng" algn="ctr">
              <a:solidFill>
                <a:sysClr val="window" lastClr="FFFFFF"/>
              </a:solid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cxnSp>
        <p:cxnSp>
          <p:nvCxnSpPr>
            <p:cNvPr id="47" name="直線接點 46"/>
            <p:cNvCxnSpPr/>
            <p:nvPr/>
          </p:nvCxnSpPr>
          <p:spPr>
            <a:xfrm>
              <a:off x="598057" y="913136"/>
              <a:ext cx="1997084" cy="1675753"/>
            </a:xfrm>
            <a:prstGeom prst="line">
              <a:avLst/>
            </a:prstGeom>
            <a:noFill/>
            <a:ln w="38100" cap="flat" cmpd="sng" algn="ctr">
              <a:solidFill>
                <a:sysClr val="window" lastClr="FFFFFF"/>
              </a:solid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cxnSp>
        <p:sp>
          <p:nvSpPr>
            <p:cNvPr id="48" name="橢圓 47"/>
            <p:cNvSpPr/>
            <p:nvPr/>
          </p:nvSpPr>
          <p:spPr>
            <a:xfrm>
              <a:off x="1656184" y="1656184"/>
              <a:ext cx="1800200" cy="1800200"/>
            </a:xfrm>
            <a:prstGeom prst="ellipse">
              <a:avLst/>
            </a:prstGeom>
            <a:solidFill>
              <a:srgbClr val="F79646">
                <a:lumMod val="75000"/>
              </a:srgbClr>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prstClr val="black"/>
                </a:solidFill>
                <a:effectLst/>
                <a:uLnTx/>
                <a:uFillTx/>
                <a:latin typeface="Calibri"/>
              </a:endParaRPr>
            </a:p>
          </p:txBody>
        </p:sp>
        <p:sp>
          <p:nvSpPr>
            <p:cNvPr id="49" name="文字方塊 46"/>
            <p:cNvSpPr txBox="1"/>
            <p:nvPr/>
          </p:nvSpPr>
          <p:spPr>
            <a:xfrm rot="19776640">
              <a:off x="1082649" y="400608"/>
              <a:ext cx="994142" cy="611236"/>
            </a:xfrm>
            <a:prstGeom prst="rect">
              <a:avLst/>
            </a:prstGeom>
            <a:no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6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a:rPr>
                <a:t>生命</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Arial Unicode MS"/>
                  <a:ea typeface="+mn-ea"/>
                  <a:cs typeface="Times New Roman"/>
                </a:rPr>
                <a:t> </a:t>
              </a:r>
              <a:endParaRPr kumimoji="0" lang="zh-TW" altLang="en-US" sz="1200" b="0" i="0" u="none" strike="noStrike" kern="0" cap="none" spc="0" normalizeH="0" baseline="0" noProof="0" dirty="0" smtClean="0">
                <a:ln>
                  <a:noFill/>
                </a:ln>
                <a:solidFill>
                  <a:srgbClr val="000000"/>
                </a:solidFill>
                <a:effectLst/>
                <a:uLnTx/>
                <a:uFillTx/>
                <a:latin typeface="Arial Unicode MS"/>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200" b="0" i="0" u="none" strike="noStrike" kern="0" cap="none" spc="0" normalizeH="0" baseline="0" noProof="0" dirty="0" smtClean="0">
                <a:ln>
                  <a:noFill/>
                </a:ln>
                <a:solidFill>
                  <a:srgbClr val="000000"/>
                </a:solidFill>
                <a:effectLst/>
                <a:uLnTx/>
                <a:uFillTx/>
                <a:latin typeface="Arial Unicode MS"/>
                <a:cs typeface="Times New Roman"/>
              </a:endParaRPr>
            </a:p>
          </p:txBody>
        </p:sp>
        <p:sp>
          <p:nvSpPr>
            <p:cNvPr id="50" name="文字方塊 47"/>
            <p:cNvSpPr txBox="1"/>
            <p:nvPr/>
          </p:nvSpPr>
          <p:spPr>
            <a:xfrm rot="1042782">
              <a:off x="-12788" y="1672327"/>
              <a:ext cx="1213614" cy="555671"/>
            </a:xfrm>
            <a:prstGeom prst="rect">
              <a:avLst/>
            </a:prstGeom>
            <a:no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6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a:rPr>
                <a:t>國際化</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Arial Unicode MS"/>
                  <a:ea typeface="+mn-ea"/>
                  <a:cs typeface="Times New Roman"/>
                </a:rPr>
                <a:t> </a:t>
              </a:r>
              <a:endParaRPr kumimoji="0" lang="zh-TW" altLang="en-US" sz="1200" b="0" i="0" u="none" strike="noStrike" kern="0" cap="none" spc="0" normalizeH="0" baseline="0" noProof="0" dirty="0" smtClean="0">
                <a:ln>
                  <a:noFill/>
                </a:ln>
                <a:solidFill>
                  <a:srgbClr val="000000"/>
                </a:solidFill>
                <a:effectLst/>
                <a:uLnTx/>
                <a:uFillTx/>
                <a:latin typeface="Arial Unicode MS"/>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200" b="0" i="0" u="none" strike="noStrike" kern="0" cap="none" spc="0" normalizeH="0" baseline="0" noProof="0" dirty="0" smtClean="0">
                <a:ln>
                  <a:noFill/>
                </a:ln>
                <a:solidFill>
                  <a:srgbClr val="000000"/>
                </a:solidFill>
                <a:effectLst/>
                <a:uLnTx/>
                <a:uFillTx/>
                <a:latin typeface="Arial Unicode MS"/>
                <a:cs typeface="Times New Roman"/>
              </a:endParaRPr>
            </a:p>
          </p:txBody>
        </p:sp>
        <p:sp>
          <p:nvSpPr>
            <p:cNvPr id="51" name="文字方塊 48"/>
            <p:cNvSpPr txBox="1"/>
            <p:nvPr/>
          </p:nvSpPr>
          <p:spPr>
            <a:xfrm rot="610398">
              <a:off x="2521999" y="251217"/>
              <a:ext cx="960857" cy="611237"/>
            </a:xfrm>
            <a:prstGeom prst="rect">
              <a:avLst/>
            </a:prstGeom>
            <a:no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6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a:rPr>
                <a:t>文化</a:t>
              </a:r>
            </a:p>
          </p:txBody>
        </p:sp>
        <p:sp>
          <p:nvSpPr>
            <p:cNvPr id="52" name="文字方塊 49"/>
            <p:cNvSpPr txBox="1"/>
            <p:nvPr/>
          </p:nvSpPr>
          <p:spPr>
            <a:xfrm rot="3048212">
              <a:off x="3692869" y="974162"/>
              <a:ext cx="984943" cy="555255"/>
            </a:xfrm>
            <a:prstGeom prst="rect">
              <a:avLst/>
            </a:prstGeom>
            <a:no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6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a:rPr>
                <a:t>自信</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200" b="0" i="0" u="none" strike="noStrike" kern="0" cap="none" spc="0" normalizeH="0" baseline="0" noProof="0" dirty="0" smtClean="0">
                <a:ln>
                  <a:noFill/>
                </a:ln>
                <a:solidFill>
                  <a:srgbClr val="000000"/>
                </a:solidFill>
                <a:effectLst/>
                <a:uLnTx/>
                <a:uFillTx/>
                <a:latin typeface="Arial Unicode MS"/>
                <a:cs typeface="Times New Roman"/>
              </a:endParaRPr>
            </a:p>
          </p:txBody>
        </p:sp>
        <p:sp>
          <p:nvSpPr>
            <p:cNvPr id="53" name="文字方塊 50"/>
            <p:cNvSpPr txBox="1"/>
            <p:nvPr/>
          </p:nvSpPr>
          <p:spPr>
            <a:xfrm rot="20352707">
              <a:off x="168343" y="3080788"/>
              <a:ext cx="887201" cy="611236"/>
            </a:xfrm>
            <a:prstGeom prst="rect">
              <a:avLst/>
            </a:prstGeom>
            <a:no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6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a:rPr>
                <a:t>創新</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200" b="0" i="0" u="none" strike="noStrike" kern="0" cap="none" spc="0" normalizeH="0" baseline="0" noProof="0" dirty="0" smtClean="0">
                <a:ln>
                  <a:noFill/>
                </a:ln>
                <a:solidFill>
                  <a:srgbClr val="000000"/>
                </a:solidFill>
                <a:effectLst/>
                <a:uLnTx/>
                <a:uFillTx/>
                <a:latin typeface="Arial Unicode MS"/>
                <a:cs typeface="Times New Roman"/>
              </a:endParaRPr>
            </a:p>
          </p:txBody>
        </p:sp>
        <p:sp>
          <p:nvSpPr>
            <p:cNvPr id="54" name="文字方塊 51"/>
            <p:cNvSpPr txBox="1"/>
            <p:nvPr/>
          </p:nvSpPr>
          <p:spPr>
            <a:xfrm rot="1758582">
              <a:off x="1129262" y="4169187"/>
              <a:ext cx="936752" cy="505154"/>
            </a:xfrm>
            <a:prstGeom prst="rect">
              <a:avLst/>
            </a:prstGeom>
            <a:no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6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a:rPr>
                <a:t>在地</a:t>
              </a:r>
            </a:p>
          </p:txBody>
        </p:sp>
        <p:sp>
          <p:nvSpPr>
            <p:cNvPr id="55" name="文字方塊 52"/>
            <p:cNvSpPr txBox="1"/>
            <p:nvPr/>
          </p:nvSpPr>
          <p:spPr>
            <a:xfrm rot="21090794">
              <a:off x="2501374" y="4355374"/>
              <a:ext cx="1063755" cy="459228"/>
            </a:xfrm>
            <a:prstGeom prst="rect">
              <a:avLst/>
            </a:prstGeom>
            <a:no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6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a:rPr>
                <a:t>創意</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200" b="0" i="0" u="none" strike="noStrike" kern="0" cap="none" spc="0" normalizeH="0" baseline="0" noProof="0" dirty="0" smtClean="0">
                <a:ln>
                  <a:noFill/>
                </a:ln>
                <a:solidFill>
                  <a:srgbClr val="000000"/>
                </a:solidFill>
                <a:effectLst/>
                <a:uLnTx/>
                <a:uFillTx/>
                <a:latin typeface="Arial Unicode MS"/>
                <a:cs typeface="Times New Roman"/>
              </a:endParaRPr>
            </a:p>
          </p:txBody>
        </p:sp>
        <p:sp>
          <p:nvSpPr>
            <p:cNvPr id="56" name="文字方塊 53"/>
            <p:cNvSpPr txBox="1"/>
            <p:nvPr/>
          </p:nvSpPr>
          <p:spPr>
            <a:xfrm rot="2439628">
              <a:off x="3649324" y="3728713"/>
              <a:ext cx="939804" cy="611237"/>
            </a:xfrm>
            <a:prstGeom prst="rect">
              <a:avLst/>
            </a:prstGeom>
            <a:no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6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a:rPr>
                <a:t>活力</a:t>
              </a:r>
            </a:p>
          </p:txBody>
        </p:sp>
        <p:sp>
          <p:nvSpPr>
            <p:cNvPr id="57" name="文字方塊 54"/>
            <p:cNvSpPr txBox="1"/>
            <p:nvPr/>
          </p:nvSpPr>
          <p:spPr>
            <a:xfrm>
              <a:off x="4188742" y="2389412"/>
              <a:ext cx="1062574" cy="611237"/>
            </a:xfrm>
            <a:prstGeom prst="rect">
              <a:avLst/>
            </a:prstGeom>
            <a:no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6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a:rPr>
                <a:t>多元</a:t>
              </a:r>
            </a:p>
          </p:txBody>
        </p:sp>
        <p:sp>
          <p:nvSpPr>
            <p:cNvPr id="58" name="文字方塊 55"/>
            <p:cNvSpPr txBox="1"/>
            <p:nvPr/>
          </p:nvSpPr>
          <p:spPr>
            <a:xfrm rot="695981">
              <a:off x="2068937" y="1153502"/>
              <a:ext cx="1660631" cy="581719"/>
            </a:xfrm>
            <a:prstGeom prst="rect">
              <a:avLst/>
            </a:prstGeom>
            <a:no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6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a:rPr>
                <a:t>以人為本</a:t>
              </a:r>
            </a:p>
          </p:txBody>
        </p:sp>
        <p:sp>
          <p:nvSpPr>
            <p:cNvPr id="59" name="文字方塊 56"/>
            <p:cNvSpPr txBox="1"/>
            <p:nvPr/>
          </p:nvSpPr>
          <p:spPr>
            <a:xfrm rot="18525770">
              <a:off x="2767896" y="3103217"/>
              <a:ext cx="1510779" cy="551534"/>
            </a:xfrm>
            <a:prstGeom prst="rect">
              <a:avLst/>
            </a:prstGeom>
            <a:no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6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a:rPr>
                <a:t>適性發展</a:t>
              </a:r>
            </a:p>
          </p:txBody>
        </p:sp>
        <p:sp>
          <p:nvSpPr>
            <p:cNvPr id="60" name="文字方塊 57"/>
            <p:cNvSpPr txBox="1"/>
            <p:nvPr/>
          </p:nvSpPr>
          <p:spPr>
            <a:xfrm rot="4033640">
              <a:off x="675085" y="2819187"/>
              <a:ext cx="1510780" cy="606436"/>
            </a:xfrm>
            <a:prstGeom prst="rect">
              <a:avLst/>
            </a:prstGeom>
            <a:noFill/>
            <a:ln>
              <a:noFill/>
            </a:ln>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6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a:rPr>
                <a:t>永續學習</a:t>
              </a:r>
            </a:p>
          </p:txBody>
        </p:sp>
        <p:sp>
          <p:nvSpPr>
            <p:cNvPr id="61" name="文字方塊 58"/>
            <p:cNvSpPr txBox="1"/>
            <p:nvPr/>
          </p:nvSpPr>
          <p:spPr>
            <a:xfrm>
              <a:off x="1746287" y="2028020"/>
              <a:ext cx="1639679" cy="1125239"/>
            </a:xfrm>
            <a:prstGeom prst="rect">
              <a:avLst/>
            </a:prstGeom>
            <a:noFill/>
          </p:spPr>
          <p:txBody>
            <a:bodyPr wrap="square" rtlCol="0">
              <a:noAutofit/>
            </a:bodyP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zh-TW" altLang="en-US" sz="18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a:rPr>
                <a:t>優質</a:t>
              </a:r>
            </a:p>
            <a:p>
              <a:pPr marL="0" marR="0" lvl="0" indent="0" algn="ctr" defTabSz="914400" eaLnBrk="1" fontAlgn="auto" latinLnBrk="0" hangingPunct="1">
                <a:lnSpc>
                  <a:spcPct val="100000"/>
                </a:lnSpc>
                <a:spcBef>
                  <a:spcPts val="600"/>
                </a:spcBef>
                <a:spcAft>
                  <a:spcPts val="0"/>
                </a:spcAft>
                <a:buClrTx/>
                <a:buSzTx/>
                <a:buFontTx/>
                <a:buNone/>
                <a:tabLst/>
                <a:defRPr/>
              </a:pPr>
              <a:r>
                <a:rPr kumimoji="0" lang="zh-TW" altLang="en-US" sz="18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a:rPr>
                <a:t>屏中人</a:t>
              </a:r>
            </a:p>
          </p:txBody>
        </p:sp>
        <p:sp>
          <p:nvSpPr>
            <p:cNvPr id="62" name="＞形箭號 61"/>
            <p:cNvSpPr/>
            <p:nvPr/>
          </p:nvSpPr>
          <p:spPr>
            <a:xfrm rot="3971183">
              <a:off x="4737878" y="1497519"/>
              <a:ext cx="360040" cy="360040"/>
            </a:xfrm>
            <a:prstGeom prst="chevron">
              <a:avLst/>
            </a:prstGeom>
            <a:solidFill>
              <a:srgbClr val="EEECE1">
                <a:lumMod val="75000"/>
              </a:srgbClr>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prstClr val="black"/>
                </a:solidFill>
                <a:effectLst/>
                <a:uLnTx/>
                <a:uFillTx/>
                <a:latin typeface="Calibri"/>
              </a:endParaRPr>
            </a:p>
          </p:txBody>
        </p:sp>
        <p:sp>
          <p:nvSpPr>
            <p:cNvPr id="63" name="＞形箭號 62"/>
            <p:cNvSpPr/>
            <p:nvPr/>
          </p:nvSpPr>
          <p:spPr>
            <a:xfrm rot="11206457">
              <a:off x="1937582" y="4874711"/>
              <a:ext cx="360040" cy="360040"/>
            </a:xfrm>
            <a:prstGeom prst="chevron">
              <a:avLst/>
            </a:prstGeom>
            <a:solidFill>
              <a:srgbClr val="EEECE1">
                <a:lumMod val="75000"/>
              </a:srgbClr>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prstClr val="black"/>
                </a:solidFill>
                <a:effectLst/>
                <a:uLnTx/>
                <a:uFillTx/>
                <a:latin typeface="Calibri"/>
              </a:endParaRPr>
            </a:p>
          </p:txBody>
        </p:sp>
        <p:sp>
          <p:nvSpPr>
            <p:cNvPr id="64" name="＞形箭號 63"/>
            <p:cNvSpPr/>
            <p:nvPr/>
          </p:nvSpPr>
          <p:spPr>
            <a:xfrm rot="18706126">
              <a:off x="429894" y="722234"/>
              <a:ext cx="360040" cy="360040"/>
            </a:xfrm>
            <a:prstGeom prst="chevron">
              <a:avLst/>
            </a:prstGeom>
            <a:solidFill>
              <a:srgbClr val="EEECE1">
                <a:lumMod val="75000"/>
              </a:srgbClr>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prstClr val="black"/>
                </a:solidFill>
                <a:effectLst/>
                <a:uLnTx/>
                <a:uFillTx/>
                <a:latin typeface="Calibri"/>
              </a:endParaRPr>
            </a:p>
          </p:txBody>
        </p:sp>
      </p:grpSp>
      <p:pic>
        <p:nvPicPr>
          <p:cNvPr id="65" name="Picture 2" descr="D:\舊電腦D槽資料\My Documents\samfong\samfong\教務處\12年國教\新課綱\屏中因應新課綱\108課綱推動小組\學生圖像\學生能力圖像.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6064" y="1975210"/>
            <a:ext cx="4421818" cy="4130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5294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投影片編號版面配置區 4"/>
          <p:cNvSpPr txBox="1">
            <a:spLocks noGrp="1"/>
          </p:cNvSpPr>
          <p:nvPr/>
        </p:nvSpPr>
        <p:spPr bwMode="auto">
          <a:xfrm>
            <a:off x="8572500" y="0"/>
            <a:ext cx="571500" cy="428625"/>
          </a:xfrm>
          <a:prstGeom prst="rect">
            <a:avLst/>
          </a:prstGeom>
          <a:noFill/>
          <a:ln w="9525">
            <a:noFill/>
            <a:miter lim="800000"/>
            <a:headEnd/>
            <a:tailEnd/>
          </a:ln>
        </p:spPr>
        <p:txBody>
          <a:bodyPr anchor="b"/>
          <a:lstStyle/>
          <a:p>
            <a:pPr algn="r" fontAlgn="auto">
              <a:spcBef>
                <a:spcPts val="0"/>
              </a:spcBef>
              <a:spcAft>
                <a:spcPts val="0"/>
              </a:spcAft>
            </a:pPr>
            <a:endParaRPr lang="en-US" altLang="zh-TW" sz="1600" b="0">
              <a:solidFill>
                <a:prstClr val="black"/>
              </a:solidFill>
              <a:latin typeface="Calibri"/>
            </a:endParaRPr>
          </a:p>
        </p:txBody>
      </p:sp>
      <p:sp>
        <p:nvSpPr>
          <p:cNvPr id="34" name="標題 1"/>
          <p:cNvSpPr txBox="1">
            <a:spLocks/>
          </p:cNvSpPr>
          <p:nvPr/>
        </p:nvSpPr>
        <p:spPr bwMode="auto">
          <a:xfrm>
            <a:off x="395288" y="277813"/>
            <a:ext cx="8229600" cy="850900"/>
          </a:xfrm>
          <a:prstGeom prst="rect">
            <a:avLst/>
          </a:prstGeom>
          <a:noFill/>
          <a:ln w="9525">
            <a:noFill/>
            <a:miter lim="800000"/>
            <a:headEnd/>
            <a:tailEnd/>
          </a:ln>
        </p:spPr>
        <p:txBody>
          <a:bodyPr anchor="ctr"/>
          <a:lstStyle/>
          <a:p>
            <a:pPr algn="ctr" eaLnBrk="0" fontAlgn="auto" hangingPunct="0">
              <a:spcBef>
                <a:spcPts val="0"/>
              </a:spcBef>
              <a:spcAft>
                <a:spcPts val="0"/>
              </a:spcAft>
            </a:pPr>
            <a:r>
              <a:rPr lang="zh-TW" altLang="en-US" sz="3600" dirty="0" smtClean="0">
                <a:solidFill>
                  <a:srgbClr val="FF0000"/>
                </a:solidFill>
                <a:latin typeface="微軟正黑體" panose="020B0604030504040204" pitchFamily="34" charset="-120"/>
                <a:ea typeface="微軟正黑體" panose="020B0604030504040204" pitchFamily="34" charset="-120"/>
              </a:rPr>
              <a:t>學力提升方案</a:t>
            </a:r>
            <a:r>
              <a:rPr lang="en-US" altLang="zh-TW" sz="1400" dirty="0" smtClean="0">
                <a:solidFill>
                  <a:srgbClr val="FF0000"/>
                </a:solidFill>
                <a:latin typeface="Calibri"/>
              </a:rPr>
              <a:t>6</a:t>
            </a:r>
            <a:r>
              <a:rPr lang="en-US" altLang="zh-TW" sz="3600" b="0" dirty="0" smtClean="0">
                <a:solidFill>
                  <a:srgbClr val="FF0000"/>
                </a:solidFill>
                <a:latin typeface="Calibri"/>
              </a:rPr>
              <a:t> ~</a:t>
            </a:r>
            <a:r>
              <a:rPr lang="zh-TW" altLang="en-US" sz="2800" dirty="0" smtClean="0">
                <a:solidFill>
                  <a:srgbClr val="FF0000"/>
                </a:solidFill>
                <a:latin typeface="微軟正黑體" panose="020B0604030504040204" pitchFamily="34" charset="-120"/>
                <a:ea typeface="微軟正黑體" panose="020B0604030504040204" pitchFamily="34" charset="-120"/>
              </a:rPr>
              <a:t>大</a:t>
            </a:r>
            <a:r>
              <a:rPr lang="zh-TW" altLang="en-US" sz="2800" dirty="0">
                <a:solidFill>
                  <a:srgbClr val="FF0000"/>
                </a:solidFill>
                <a:latin typeface="微軟正黑體" panose="020B0604030504040204" pitchFamily="34" charset="-120"/>
                <a:ea typeface="微軟正黑體" panose="020B0604030504040204" pitchFamily="34" charset="-120"/>
              </a:rPr>
              <a:t>武山拔尖</a:t>
            </a:r>
            <a:r>
              <a:rPr lang="zh-TW" altLang="en-US" sz="2800" dirty="0" smtClean="0">
                <a:solidFill>
                  <a:srgbClr val="FF0000"/>
                </a:solidFill>
                <a:latin typeface="微軟正黑體" panose="020B0604030504040204" pitchFamily="34" charset="-120"/>
                <a:ea typeface="微軟正黑體" panose="020B0604030504040204" pitchFamily="34" charset="-120"/>
              </a:rPr>
              <a:t>計畫 </a:t>
            </a:r>
            <a:endParaRPr lang="en-US" altLang="zh-TW" sz="2800" dirty="0">
              <a:solidFill>
                <a:srgbClr val="FF0000"/>
              </a:solidFill>
              <a:latin typeface="微軟正黑體" panose="020B0604030504040204" pitchFamily="34" charset="-120"/>
              <a:ea typeface="微軟正黑體" panose="020B0604030504040204" pitchFamily="34" charset="-120"/>
            </a:endParaRPr>
          </a:p>
        </p:txBody>
      </p:sp>
      <p:graphicFrame>
        <p:nvGraphicFramePr>
          <p:cNvPr id="67" name="表格 66"/>
          <p:cNvGraphicFramePr>
            <a:graphicFrameLocks noGrp="1"/>
          </p:cNvGraphicFramePr>
          <p:nvPr>
            <p:extLst>
              <p:ext uri="{D42A27DB-BD31-4B8C-83A1-F6EECF244321}">
                <p14:modId xmlns:p14="http://schemas.microsoft.com/office/powerpoint/2010/main" val="467860410"/>
              </p:ext>
            </p:extLst>
          </p:nvPr>
        </p:nvGraphicFramePr>
        <p:xfrm>
          <a:off x="881683" y="1412776"/>
          <a:ext cx="7704856" cy="4680519"/>
        </p:xfrm>
        <a:graphic>
          <a:graphicData uri="http://schemas.openxmlformats.org/drawingml/2006/table">
            <a:tbl>
              <a:tblPr firstRow="1" firstCol="1" bandRow="1"/>
              <a:tblGrid>
                <a:gridCol w="1459030">
                  <a:extLst>
                    <a:ext uri="{9D8B030D-6E8A-4147-A177-3AD203B41FA5}">
                      <a16:colId xmlns="" xmlns:a16="http://schemas.microsoft.com/office/drawing/2014/main" val="20000"/>
                    </a:ext>
                  </a:extLst>
                </a:gridCol>
                <a:gridCol w="6245826">
                  <a:extLst>
                    <a:ext uri="{9D8B030D-6E8A-4147-A177-3AD203B41FA5}">
                      <a16:colId xmlns="" xmlns:a16="http://schemas.microsoft.com/office/drawing/2014/main" val="20001"/>
                    </a:ext>
                  </a:extLst>
                </a:gridCol>
              </a:tblGrid>
              <a:tr h="372905">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spcAft>
                          <a:spcPts val="0"/>
                        </a:spcAft>
                      </a:pPr>
                      <a:r>
                        <a:rPr lang="zh-TW" altLang="en-US" sz="1600" kern="100" dirty="0" smtClean="0">
                          <a:effectLst/>
                          <a:latin typeface="微軟正黑體" panose="020B0604030504040204" pitchFamily="34" charset="-120"/>
                          <a:ea typeface="微軟正黑體" panose="020B0604030504040204" pitchFamily="34" charset="-120"/>
                        </a:rPr>
                        <a:t>計畫</a:t>
                      </a:r>
                      <a:r>
                        <a:rPr lang="zh-TW" sz="1600" kern="100" dirty="0" smtClean="0">
                          <a:effectLst/>
                          <a:latin typeface="微軟正黑體" panose="020B0604030504040204" pitchFamily="34" charset="-120"/>
                          <a:ea typeface="微軟正黑體" panose="020B0604030504040204" pitchFamily="34" charset="-120"/>
                        </a:rPr>
                        <a:t>名稱</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solid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just">
                        <a:spcAft>
                          <a:spcPts val="0"/>
                        </a:spcAft>
                      </a:pPr>
                      <a:r>
                        <a:rPr lang="zh-TW" altLang="en-US" sz="1600" kern="100" dirty="0" smtClean="0">
                          <a:effectLst/>
                          <a:latin typeface="微軟正黑體" panose="020B0604030504040204" pitchFamily="34" charset="-120"/>
                          <a:ea typeface="微軟正黑體" panose="020B0604030504040204" pitchFamily="34" charset="-120"/>
                        </a:rPr>
                        <a:t>子計畫</a:t>
                      </a:r>
                      <a:r>
                        <a:rPr lang="en-US" altLang="zh-TW" sz="1600" kern="100" dirty="0" smtClean="0">
                          <a:effectLst/>
                          <a:latin typeface="微軟正黑體" panose="020B0604030504040204" pitchFamily="34" charset="-120"/>
                          <a:ea typeface="微軟正黑體" panose="020B0604030504040204" pitchFamily="34" charset="-120"/>
                        </a:rPr>
                        <a:t>A-1</a:t>
                      </a:r>
                      <a:r>
                        <a:rPr lang="zh-TW" altLang="en-US" sz="1600" kern="100" dirty="0" smtClean="0">
                          <a:effectLst/>
                          <a:latin typeface="微軟正黑體" panose="020B0604030504040204" pitchFamily="34" charset="-120"/>
                          <a:ea typeface="微軟正黑體" panose="020B0604030504040204" pitchFamily="34" charset="-120"/>
                        </a:rPr>
                        <a:t> </a:t>
                      </a:r>
                      <a:r>
                        <a:rPr lang="zh-TW" sz="1600" kern="100" dirty="0" smtClean="0">
                          <a:effectLst/>
                          <a:latin typeface="微軟正黑體" panose="020B0604030504040204" pitchFamily="34" charset="-120"/>
                          <a:ea typeface="微軟正黑體" panose="020B0604030504040204" pitchFamily="34" charset="-120"/>
                        </a:rPr>
                        <a:t>菁英</a:t>
                      </a:r>
                      <a:r>
                        <a:rPr lang="zh-TW" sz="1600" kern="100" dirty="0">
                          <a:effectLst/>
                          <a:latin typeface="微軟正黑體" panose="020B0604030504040204" pitchFamily="34" charset="-120"/>
                          <a:ea typeface="微軟正黑體" panose="020B0604030504040204" pitchFamily="34" charset="-120"/>
                        </a:rPr>
                        <a:t>培育獎學金計畫</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solidFill>
                  </a:tcPr>
                </a:tc>
                <a:extLst>
                  <a:ext uri="{0D108BD9-81ED-4DB2-BD59-A6C34878D82A}">
                    <a16:rowId xmlns="" xmlns:a16="http://schemas.microsoft.com/office/drawing/2014/main" val="10000"/>
                  </a:ext>
                </a:extLst>
              </a:tr>
              <a:tr h="299696">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spcAft>
                          <a:spcPts val="0"/>
                        </a:spcAft>
                      </a:pPr>
                      <a:r>
                        <a:rPr lang="zh-TW" sz="1600" kern="100">
                          <a:effectLst/>
                          <a:latin typeface="微軟正黑體" panose="020B0604030504040204" pitchFamily="34" charset="-120"/>
                          <a:ea typeface="微軟正黑體" panose="020B0604030504040204" pitchFamily="34" charset="-120"/>
                        </a:rPr>
                        <a:t>主辦單位</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just">
                        <a:spcAft>
                          <a:spcPts val="0"/>
                        </a:spcAft>
                      </a:pPr>
                      <a:r>
                        <a:rPr lang="zh-TW" sz="1600" kern="100" dirty="0">
                          <a:effectLst/>
                          <a:latin typeface="微軟正黑體" panose="020B0604030504040204" pitchFamily="34" charset="-120"/>
                          <a:ea typeface="微軟正黑體" panose="020B0604030504040204" pitchFamily="34" charset="-120"/>
                        </a:rPr>
                        <a:t>本校教務處</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 xmlns:a16="http://schemas.microsoft.com/office/drawing/2014/main" val="10001"/>
                  </a:ext>
                </a:extLst>
              </a:tr>
              <a:tr h="299696">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spcAft>
                          <a:spcPts val="0"/>
                        </a:spcAft>
                      </a:pPr>
                      <a:r>
                        <a:rPr lang="zh-TW" sz="1600" kern="100">
                          <a:effectLst/>
                          <a:latin typeface="微軟正黑體" panose="020B0604030504040204" pitchFamily="34" charset="-120"/>
                          <a:ea typeface="微軟正黑體" panose="020B0604030504040204" pitchFamily="34" charset="-120"/>
                        </a:rPr>
                        <a:t>實施期程</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just">
                        <a:spcAft>
                          <a:spcPts val="0"/>
                        </a:spcAft>
                      </a:pPr>
                      <a:r>
                        <a:rPr lang="en-US" sz="1600" kern="100" dirty="0">
                          <a:effectLst/>
                          <a:latin typeface="微軟正黑體" panose="020B0604030504040204" pitchFamily="34" charset="-120"/>
                          <a:ea typeface="微軟正黑體" panose="020B0604030504040204" pitchFamily="34" charset="-120"/>
                        </a:rPr>
                        <a:t>109</a:t>
                      </a:r>
                      <a:r>
                        <a:rPr lang="zh-TW" sz="1600" kern="100" dirty="0">
                          <a:effectLst/>
                          <a:latin typeface="微軟正黑體" panose="020B0604030504040204" pitchFamily="34" charset="-120"/>
                          <a:ea typeface="微軟正黑體" panose="020B0604030504040204" pitchFamily="34" charset="-120"/>
                        </a:rPr>
                        <a:t>學年度起至</a:t>
                      </a:r>
                      <a:r>
                        <a:rPr lang="en-US" sz="1600" kern="100" dirty="0">
                          <a:effectLst/>
                          <a:latin typeface="微軟正黑體" panose="020B0604030504040204" pitchFamily="34" charset="-120"/>
                          <a:ea typeface="微軟正黑體" panose="020B0604030504040204" pitchFamily="34" charset="-120"/>
                        </a:rPr>
                        <a:t>115</a:t>
                      </a:r>
                      <a:r>
                        <a:rPr lang="zh-TW" sz="1600" kern="100" dirty="0">
                          <a:effectLst/>
                          <a:latin typeface="微軟正黑體" panose="020B0604030504040204" pitchFamily="34" charset="-120"/>
                          <a:ea typeface="微軟正黑體" panose="020B0604030504040204" pitchFamily="34" charset="-120"/>
                        </a:rPr>
                        <a:t>學年度止</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20000"/>
                      </a:srgbClr>
                    </a:solidFill>
                  </a:tcPr>
                </a:tc>
                <a:extLst>
                  <a:ext uri="{0D108BD9-81ED-4DB2-BD59-A6C34878D82A}">
                    <a16:rowId xmlns="" xmlns:a16="http://schemas.microsoft.com/office/drawing/2014/main" val="10002"/>
                  </a:ext>
                </a:extLst>
              </a:tr>
              <a:tr h="3708222">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spcAft>
                          <a:spcPts val="0"/>
                        </a:spcAft>
                      </a:pPr>
                      <a:r>
                        <a:rPr lang="zh-TW" sz="1600" kern="100">
                          <a:effectLst/>
                          <a:latin typeface="微軟正黑體" panose="020B0604030504040204" pitchFamily="34" charset="-120"/>
                          <a:ea typeface="微軟正黑體" panose="020B0604030504040204" pitchFamily="34" charset="-120"/>
                        </a:rPr>
                        <a:t>項目內容</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lvl="0" indent="0" algn="l">
                        <a:lnSpc>
                          <a:spcPts val="2200"/>
                        </a:lnSpc>
                        <a:spcAft>
                          <a:spcPts val="0"/>
                        </a:spcAft>
                        <a:buFont typeface="+mj-lt"/>
                        <a:buNone/>
                      </a:pPr>
                      <a:r>
                        <a:rPr lang="en-US" altLang="zh-TW" sz="1600" kern="100" dirty="0" smtClean="0">
                          <a:effectLst/>
                          <a:latin typeface="微軟正黑體" panose="020B0604030504040204" pitchFamily="34" charset="-120"/>
                          <a:ea typeface="微軟正黑體" panose="020B0604030504040204" pitchFamily="34" charset="-120"/>
                        </a:rPr>
                        <a:t>1.</a:t>
                      </a:r>
                      <a:r>
                        <a:rPr lang="zh-TW" sz="1600" kern="100" dirty="0" smtClean="0">
                          <a:effectLst/>
                          <a:latin typeface="微軟正黑體" panose="020B0604030504040204" pitchFamily="34" charset="-120"/>
                          <a:ea typeface="微軟正黑體" panose="020B0604030504040204" pitchFamily="34" charset="-120"/>
                        </a:rPr>
                        <a:t>對象</a:t>
                      </a:r>
                      <a:r>
                        <a:rPr lang="zh-TW" sz="1600" kern="100" dirty="0">
                          <a:effectLst/>
                          <a:latin typeface="微軟正黑體" panose="020B0604030504040204" pitchFamily="34" charset="-120"/>
                          <a:ea typeface="微軟正黑體" panose="020B0604030504040204" pitchFamily="34" charset="-120"/>
                        </a:rPr>
                        <a:t>：屏東地區應屆國中畢業生且進入本校就讀者。</a:t>
                      </a:r>
                    </a:p>
                    <a:p>
                      <a:pPr marL="0" lvl="0" indent="0" algn="l">
                        <a:lnSpc>
                          <a:spcPts val="2200"/>
                        </a:lnSpc>
                        <a:spcAft>
                          <a:spcPts val="0"/>
                        </a:spcAft>
                        <a:buFont typeface="+mj-lt"/>
                        <a:buNone/>
                      </a:pPr>
                      <a:r>
                        <a:rPr lang="en-US" altLang="zh-TW" sz="1600" kern="100" dirty="0" smtClean="0">
                          <a:effectLst/>
                          <a:latin typeface="微軟正黑體" panose="020B0604030504040204" pitchFamily="34" charset="-120"/>
                          <a:ea typeface="微軟正黑體" panose="020B0604030504040204" pitchFamily="34" charset="-120"/>
                        </a:rPr>
                        <a:t>2.</a:t>
                      </a:r>
                      <a:r>
                        <a:rPr lang="zh-TW" sz="1600" kern="100" dirty="0" smtClean="0">
                          <a:effectLst/>
                          <a:latin typeface="微軟正黑體" panose="020B0604030504040204" pitchFamily="34" charset="-120"/>
                          <a:ea typeface="微軟正黑體" panose="020B0604030504040204" pitchFamily="34" charset="-120"/>
                        </a:rPr>
                        <a:t>條件</a:t>
                      </a:r>
                      <a:r>
                        <a:rPr lang="zh-TW" sz="1600" kern="100" dirty="0">
                          <a:effectLst/>
                          <a:latin typeface="微軟正黑體" panose="020B0604030504040204" pitchFamily="34" charset="-120"/>
                          <a:ea typeface="微軟正黑體" panose="020B0604030504040204" pitchFamily="34" charset="-120"/>
                        </a:rPr>
                        <a:t>：</a:t>
                      </a:r>
                    </a:p>
                    <a:p>
                      <a:pPr algn="l">
                        <a:lnSpc>
                          <a:spcPts val="2200"/>
                        </a:lnSpc>
                        <a:spcAft>
                          <a:spcPts val="0"/>
                        </a:spcAft>
                      </a:pPr>
                      <a:r>
                        <a:rPr lang="en-US" sz="1600" kern="100" dirty="0">
                          <a:effectLst/>
                          <a:latin typeface="微軟正黑體" panose="020B0604030504040204" pitchFamily="34" charset="-120"/>
                          <a:ea typeface="微軟正黑體" panose="020B0604030504040204" pitchFamily="34" charset="-120"/>
                        </a:rPr>
                        <a:t> </a:t>
                      </a:r>
                      <a:r>
                        <a:rPr lang="zh-TW" sz="1600" kern="100" dirty="0">
                          <a:effectLst/>
                          <a:latin typeface="微軟正黑體" panose="020B0604030504040204" pitchFamily="34" charset="-120"/>
                          <a:ea typeface="微軟正黑體" panose="020B0604030504040204" pitchFamily="34" charset="-120"/>
                        </a:rPr>
                        <a:t>（</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）高一上學期：</a:t>
                      </a:r>
                      <a:r>
                        <a:rPr lang="en-US" sz="1600" kern="100" dirty="0">
                          <a:effectLst/>
                          <a:latin typeface="微軟正黑體" panose="020B0604030504040204" pitchFamily="34" charset="-120"/>
                          <a:ea typeface="微軟正黑體" panose="020B0604030504040204" pitchFamily="34" charset="-120"/>
                        </a:rPr>
                        <a:t/>
                      </a:r>
                      <a:br>
                        <a:rPr lang="en-US" sz="1600" kern="100" dirty="0">
                          <a:effectLst/>
                          <a:latin typeface="微軟正黑體" panose="020B0604030504040204" pitchFamily="34" charset="-120"/>
                          <a:ea typeface="微軟正黑體" panose="020B0604030504040204" pitchFamily="34" charset="-120"/>
                        </a:rPr>
                      </a:br>
                      <a:r>
                        <a:rPr lang="en-US" sz="1600" kern="100" dirty="0">
                          <a:effectLst/>
                          <a:latin typeface="微軟正黑體" panose="020B0604030504040204" pitchFamily="34" charset="-120"/>
                          <a:ea typeface="微軟正黑體" panose="020B0604030504040204" pitchFamily="34" charset="-120"/>
                        </a:rPr>
                        <a:t>      </a:t>
                      </a:r>
                      <a:r>
                        <a:rPr lang="zh-TW" altLang="en-US" sz="1600" kern="100" dirty="0" smtClean="0">
                          <a:effectLst/>
                          <a:latin typeface="微軟正黑體" panose="020B0604030504040204" pitchFamily="34" charset="-120"/>
                          <a:ea typeface="微軟正黑體" panose="020B0604030504040204" pitchFamily="34" charset="-120"/>
                        </a:rPr>
                        <a:t>     </a:t>
                      </a:r>
                      <a:r>
                        <a:rPr lang="zh-TW" sz="1600" kern="100" dirty="0" smtClean="0">
                          <a:effectLst/>
                          <a:latin typeface="微軟正黑體" panose="020B0604030504040204" pitchFamily="34" charset="-120"/>
                          <a:ea typeface="微軟正黑體" panose="020B0604030504040204" pitchFamily="34" charset="-120"/>
                        </a:rPr>
                        <a:t>當</a:t>
                      </a:r>
                      <a:r>
                        <a:rPr lang="zh-TW" sz="1600" kern="100" dirty="0">
                          <a:effectLst/>
                          <a:latin typeface="微軟正黑體" panose="020B0604030504040204" pitchFamily="34" charset="-120"/>
                          <a:ea typeface="微軟正黑體" panose="020B0604030504040204" pitchFamily="34" charset="-120"/>
                        </a:rPr>
                        <a:t>年度國中教育會考成績達</a:t>
                      </a:r>
                      <a:r>
                        <a:rPr lang="en-US" sz="1600" kern="100" dirty="0" err="1" smtClean="0">
                          <a:effectLst/>
                          <a:latin typeface="微軟正黑體" panose="020B0604030504040204" pitchFamily="34" charset="-120"/>
                          <a:ea typeface="微軟正黑體" panose="020B0604030504040204" pitchFamily="34" charset="-120"/>
                        </a:rPr>
                        <a:t>5A</a:t>
                      </a:r>
                      <a:r>
                        <a:rPr lang="zh-TW" altLang="en-US" sz="1600" kern="100" dirty="0" smtClean="0">
                          <a:effectLst/>
                          <a:latin typeface="微軟正黑體" panose="020B0604030504040204" pitchFamily="34" charset="-120"/>
                          <a:ea typeface="微軟正黑體" panose="020B0604030504040204" pitchFamily="34" charset="-120"/>
                        </a:rPr>
                        <a:t>六</a:t>
                      </a:r>
                      <a:r>
                        <a:rPr lang="zh-TW" sz="1600" kern="100" dirty="0" smtClean="0">
                          <a:effectLst/>
                          <a:latin typeface="微軟正黑體" panose="020B0604030504040204" pitchFamily="34" charset="-120"/>
                          <a:ea typeface="微軟正黑體" panose="020B0604030504040204" pitchFamily="34" charset="-120"/>
                        </a:rPr>
                        <a:t>個</a:t>
                      </a:r>
                      <a:r>
                        <a:rPr lang="zh-TW" sz="1600" kern="100" dirty="0">
                          <a:effectLst/>
                          <a:latin typeface="微軟正黑體" panose="020B0604030504040204" pitchFamily="34" charset="-120"/>
                          <a:ea typeface="微軟正黑體" panose="020B0604030504040204" pitchFamily="34" charset="-120"/>
                        </a:rPr>
                        <a:t>＋以上者依照標示＋</a:t>
                      </a:r>
                      <a:r>
                        <a:rPr lang="zh-TW" sz="1600" kern="100" dirty="0" smtClean="0">
                          <a:effectLst/>
                          <a:latin typeface="微軟正黑體" panose="020B0604030504040204" pitchFamily="34" charset="-120"/>
                          <a:ea typeface="微軟正黑體" panose="020B0604030504040204" pitchFamily="34" charset="-120"/>
                        </a:rPr>
                        <a:t>的</a:t>
                      </a:r>
                      <a:r>
                        <a:rPr lang="en-US" altLang="zh-TW" sz="1600" kern="100" dirty="0" smtClean="0">
                          <a:effectLst/>
                          <a:latin typeface="微軟正黑體" panose="020B0604030504040204" pitchFamily="34" charset="-120"/>
                          <a:ea typeface="微軟正黑體" panose="020B0604030504040204" pitchFamily="34" charset="-120"/>
                        </a:rPr>
                        <a:t/>
                      </a:r>
                      <a:br>
                        <a:rPr lang="en-US" altLang="zh-TW" sz="1600" kern="100" dirty="0" smtClean="0">
                          <a:effectLst/>
                          <a:latin typeface="微軟正黑體" panose="020B0604030504040204" pitchFamily="34" charset="-120"/>
                          <a:ea typeface="微軟正黑體" panose="020B0604030504040204" pitchFamily="34" charset="-120"/>
                        </a:rPr>
                      </a:br>
                      <a:r>
                        <a:rPr lang="zh-TW" altLang="en-US" sz="1600" kern="100" dirty="0" smtClean="0">
                          <a:effectLst/>
                          <a:latin typeface="微軟正黑體" panose="020B0604030504040204" pitchFamily="34" charset="-120"/>
                          <a:ea typeface="微軟正黑體" panose="020B0604030504040204" pitchFamily="34" charset="-120"/>
                        </a:rPr>
                        <a:t>           </a:t>
                      </a:r>
                      <a:r>
                        <a:rPr lang="zh-TW" sz="1600" kern="100" dirty="0" smtClean="0">
                          <a:effectLst/>
                          <a:latin typeface="微軟正黑體" panose="020B0604030504040204" pitchFamily="34" charset="-120"/>
                          <a:ea typeface="微軟正黑體" panose="020B0604030504040204" pitchFamily="34" charset="-120"/>
                        </a:rPr>
                        <a:t>數量</a:t>
                      </a:r>
                      <a:r>
                        <a:rPr lang="zh-TW" sz="1600" kern="100" dirty="0">
                          <a:effectLst/>
                          <a:latin typeface="微軟正黑體" panose="020B0604030504040204" pitchFamily="34" charset="-120"/>
                          <a:ea typeface="微軟正黑體" panose="020B0604030504040204" pitchFamily="34" charset="-120"/>
                        </a:rPr>
                        <a:t>由高至低排序前</a:t>
                      </a:r>
                      <a:r>
                        <a:rPr lang="en-US" sz="1600" kern="100" dirty="0">
                          <a:effectLst/>
                          <a:latin typeface="微軟正黑體" panose="020B0604030504040204" pitchFamily="34" charset="-120"/>
                          <a:ea typeface="微軟正黑體" panose="020B0604030504040204" pitchFamily="34" charset="-120"/>
                        </a:rPr>
                        <a:t>20</a:t>
                      </a:r>
                      <a:r>
                        <a:rPr lang="zh-TW" sz="1600" kern="100" dirty="0">
                          <a:effectLst/>
                          <a:latin typeface="微軟正黑體" panose="020B0604030504040204" pitchFamily="34" charset="-120"/>
                          <a:ea typeface="微軟正黑體" panose="020B0604030504040204" pitchFamily="34" charset="-120"/>
                        </a:rPr>
                        <a:t>名。（例如</a:t>
                      </a:r>
                      <a:r>
                        <a:rPr lang="en-US" sz="1600" kern="100" dirty="0" err="1">
                          <a:effectLst/>
                          <a:latin typeface="微軟正黑體" panose="020B0604030504040204" pitchFamily="34" charset="-120"/>
                          <a:ea typeface="微軟正黑體" panose="020B0604030504040204" pitchFamily="34" charset="-120"/>
                        </a:rPr>
                        <a:t>5A</a:t>
                      </a:r>
                      <a:r>
                        <a:rPr lang="zh-TW" sz="1600" kern="100" dirty="0">
                          <a:effectLst/>
                          <a:latin typeface="微軟正黑體" panose="020B0604030504040204" pitchFamily="34" charset="-120"/>
                          <a:ea typeface="微軟正黑體" panose="020B0604030504040204" pitchFamily="34" charset="-120"/>
                        </a:rPr>
                        <a:t>十個＋</a:t>
                      </a:r>
                      <a:r>
                        <a:rPr lang="en-US" sz="1600" kern="100" dirty="0">
                          <a:effectLst/>
                          <a:latin typeface="微軟正黑體" panose="020B0604030504040204" pitchFamily="34" charset="-120"/>
                          <a:ea typeface="微軟正黑體" panose="020B0604030504040204" pitchFamily="34" charset="-120"/>
                        </a:rPr>
                        <a:t>&gt; </a:t>
                      </a:r>
                      <a:r>
                        <a:rPr lang="en-US" sz="1600" kern="100" dirty="0" err="1">
                          <a:effectLst/>
                          <a:latin typeface="微軟正黑體" panose="020B0604030504040204" pitchFamily="34" charset="-120"/>
                          <a:ea typeface="微軟正黑體" panose="020B0604030504040204" pitchFamily="34" charset="-120"/>
                        </a:rPr>
                        <a:t>5A</a:t>
                      </a:r>
                      <a:r>
                        <a:rPr lang="zh-TW" sz="1600" kern="100" dirty="0">
                          <a:effectLst/>
                          <a:latin typeface="微軟正黑體" panose="020B0604030504040204" pitchFamily="34" charset="-120"/>
                          <a:ea typeface="微軟正黑體" panose="020B0604030504040204" pitchFamily="34" charset="-120"/>
                        </a:rPr>
                        <a:t>九個</a:t>
                      </a:r>
                      <a:r>
                        <a:rPr lang="zh-TW" sz="1600" kern="100" dirty="0" smtClean="0">
                          <a:effectLst/>
                          <a:latin typeface="微軟正黑體" panose="020B0604030504040204" pitchFamily="34" charset="-120"/>
                          <a:ea typeface="微軟正黑體" panose="020B0604030504040204" pitchFamily="34" charset="-120"/>
                        </a:rPr>
                        <a:t>＋</a:t>
                      </a:r>
                      <a:r>
                        <a:rPr lang="en-US" altLang="zh-TW" sz="1600" kern="100" dirty="0" smtClean="0">
                          <a:effectLst/>
                          <a:latin typeface="微軟正黑體" panose="020B0604030504040204" pitchFamily="34" charset="-120"/>
                          <a:ea typeface="微軟正黑體" panose="020B0604030504040204" pitchFamily="34" charset="-120"/>
                        </a:rPr>
                        <a:t/>
                      </a:r>
                      <a:br>
                        <a:rPr lang="en-US" altLang="zh-TW" sz="1600" kern="100" dirty="0" smtClean="0">
                          <a:effectLst/>
                          <a:latin typeface="微軟正黑體" panose="020B0604030504040204" pitchFamily="34" charset="-120"/>
                          <a:ea typeface="微軟正黑體" panose="020B0604030504040204" pitchFamily="34" charset="-120"/>
                        </a:rPr>
                      </a:br>
                      <a:r>
                        <a:rPr lang="zh-TW" altLang="en-US" sz="1600" kern="100" dirty="0" smtClean="0">
                          <a:effectLst/>
                          <a:latin typeface="微軟正黑體" panose="020B0604030504040204" pitchFamily="34" charset="-120"/>
                          <a:ea typeface="微軟正黑體" panose="020B0604030504040204" pitchFamily="34" charset="-120"/>
                        </a:rPr>
                        <a:t>          </a:t>
                      </a:r>
                      <a:r>
                        <a:rPr lang="zh-TW" sz="1600" kern="100" dirty="0" smtClean="0">
                          <a:effectLst/>
                          <a:latin typeface="微軟正黑體" panose="020B0604030504040204" pitchFamily="34" charset="-120"/>
                          <a:ea typeface="微軟正黑體" panose="020B0604030504040204" pitchFamily="34" charset="-120"/>
                        </a:rPr>
                        <a:t> 依此類推</a:t>
                      </a:r>
                      <a:r>
                        <a:rPr lang="zh-TW" sz="1600" kern="100" dirty="0">
                          <a:effectLst/>
                          <a:latin typeface="微軟正黑體" panose="020B0604030504040204" pitchFamily="34" charset="-120"/>
                          <a:ea typeface="微軟正黑體" panose="020B0604030504040204" pitchFamily="34" charset="-120"/>
                        </a:rPr>
                        <a:t>。）</a:t>
                      </a:r>
                    </a:p>
                    <a:p>
                      <a:pPr algn="l">
                        <a:lnSpc>
                          <a:spcPts val="2200"/>
                        </a:lnSpc>
                        <a:spcAft>
                          <a:spcPts val="0"/>
                        </a:spcAft>
                      </a:pPr>
                      <a:r>
                        <a:rPr lang="en-US" sz="1600" kern="100" dirty="0">
                          <a:effectLst/>
                          <a:latin typeface="微軟正黑體" panose="020B0604030504040204" pitchFamily="34" charset="-120"/>
                          <a:ea typeface="微軟正黑體" panose="020B0604030504040204" pitchFamily="34" charset="-120"/>
                        </a:rPr>
                        <a:t> </a:t>
                      </a:r>
                      <a:r>
                        <a:rPr lang="zh-TW" sz="1600" kern="100" dirty="0">
                          <a:effectLst/>
                          <a:latin typeface="微軟正黑體" panose="020B0604030504040204" pitchFamily="34" charset="-120"/>
                          <a:ea typeface="微軟正黑體" panose="020B0604030504040204" pitchFamily="34" charset="-120"/>
                        </a:rPr>
                        <a:t>（</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）其餘</a:t>
                      </a:r>
                      <a:r>
                        <a:rPr lang="en-US" sz="1600" kern="100" dirty="0">
                          <a:effectLst/>
                          <a:latin typeface="微軟正黑體" panose="020B0604030504040204" pitchFamily="34" charset="-120"/>
                          <a:ea typeface="微軟正黑體" panose="020B0604030504040204" pitchFamily="34" charset="-120"/>
                        </a:rPr>
                        <a:t>5</a:t>
                      </a:r>
                      <a:r>
                        <a:rPr lang="zh-TW" sz="1600" kern="100" dirty="0">
                          <a:effectLst/>
                          <a:latin typeface="微軟正黑體" panose="020B0604030504040204" pitchFamily="34" charset="-120"/>
                          <a:ea typeface="微軟正黑體" panose="020B0604030504040204" pitchFamily="34" charset="-120"/>
                        </a:rPr>
                        <a:t>個學期：</a:t>
                      </a:r>
                      <a:r>
                        <a:rPr lang="en-US" sz="1600" kern="100" dirty="0">
                          <a:effectLst/>
                          <a:latin typeface="微軟正黑體" panose="020B0604030504040204" pitchFamily="34" charset="-120"/>
                          <a:ea typeface="微軟正黑體" panose="020B0604030504040204" pitchFamily="34" charset="-120"/>
                        </a:rPr>
                        <a:t/>
                      </a:r>
                      <a:br>
                        <a:rPr lang="en-US" sz="1600" kern="100" dirty="0">
                          <a:effectLst/>
                          <a:latin typeface="微軟正黑體" panose="020B0604030504040204" pitchFamily="34" charset="-120"/>
                          <a:ea typeface="微軟正黑體" panose="020B0604030504040204" pitchFamily="34" charset="-120"/>
                        </a:rPr>
                      </a:br>
                      <a:r>
                        <a:rPr lang="en-US" sz="1600" kern="100" dirty="0">
                          <a:effectLst/>
                          <a:latin typeface="微軟正黑體" panose="020B0604030504040204" pitchFamily="34" charset="-120"/>
                          <a:ea typeface="微軟正黑體" panose="020B0604030504040204" pitchFamily="34" charset="-120"/>
                        </a:rPr>
                        <a:t>      </a:t>
                      </a:r>
                      <a:r>
                        <a:rPr lang="zh-TW" altLang="en-US" sz="1600" kern="100" dirty="0" smtClean="0">
                          <a:effectLst/>
                          <a:latin typeface="微軟正黑體" panose="020B0604030504040204" pitchFamily="34" charset="-120"/>
                          <a:ea typeface="微軟正黑體" panose="020B0604030504040204" pitchFamily="34" charset="-120"/>
                        </a:rPr>
                        <a:t>     </a:t>
                      </a:r>
                      <a:r>
                        <a:rPr lang="zh-TW" sz="1600" kern="100" dirty="0" smtClean="0">
                          <a:effectLst/>
                          <a:latin typeface="微軟正黑體" panose="020B0604030504040204" pitchFamily="34" charset="-120"/>
                          <a:ea typeface="微軟正黑體" panose="020B0604030504040204" pitchFamily="34" charset="-120"/>
                        </a:rPr>
                        <a:t>前</a:t>
                      </a:r>
                      <a:r>
                        <a:rPr lang="zh-TW" sz="1600" kern="100" dirty="0">
                          <a:effectLst/>
                          <a:latin typeface="微軟正黑體" panose="020B0604030504040204" pitchFamily="34" charset="-120"/>
                          <a:ea typeface="微軟正黑體" panose="020B0604030504040204" pitchFamily="34" charset="-120"/>
                        </a:rPr>
                        <a:t>學期學業總成績維持校排前</a:t>
                      </a:r>
                      <a:r>
                        <a:rPr lang="en-US" sz="1600" kern="100" dirty="0">
                          <a:effectLst/>
                          <a:latin typeface="微軟正黑體" panose="020B0604030504040204" pitchFamily="34" charset="-120"/>
                          <a:ea typeface="微軟正黑體" panose="020B0604030504040204" pitchFamily="34" charset="-120"/>
                        </a:rPr>
                        <a:t>4%</a:t>
                      </a:r>
                      <a:r>
                        <a:rPr lang="zh-TW" sz="1600" kern="100" dirty="0">
                          <a:effectLst/>
                          <a:latin typeface="微軟正黑體" panose="020B0604030504040204" pitchFamily="34" charset="-120"/>
                          <a:ea typeface="微軟正黑體" panose="020B0604030504040204" pitchFamily="34" charset="-120"/>
                        </a:rPr>
                        <a:t>（含）。</a:t>
                      </a:r>
                    </a:p>
                    <a:p>
                      <a:pPr algn="l">
                        <a:lnSpc>
                          <a:spcPts val="2200"/>
                        </a:lnSpc>
                        <a:spcAft>
                          <a:spcPts val="0"/>
                        </a:spcAft>
                      </a:pPr>
                      <a:r>
                        <a:rPr lang="en-US" sz="1600" kern="100" dirty="0">
                          <a:effectLst/>
                          <a:latin typeface="微軟正黑體" panose="020B0604030504040204" pitchFamily="34" charset="-120"/>
                          <a:ea typeface="微軟正黑體" panose="020B0604030504040204" pitchFamily="34" charset="-120"/>
                        </a:rPr>
                        <a:t>  </a:t>
                      </a:r>
                      <a:r>
                        <a:rPr lang="zh-TW" sz="1600" kern="100" dirty="0">
                          <a:effectLst/>
                          <a:latin typeface="微軟正黑體" panose="020B0604030504040204" pitchFamily="34" charset="-120"/>
                          <a:ea typeface="微軟正黑體" panose="020B0604030504040204" pitchFamily="34" charset="-120"/>
                        </a:rPr>
                        <a:t>條件（</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）為必要條件，條件（</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）若有符合者則持續發放。</a:t>
                      </a:r>
                    </a:p>
                    <a:p>
                      <a:pPr marL="0" lvl="0" indent="0" algn="l">
                        <a:lnSpc>
                          <a:spcPts val="2200"/>
                        </a:lnSpc>
                        <a:spcAft>
                          <a:spcPts val="0"/>
                        </a:spcAft>
                        <a:buFont typeface="+mj-lt"/>
                        <a:buNone/>
                      </a:pPr>
                      <a:r>
                        <a:rPr lang="en-US" altLang="zh-TW" sz="1600" kern="100" dirty="0" smtClean="0">
                          <a:effectLst/>
                          <a:latin typeface="微軟正黑體" panose="020B0604030504040204" pitchFamily="34" charset="-120"/>
                          <a:ea typeface="微軟正黑體" panose="020B0604030504040204" pitchFamily="34" charset="-120"/>
                        </a:rPr>
                        <a:t>3.</a:t>
                      </a:r>
                      <a:r>
                        <a:rPr lang="zh-TW" sz="1600" kern="100" dirty="0" smtClean="0">
                          <a:effectLst/>
                          <a:latin typeface="微軟正黑體" panose="020B0604030504040204" pitchFamily="34" charset="-120"/>
                          <a:ea typeface="微軟正黑體" panose="020B0604030504040204" pitchFamily="34" charset="-120"/>
                        </a:rPr>
                        <a:t>額度：滿足</a:t>
                      </a:r>
                      <a:r>
                        <a:rPr lang="zh-TW" sz="1600" kern="100" dirty="0">
                          <a:effectLst/>
                          <a:latin typeface="微軟正黑體" panose="020B0604030504040204" pitchFamily="34" charset="-120"/>
                          <a:ea typeface="微軟正黑體" panose="020B0604030504040204" pitchFamily="34" charset="-120"/>
                        </a:rPr>
                        <a:t>前項條件，每人每學期獎學金</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萬元整。</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13323621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投影片編號版面配置區 4"/>
          <p:cNvSpPr txBox="1">
            <a:spLocks noGrp="1"/>
          </p:cNvSpPr>
          <p:nvPr/>
        </p:nvSpPr>
        <p:spPr bwMode="auto">
          <a:xfrm>
            <a:off x="8572500" y="0"/>
            <a:ext cx="571500" cy="428625"/>
          </a:xfrm>
          <a:prstGeom prst="rect">
            <a:avLst/>
          </a:prstGeom>
          <a:noFill/>
          <a:ln w="9525">
            <a:noFill/>
            <a:miter lim="800000"/>
            <a:headEnd/>
            <a:tailEnd/>
          </a:ln>
        </p:spPr>
        <p:txBody>
          <a:bodyPr anchor="b"/>
          <a:lstStyle/>
          <a:p>
            <a:pPr algn="r" fontAlgn="auto">
              <a:spcBef>
                <a:spcPts val="0"/>
              </a:spcBef>
              <a:spcAft>
                <a:spcPts val="0"/>
              </a:spcAft>
            </a:pPr>
            <a:endParaRPr lang="en-US" altLang="zh-TW" sz="1600" b="0">
              <a:solidFill>
                <a:prstClr val="black"/>
              </a:solidFill>
              <a:latin typeface="Calibri"/>
            </a:endParaRPr>
          </a:p>
        </p:txBody>
      </p:sp>
      <p:sp>
        <p:nvSpPr>
          <p:cNvPr id="5" name="投影片編號版面配置區 4"/>
          <p:cNvSpPr txBox="1">
            <a:spLocks noGrp="1"/>
          </p:cNvSpPr>
          <p:nvPr/>
        </p:nvSpPr>
        <p:spPr bwMode="auto">
          <a:xfrm>
            <a:off x="8572500" y="0"/>
            <a:ext cx="571500" cy="428625"/>
          </a:xfrm>
          <a:prstGeom prst="rect">
            <a:avLst/>
          </a:prstGeom>
          <a:noFill/>
          <a:ln w="9525">
            <a:noFill/>
            <a:miter lim="800000"/>
            <a:headEnd/>
            <a:tailEnd/>
          </a:ln>
        </p:spPr>
        <p:txBody>
          <a:bodyPr anchor="b"/>
          <a:lstStyle/>
          <a:p>
            <a:pPr algn="r" fontAlgn="auto">
              <a:spcBef>
                <a:spcPts val="0"/>
              </a:spcBef>
              <a:spcAft>
                <a:spcPts val="0"/>
              </a:spcAft>
            </a:pPr>
            <a:endParaRPr lang="en-US" altLang="zh-TW" sz="1600" b="0">
              <a:solidFill>
                <a:prstClr val="black"/>
              </a:solidFill>
              <a:latin typeface="Calibri"/>
            </a:endParaRPr>
          </a:p>
        </p:txBody>
      </p:sp>
      <p:sp>
        <p:nvSpPr>
          <p:cNvPr id="6" name="標題 1"/>
          <p:cNvSpPr txBox="1">
            <a:spLocks/>
          </p:cNvSpPr>
          <p:nvPr/>
        </p:nvSpPr>
        <p:spPr bwMode="auto">
          <a:xfrm>
            <a:off x="538163" y="144463"/>
            <a:ext cx="8229600" cy="850900"/>
          </a:xfrm>
          <a:prstGeom prst="rect">
            <a:avLst/>
          </a:prstGeom>
          <a:noFill/>
          <a:ln w="9525">
            <a:noFill/>
            <a:miter lim="800000"/>
            <a:headEnd/>
            <a:tailEnd/>
          </a:ln>
        </p:spPr>
        <p:txBody>
          <a:bodyPr anchor="ctr"/>
          <a:lstStyle/>
          <a:p>
            <a:pPr algn="ctr" eaLnBrk="0" fontAlgn="auto" hangingPunct="0">
              <a:spcBef>
                <a:spcPts val="0"/>
              </a:spcBef>
              <a:spcAft>
                <a:spcPts val="0"/>
              </a:spcAft>
            </a:pPr>
            <a:r>
              <a:rPr lang="zh-TW" altLang="en-US" sz="3600" dirty="0" smtClean="0">
                <a:solidFill>
                  <a:srgbClr val="FF0000"/>
                </a:solidFill>
                <a:latin typeface="微軟正黑體" panose="020B0604030504040204" pitchFamily="34" charset="-120"/>
                <a:ea typeface="微軟正黑體" panose="020B0604030504040204" pitchFamily="34" charset="-120"/>
              </a:rPr>
              <a:t>學力提升方案</a:t>
            </a:r>
            <a:r>
              <a:rPr lang="en-US" altLang="zh-TW" sz="1400" dirty="0" smtClean="0">
                <a:solidFill>
                  <a:srgbClr val="FF0000"/>
                </a:solidFill>
                <a:latin typeface="Calibri"/>
              </a:rPr>
              <a:t>6</a:t>
            </a:r>
            <a:r>
              <a:rPr lang="en-US" altLang="zh-TW" sz="3600" b="0" dirty="0" smtClean="0">
                <a:solidFill>
                  <a:srgbClr val="FF0000"/>
                </a:solidFill>
                <a:latin typeface="Calibri"/>
              </a:rPr>
              <a:t> ~</a:t>
            </a:r>
            <a:r>
              <a:rPr lang="zh-TW" altLang="en-US" sz="3600" b="0" dirty="0" smtClean="0">
                <a:solidFill>
                  <a:srgbClr val="FF0000"/>
                </a:solidFill>
                <a:latin typeface="Calibri"/>
              </a:rPr>
              <a:t> </a:t>
            </a:r>
            <a:r>
              <a:rPr lang="zh-TW" altLang="en-US" sz="2800" dirty="0" smtClean="0">
                <a:solidFill>
                  <a:srgbClr val="FF0000"/>
                </a:solidFill>
                <a:latin typeface="微軟正黑體" panose="020B0604030504040204" pitchFamily="34" charset="-120"/>
                <a:ea typeface="微軟正黑體" panose="020B0604030504040204" pitchFamily="34" charset="-120"/>
              </a:rPr>
              <a:t>採</a:t>
            </a:r>
            <a:r>
              <a:rPr lang="en-US" altLang="zh-TW" sz="2800" dirty="0" smtClean="0">
                <a:solidFill>
                  <a:srgbClr val="FF0000"/>
                </a:solidFill>
                <a:latin typeface="微軟正黑體" panose="020B0604030504040204" pitchFamily="34" charset="-120"/>
                <a:ea typeface="微軟正黑體" panose="020B0604030504040204" pitchFamily="34" charset="-120"/>
              </a:rPr>
              <a:t>NGT</a:t>
            </a:r>
            <a:r>
              <a:rPr lang="zh-TW" altLang="en-US" sz="2800" dirty="0" smtClean="0">
                <a:solidFill>
                  <a:srgbClr val="FF0000"/>
                </a:solidFill>
                <a:latin typeface="微軟正黑體" panose="020B0604030504040204" pitchFamily="34" charset="-120"/>
                <a:ea typeface="微軟正黑體" panose="020B0604030504040204" pitchFamily="34" charset="-120"/>
              </a:rPr>
              <a:t>精進發展策略 </a:t>
            </a:r>
            <a:endParaRPr lang="en-US" altLang="zh-TW" sz="2800" dirty="0">
              <a:solidFill>
                <a:srgbClr val="FF0000"/>
              </a:solidFill>
              <a:latin typeface="微軟正黑體" panose="020B0604030504040204" pitchFamily="34" charset="-120"/>
              <a:ea typeface="微軟正黑體" panose="020B0604030504040204" pitchFamily="34" charset="-120"/>
            </a:endParaRPr>
          </a:p>
        </p:txBody>
      </p:sp>
      <p:sp>
        <p:nvSpPr>
          <p:cNvPr id="7" name="投影片編號版面配置區 2"/>
          <p:cNvSpPr txBox="1">
            <a:spLocks/>
          </p:cNvSpPr>
          <p:nvPr/>
        </p:nvSpPr>
        <p:spPr>
          <a:xfrm>
            <a:off x="8676456" y="6172993"/>
            <a:ext cx="448494" cy="337741"/>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73DA0BB7-265A-403C-9275-D587AB510EDC}" type="slidenum">
              <a:rPr kumimoji="1" lang="zh-TW" altLang="en-US" sz="1200">
                <a:solidFill>
                  <a:prstClr val="black"/>
                </a:solidFill>
                <a:latin typeface="Sylfaen" pitchFamily="18" charset="0"/>
              </a:rPr>
              <a:pPr fontAlgn="auto">
                <a:spcBef>
                  <a:spcPts val="0"/>
                </a:spcBef>
                <a:spcAft>
                  <a:spcPts val="0"/>
                </a:spcAft>
              </a:pPr>
              <a:t>54</a:t>
            </a:fld>
            <a:endParaRPr kumimoji="1" lang="zh-TW" altLang="en-US" sz="1200" dirty="0">
              <a:solidFill>
                <a:prstClr val="black"/>
              </a:solidFill>
              <a:latin typeface="Sylfaen" pitchFamily="18" charset="0"/>
            </a:endParaRPr>
          </a:p>
        </p:txBody>
      </p:sp>
      <p:sp>
        <p:nvSpPr>
          <p:cNvPr id="8" name="內容版面配置區 2"/>
          <p:cNvSpPr txBox="1">
            <a:spLocks/>
          </p:cNvSpPr>
          <p:nvPr/>
        </p:nvSpPr>
        <p:spPr>
          <a:xfrm>
            <a:off x="195421" y="1141413"/>
            <a:ext cx="8713787" cy="658812"/>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2800" kern="1200" baseline="0">
                <a:solidFill>
                  <a:schemeClr val="tx1"/>
                </a:solidFill>
                <a:latin typeface="微軟正黑體" panose="020B0604030504040204" pitchFamily="34" charset="-120"/>
                <a:ea typeface="微軟正黑體" panose="020B0604030504040204" pitchFamily="34" charset="-120"/>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spcBef>
                <a:spcPct val="20000"/>
              </a:spcBef>
              <a:buFont typeface="Arial" pitchFamily="34" charset="0"/>
              <a:buChar char="–"/>
              <a:defRPr sz="2400" kern="1200" baseline="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spcBef>
                <a:spcPct val="20000"/>
              </a:spcBef>
              <a:buFont typeface="Arial" pitchFamily="34" charset="0"/>
              <a:buChar char="»"/>
              <a:defRPr sz="2400" kern="1200" baseline="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28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      國英寫作課程 </a:t>
            </a:r>
            <a:r>
              <a:rPr kumimoji="0" lang="en-US" altLang="zh-TW" sz="28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&amp; </a:t>
            </a:r>
            <a:r>
              <a:rPr kumimoji="0" lang="zh-TW" altLang="en-US" sz="28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強化學科 </a:t>
            </a:r>
            <a:r>
              <a:rPr kumimoji="0" lang="en-US" altLang="zh-TW" sz="28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&amp; </a:t>
            </a:r>
            <a:r>
              <a:rPr kumimoji="0" lang="zh-TW" altLang="en-US" sz="28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夜間週六留班 或</a:t>
            </a:r>
            <a:r>
              <a:rPr kumimoji="0" lang="en-US" altLang="zh-TW" sz="28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 K</a:t>
            </a:r>
            <a:r>
              <a:rPr kumimoji="0" lang="zh-TW" altLang="en-US" sz="28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中</a:t>
            </a:r>
            <a:r>
              <a:rPr kumimoji="0" lang="en-US" altLang="zh-TW" sz="28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endParaRPr kumimoji="0" lang="zh-TW" altLang="en-US"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grpSp>
        <p:nvGrpSpPr>
          <p:cNvPr id="9" name="群組 8"/>
          <p:cNvGrpSpPr/>
          <p:nvPr/>
        </p:nvGrpSpPr>
        <p:grpSpPr>
          <a:xfrm>
            <a:off x="384870" y="1733055"/>
            <a:ext cx="8174969" cy="4777679"/>
            <a:chOff x="384870" y="1733055"/>
            <a:chExt cx="8174969" cy="4777679"/>
          </a:xfrm>
        </p:grpSpPr>
        <p:cxnSp>
          <p:nvCxnSpPr>
            <p:cNvPr id="10" name="直線接點 9"/>
            <p:cNvCxnSpPr/>
            <p:nvPr/>
          </p:nvCxnSpPr>
          <p:spPr>
            <a:xfrm>
              <a:off x="5630569" y="4286535"/>
              <a:ext cx="309583" cy="0"/>
            </a:xfrm>
            <a:prstGeom prst="line">
              <a:avLst/>
            </a:prstGeom>
            <a:noFill/>
            <a:ln w="9525" cap="flat" cmpd="sng" algn="ctr">
              <a:solidFill>
                <a:srgbClr val="4F81BD">
                  <a:shade val="95000"/>
                  <a:satMod val="105000"/>
                </a:srgbClr>
              </a:solidFill>
              <a:prstDash val="solid"/>
            </a:ln>
            <a:effectLst/>
          </p:spPr>
        </p:cxnSp>
        <p:sp>
          <p:nvSpPr>
            <p:cNvPr id="11" name="圓角矩形 10"/>
            <p:cNvSpPr/>
            <p:nvPr/>
          </p:nvSpPr>
          <p:spPr>
            <a:xfrm>
              <a:off x="384870" y="2457450"/>
              <a:ext cx="2714199" cy="1277804"/>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200" b="0" i="0" u="none" strike="noStrike" kern="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高二開始啟動國文及英文寫作加強  課程</a:t>
              </a:r>
            </a:p>
          </p:txBody>
        </p:sp>
        <p:sp>
          <p:nvSpPr>
            <p:cNvPr id="12" name="圓角矩形 11"/>
            <p:cNvSpPr/>
            <p:nvPr/>
          </p:nvSpPr>
          <p:spPr>
            <a:xfrm>
              <a:off x="384870" y="4528710"/>
              <a:ext cx="2714199" cy="1277804"/>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200" b="0" i="0" u="none" strike="noStrike" kern="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高二下學期鼓勵各班週六返校自習或授課</a:t>
              </a:r>
            </a:p>
          </p:txBody>
        </p:sp>
        <p:sp>
          <p:nvSpPr>
            <p:cNvPr id="13" name="圓角矩形 12"/>
            <p:cNvSpPr/>
            <p:nvPr/>
          </p:nvSpPr>
          <p:spPr>
            <a:xfrm>
              <a:off x="5845640" y="1733055"/>
              <a:ext cx="2714199" cy="1277804"/>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200" b="0" i="0" u="none" strike="noStrike" kern="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高二升高三暑假</a:t>
              </a:r>
              <a:r>
                <a:rPr kumimoji="0" lang="en-US" altLang="zh-TW" sz="2200" b="0" i="0" u="none" strike="noStrike" kern="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
              </a:r>
              <a:br>
                <a:rPr kumimoji="0" lang="en-US" altLang="zh-TW" sz="2200" b="0" i="0" u="none" strike="noStrike" kern="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br>
              <a:r>
                <a:rPr kumimoji="0" lang="zh-TW" altLang="en-US" sz="2200" b="0" i="0" u="none" strike="noStrike" kern="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鼓勵各班留校自習或授課</a:t>
              </a:r>
            </a:p>
          </p:txBody>
        </p:sp>
        <p:sp>
          <p:nvSpPr>
            <p:cNvPr id="14" name="圓角矩形 13"/>
            <p:cNvSpPr/>
            <p:nvPr/>
          </p:nvSpPr>
          <p:spPr>
            <a:xfrm>
              <a:off x="5845639" y="5232930"/>
              <a:ext cx="2714199" cy="1277804"/>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200" b="0" i="0" u="none" strike="noStrike" kern="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高三夜間及週六</a:t>
              </a:r>
              <a:r>
                <a:rPr kumimoji="0" lang="en-US" altLang="zh-TW" sz="2200" b="0" i="0" u="none" strike="noStrike" kern="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
              </a:r>
              <a:br>
                <a:rPr kumimoji="0" lang="en-US" altLang="zh-TW" sz="2200" b="0" i="0" u="none" strike="noStrike" kern="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br>
              <a:r>
                <a:rPr kumimoji="0" lang="zh-TW" altLang="en-US" sz="2200" b="0" i="0" u="none" strike="noStrike" kern="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鼓勵各班留（返）校自習或授課</a:t>
              </a:r>
            </a:p>
          </p:txBody>
        </p:sp>
        <p:sp>
          <p:nvSpPr>
            <p:cNvPr id="15" name="橢圓 14"/>
            <p:cNvSpPr/>
            <p:nvPr/>
          </p:nvSpPr>
          <p:spPr>
            <a:xfrm>
              <a:off x="3567033" y="3516202"/>
              <a:ext cx="1848463" cy="1540665"/>
            </a:xfrm>
            <a:prstGeom prst="ellipse">
              <a:avLst/>
            </a:prstGeom>
            <a:solidFill>
              <a:srgbClr val="FF0000"/>
            </a:soli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200" b="0" i="0" u="none" strike="noStrike" kern="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學測衝刺</a:t>
              </a:r>
              <a:r>
                <a:rPr kumimoji="0" lang="en-US" altLang="zh-TW" sz="2200" b="0" i="0" u="none" strike="noStrike" kern="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
              </a:r>
              <a:br>
                <a:rPr kumimoji="0" lang="en-US" altLang="zh-TW" sz="2200" b="0" i="0" u="none" strike="noStrike" kern="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br>
              <a:r>
                <a:rPr kumimoji="0" lang="zh-TW" altLang="en-US" sz="2200" b="0" i="0" u="none" strike="noStrike" kern="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全面照顧</a:t>
              </a:r>
            </a:p>
          </p:txBody>
        </p:sp>
        <p:cxnSp>
          <p:nvCxnSpPr>
            <p:cNvPr id="16" name="肘形接點 15"/>
            <p:cNvCxnSpPr>
              <a:stCxn id="11" idx="3"/>
            </p:cNvCxnSpPr>
            <p:nvPr/>
          </p:nvCxnSpPr>
          <p:spPr>
            <a:xfrm>
              <a:off x="3099069" y="3096352"/>
              <a:ext cx="467965" cy="1190183"/>
            </a:xfrm>
            <a:prstGeom prst="bentConnector3">
              <a:avLst/>
            </a:prstGeom>
            <a:noFill/>
            <a:ln w="9525" cap="flat" cmpd="sng" algn="ctr">
              <a:solidFill>
                <a:srgbClr val="4F81BD">
                  <a:shade val="95000"/>
                  <a:satMod val="105000"/>
                </a:srgbClr>
              </a:solidFill>
              <a:prstDash val="solid"/>
            </a:ln>
            <a:effectLst/>
          </p:spPr>
        </p:cxnSp>
        <p:cxnSp>
          <p:nvCxnSpPr>
            <p:cNvPr id="17" name="肘形接點 16"/>
            <p:cNvCxnSpPr>
              <a:stCxn id="12" idx="3"/>
            </p:cNvCxnSpPr>
            <p:nvPr/>
          </p:nvCxnSpPr>
          <p:spPr>
            <a:xfrm flipV="1">
              <a:off x="3099069" y="4286535"/>
              <a:ext cx="467965" cy="881077"/>
            </a:xfrm>
            <a:prstGeom prst="bentConnector3">
              <a:avLst/>
            </a:prstGeom>
            <a:noFill/>
            <a:ln w="9525" cap="flat" cmpd="sng" algn="ctr">
              <a:solidFill>
                <a:srgbClr val="4F81BD">
                  <a:shade val="95000"/>
                  <a:satMod val="105000"/>
                </a:srgbClr>
              </a:solidFill>
              <a:prstDash val="solid"/>
            </a:ln>
            <a:effectLst/>
          </p:spPr>
        </p:cxnSp>
        <p:cxnSp>
          <p:nvCxnSpPr>
            <p:cNvPr id="18" name="肘形接點 17"/>
            <p:cNvCxnSpPr>
              <a:stCxn id="13" idx="1"/>
              <a:endCxn id="15" idx="6"/>
            </p:cNvCxnSpPr>
            <p:nvPr/>
          </p:nvCxnSpPr>
          <p:spPr>
            <a:xfrm rot="10800000" flipV="1">
              <a:off x="5415496" y="2371957"/>
              <a:ext cx="430144" cy="1914578"/>
            </a:xfrm>
            <a:prstGeom prst="bentConnector3">
              <a:avLst>
                <a:gd name="adj1" fmla="val 50000"/>
              </a:avLst>
            </a:prstGeom>
            <a:noFill/>
            <a:ln w="9525" cap="flat" cmpd="sng" algn="ctr">
              <a:solidFill>
                <a:srgbClr val="4F81BD">
                  <a:shade val="95000"/>
                  <a:satMod val="105000"/>
                </a:srgbClr>
              </a:solidFill>
              <a:prstDash val="solid"/>
            </a:ln>
            <a:effectLst/>
          </p:spPr>
        </p:cxnSp>
        <p:cxnSp>
          <p:nvCxnSpPr>
            <p:cNvPr id="19" name="肘形接點 18"/>
            <p:cNvCxnSpPr>
              <a:stCxn id="14" idx="1"/>
              <a:endCxn id="15" idx="6"/>
            </p:cNvCxnSpPr>
            <p:nvPr/>
          </p:nvCxnSpPr>
          <p:spPr>
            <a:xfrm rot="10800000">
              <a:off x="5415497" y="4286536"/>
              <a:ext cx="430143" cy="1585297"/>
            </a:xfrm>
            <a:prstGeom prst="bentConnector3">
              <a:avLst/>
            </a:prstGeom>
            <a:noFill/>
            <a:ln w="9525" cap="flat" cmpd="sng" algn="ctr">
              <a:solidFill>
                <a:srgbClr val="4F81BD">
                  <a:shade val="95000"/>
                  <a:satMod val="105000"/>
                </a:srgbClr>
              </a:solidFill>
              <a:prstDash val="solid"/>
            </a:ln>
            <a:effectLst/>
          </p:spPr>
        </p:cxnSp>
        <p:sp>
          <p:nvSpPr>
            <p:cNvPr id="20" name="圓角矩形 19"/>
            <p:cNvSpPr/>
            <p:nvPr/>
          </p:nvSpPr>
          <p:spPr>
            <a:xfrm>
              <a:off x="5845638" y="3602501"/>
              <a:ext cx="2714199" cy="1277804"/>
            </a:xfrm>
            <a:prstGeom prst="round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4BACC6">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200" b="0" i="0" u="none" strike="noStrike" kern="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高三暑假及高三上學期辦理學測素養導向題型講座</a:t>
              </a:r>
            </a:p>
          </p:txBody>
        </p:sp>
      </p:grpSp>
    </p:spTree>
    <p:extLst>
      <p:ext uri="{BB962C8B-B14F-4D97-AF65-F5344CB8AC3E}">
        <p14:creationId xmlns:p14="http://schemas.microsoft.com/office/powerpoint/2010/main" val="25572581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投影片編號版面配置區 4"/>
          <p:cNvSpPr txBox="1">
            <a:spLocks noGrp="1"/>
          </p:cNvSpPr>
          <p:nvPr/>
        </p:nvSpPr>
        <p:spPr bwMode="auto">
          <a:xfrm>
            <a:off x="8572500" y="0"/>
            <a:ext cx="571500" cy="428625"/>
          </a:xfrm>
          <a:prstGeom prst="rect">
            <a:avLst/>
          </a:prstGeom>
          <a:noFill/>
          <a:ln w="9525">
            <a:noFill/>
            <a:miter lim="800000"/>
            <a:headEnd/>
            <a:tailEnd/>
          </a:ln>
        </p:spPr>
        <p:txBody>
          <a:bodyPr anchor="b"/>
          <a:lstStyle/>
          <a:p>
            <a:pPr algn="r" fontAlgn="auto">
              <a:spcBef>
                <a:spcPts val="0"/>
              </a:spcBef>
              <a:spcAft>
                <a:spcPts val="0"/>
              </a:spcAft>
            </a:pPr>
            <a:endParaRPr lang="en-US" altLang="zh-TW" sz="1600" b="0">
              <a:solidFill>
                <a:prstClr val="black"/>
              </a:solidFill>
              <a:latin typeface="Calibri"/>
            </a:endParaRPr>
          </a:p>
        </p:txBody>
      </p:sp>
      <p:sp>
        <p:nvSpPr>
          <p:cNvPr id="5" name="投影片編號版面配置區 4"/>
          <p:cNvSpPr txBox="1">
            <a:spLocks noGrp="1"/>
          </p:cNvSpPr>
          <p:nvPr/>
        </p:nvSpPr>
        <p:spPr bwMode="auto">
          <a:xfrm>
            <a:off x="8572500" y="0"/>
            <a:ext cx="571500" cy="428625"/>
          </a:xfrm>
          <a:prstGeom prst="rect">
            <a:avLst/>
          </a:prstGeom>
          <a:noFill/>
          <a:ln w="9525">
            <a:noFill/>
            <a:miter lim="800000"/>
            <a:headEnd/>
            <a:tailEnd/>
          </a:ln>
        </p:spPr>
        <p:txBody>
          <a:bodyPr anchor="b"/>
          <a:lstStyle/>
          <a:p>
            <a:pPr algn="r" fontAlgn="auto">
              <a:spcBef>
                <a:spcPts val="0"/>
              </a:spcBef>
              <a:spcAft>
                <a:spcPts val="0"/>
              </a:spcAft>
            </a:pPr>
            <a:endParaRPr lang="en-US" altLang="zh-TW" sz="1600" b="0">
              <a:solidFill>
                <a:prstClr val="black"/>
              </a:solidFill>
              <a:latin typeface="Calibri"/>
            </a:endParaRPr>
          </a:p>
        </p:txBody>
      </p:sp>
      <p:sp>
        <p:nvSpPr>
          <p:cNvPr id="6" name="標題 1"/>
          <p:cNvSpPr txBox="1">
            <a:spLocks/>
          </p:cNvSpPr>
          <p:nvPr/>
        </p:nvSpPr>
        <p:spPr bwMode="auto">
          <a:xfrm>
            <a:off x="395288" y="192088"/>
            <a:ext cx="8229600" cy="850900"/>
          </a:xfrm>
          <a:prstGeom prst="rect">
            <a:avLst/>
          </a:prstGeom>
          <a:noFill/>
          <a:ln w="9525">
            <a:noFill/>
            <a:miter lim="800000"/>
            <a:headEnd/>
            <a:tailEnd/>
          </a:ln>
        </p:spPr>
        <p:txBody>
          <a:bodyPr anchor="ctr"/>
          <a:lstStyle/>
          <a:p>
            <a:pPr algn="ctr" eaLnBrk="0" fontAlgn="auto" hangingPunct="0">
              <a:spcBef>
                <a:spcPts val="0"/>
              </a:spcBef>
              <a:spcAft>
                <a:spcPts val="0"/>
              </a:spcAft>
            </a:pPr>
            <a:r>
              <a:rPr lang="zh-TW" altLang="en-US" sz="3600" dirty="0" smtClean="0">
                <a:solidFill>
                  <a:srgbClr val="FF0000"/>
                </a:solidFill>
                <a:latin typeface="微軟正黑體" panose="020B0604030504040204" pitchFamily="34" charset="-120"/>
                <a:ea typeface="微軟正黑體" panose="020B0604030504040204" pitchFamily="34" charset="-120"/>
              </a:rPr>
              <a:t>學力提升方案</a:t>
            </a:r>
            <a:r>
              <a:rPr lang="en-US" altLang="zh-TW" sz="1400" dirty="0" smtClean="0">
                <a:solidFill>
                  <a:srgbClr val="FF0000"/>
                </a:solidFill>
                <a:latin typeface="Calibri"/>
              </a:rPr>
              <a:t>6</a:t>
            </a:r>
            <a:r>
              <a:rPr lang="en-US" altLang="zh-TW" sz="3600" b="0" dirty="0" smtClean="0">
                <a:solidFill>
                  <a:srgbClr val="FF0000"/>
                </a:solidFill>
                <a:latin typeface="Calibri"/>
              </a:rPr>
              <a:t> ~</a:t>
            </a:r>
            <a:r>
              <a:rPr lang="zh-TW" altLang="en-US" sz="2800" dirty="0">
                <a:solidFill>
                  <a:srgbClr val="FF0000"/>
                </a:solidFill>
                <a:latin typeface="微軟正黑體" panose="020B0604030504040204" pitchFamily="34" charset="-120"/>
                <a:ea typeface="微軟正黑體" panose="020B0604030504040204" pitchFamily="34" charset="-120"/>
              </a:rPr>
              <a:t>邁向國立</a:t>
            </a:r>
            <a:r>
              <a:rPr lang="zh-TW" altLang="en-US" sz="2800" dirty="0" smtClean="0">
                <a:solidFill>
                  <a:srgbClr val="FF0000"/>
                </a:solidFill>
                <a:latin typeface="微軟正黑體" panose="020B0604030504040204" pitchFamily="34" charset="-120"/>
                <a:ea typeface="微軟正黑體" panose="020B0604030504040204" pitchFamily="34" charset="-120"/>
              </a:rPr>
              <a:t>計畫 </a:t>
            </a:r>
            <a:endParaRPr lang="en-US" altLang="zh-TW" sz="2800" dirty="0">
              <a:solidFill>
                <a:srgbClr val="FF0000"/>
              </a:solidFill>
              <a:latin typeface="微軟正黑體" panose="020B0604030504040204" pitchFamily="34" charset="-120"/>
              <a:ea typeface="微軟正黑體" panose="020B0604030504040204" pitchFamily="34" charset="-120"/>
            </a:endParaRPr>
          </a:p>
        </p:txBody>
      </p:sp>
      <p:sp>
        <p:nvSpPr>
          <p:cNvPr id="7" name="投影片編號版面配置區 2"/>
          <p:cNvSpPr txBox="1">
            <a:spLocks/>
          </p:cNvSpPr>
          <p:nvPr/>
        </p:nvSpPr>
        <p:spPr>
          <a:xfrm>
            <a:off x="8676456" y="6172993"/>
            <a:ext cx="448494" cy="337741"/>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73DA0BB7-265A-403C-9275-D587AB510EDC}" type="slidenum">
              <a:rPr kumimoji="1" lang="zh-TW" altLang="en-US" sz="1200">
                <a:solidFill>
                  <a:prstClr val="black"/>
                </a:solidFill>
                <a:latin typeface="Sylfaen" pitchFamily="18" charset="0"/>
              </a:rPr>
              <a:pPr fontAlgn="auto">
                <a:spcBef>
                  <a:spcPts val="0"/>
                </a:spcBef>
                <a:spcAft>
                  <a:spcPts val="0"/>
                </a:spcAft>
              </a:pPr>
              <a:t>55</a:t>
            </a:fld>
            <a:endParaRPr kumimoji="1" lang="zh-TW" altLang="en-US" sz="1200" dirty="0">
              <a:solidFill>
                <a:prstClr val="black"/>
              </a:solidFill>
              <a:latin typeface="Sylfaen" pitchFamily="18" charset="0"/>
            </a:endParaRPr>
          </a:p>
        </p:txBody>
      </p:sp>
      <p:sp>
        <p:nvSpPr>
          <p:cNvPr id="8" name="內容版面配置區 2"/>
          <p:cNvSpPr txBox="1">
            <a:spLocks/>
          </p:cNvSpPr>
          <p:nvPr/>
        </p:nvSpPr>
        <p:spPr>
          <a:xfrm>
            <a:off x="1475656" y="1158876"/>
            <a:ext cx="7142336" cy="6588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baseline="0">
                <a:solidFill>
                  <a:schemeClr val="tx1"/>
                </a:solidFill>
                <a:latin typeface="微軟正黑體" panose="020B0604030504040204" pitchFamily="34" charset="-120"/>
                <a:ea typeface="微軟正黑體" panose="020B0604030504040204" pitchFamily="34" charset="-120"/>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spcBef>
                <a:spcPct val="20000"/>
              </a:spcBef>
              <a:buFont typeface="Arial" pitchFamily="34" charset="0"/>
              <a:buChar char="–"/>
              <a:defRPr sz="2400" kern="1200" baseline="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spcBef>
                <a:spcPct val="20000"/>
              </a:spcBef>
              <a:buFont typeface="Arial" pitchFamily="34" charset="0"/>
              <a:buChar char="»"/>
              <a:defRPr sz="2400" kern="1200" baseline="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適性有效</a:t>
            </a:r>
            <a:r>
              <a:rPr kumimoji="0" lang="zh-TW" altLang="en-US" sz="28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教學，全面</a:t>
            </a:r>
            <a:r>
              <a:rPr kumimoji="0" lang="zh-TW" altLang="en-US"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提升</a:t>
            </a:r>
            <a:r>
              <a:rPr kumimoji="0" lang="zh-TW" altLang="en-US" sz="28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學力 </a:t>
            </a:r>
            <a:endParaRPr kumimoji="0" lang="zh-TW" altLang="en-US"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grpSp>
        <p:nvGrpSpPr>
          <p:cNvPr id="9" name="群組 8"/>
          <p:cNvGrpSpPr>
            <a:grpSpLocks noChangeAspect="1"/>
          </p:cNvGrpSpPr>
          <p:nvPr/>
        </p:nvGrpSpPr>
        <p:grpSpPr>
          <a:xfrm>
            <a:off x="936954" y="2097118"/>
            <a:ext cx="7583118" cy="3375516"/>
            <a:chOff x="936954" y="1630393"/>
            <a:chExt cx="10833026" cy="4822165"/>
          </a:xfrm>
        </p:grpSpPr>
        <p:grpSp>
          <p:nvGrpSpPr>
            <p:cNvPr id="10" name="群組 9"/>
            <p:cNvGrpSpPr/>
            <p:nvPr/>
          </p:nvGrpSpPr>
          <p:grpSpPr>
            <a:xfrm>
              <a:off x="936954" y="1630393"/>
              <a:ext cx="10833026" cy="4822165"/>
              <a:chOff x="936954" y="1630393"/>
              <a:chExt cx="10833026" cy="4822165"/>
            </a:xfrm>
          </p:grpSpPr>
          <p:grpSp>
            <p:nvGrpSpPr>
              <p:cNvPr id="12" name="群組 11"/>
              <p:cNvGrpSpPr/>
              <p:nvPr/>
            </p:nvGrpSpPr>
            <p:grpSpPr>
              <a:xfrm>
                <a:off x="936954" y="1630393"/>
                <a:ext cx="10833026" cy="4822165"/>
                <a:chOff x="936954" y="1630393"/>
                <a:chExt cx="10833026" cy="4822165"/>
              </a:xfrm>
            </p:grpSpPr>
            <p:pic>
              <p:nvPicPr>
                <p:cNvPr id="17" name="圖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4833" y="4147653"/>
                  <a:ext cx="3945147" cy="2304905"/>
                </a:xfrm>
                <a:prstGeom prst="rect">
                  <a:avLst/>
                </a:prstGeom>
              </p:spPr>
            </p:pic>
            <p:pic>
              <p:nvPicPr>
                <p:cNvPr id="18" name="圖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954" y="4147653"/>
                  <a:ext cx="3904535" cy="2304905"/>
                </a:xfrm>
                <a:prstGeom prst="rect">
                  <a:avLst/>
                </a:prstGeom>
              </p:spPr>
            </p:pic>
            <p:pic>
              <p:nvPicPr>
                <p:cNvPr id="19" name="圖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4833" y="1630393"/>
                  <a:ext cx="3945147" cy="2202826"/>
                </a:xfrm>
                <a:prstGeom prst="rect">
                  <a:avLst/>
                </a:prstGeom>
              </p:spPr>
            </p:pic>
            <p:pic>
              <p:nvPicPr>
                <p:cNvPr id="20" name="圖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6954" y="1630393"/>
                  <a:ext cx="3904535" cy="2202826"/>
                </a:xfrm>
                <a:prstGeom prst="rect">
                  <a:avLst/>
                </a:prstGeom>
                <a:ln>
                  <a:noFill/>
                </a:ln>
                <a:effectLst>
                  <a:outerShdw blurRad="292100" dist="139700" dir="2700000" algn="tl" rotWithShape="0">
                    <a:srgbClr val="333333">
                      <a:alpha val="65000"/>
                    </a:srgbClr>
                  </a:outerShdw>
                </a:effectLst>
              </p:spPr>
            </p:pic>
          </p:grpSp>
          <p:grpSp>
            <p:nvGrpSpPr>
              <p:cNvPr id="13" name="群組 12"/>
              <p:cNvGrpSpPr/>
              <p:nvPr/>
            </p:nvGrpSpPr>
            <p:grpSpPr>
              <a:xfrm>
                <a:off x="3969637" y="2055781"/>
                <a:ext cx="5349166" cy="3723916"/>
                <a:chOff x="3969637" y="2055781"/>
                <a:chExt cx="5349166" cy="3723916"/>
              </a:xfrm>
            </p:grpSpPr>
            <p:sp>
              <p:nvSpPr>
                <p:cNvPr id="14" name="手繪多邊形 13"/>
                <p:cNvSpPr/>
                <p:nvPr/>
              </p:nvSpPr>
              <p:spPr>
                <a:xfrm>
                  <a:off x="3969637" y="3254853"/>
                  <a:ext cx="5349166" cy="1156730"/>
                </a:xfrm>
                <a:custGeom>
                  <a:avLst/>
                  <a:gdLst>
                    <a:gd name="connsiteX0" fmla="*/ 0 w 4215286"/>
                    <a:gd name="connsiteY0" fmla="*/ 192792 h 1156729"/>
                    <a:gd name="connsiteX1" fmla="*/ 192792 w 4215286"/>
                    <a:gd name="connsiteY1" fmla="*/ 0 h 1156729"/>
                    <a:gd name="connsiteX2" fmla="*/ 4022494 w 4215286"/>
                    <a:gd name="connsiteY2" fmla="*/ 0 h 1156729"/>
                    <a:gd name="connsiteX3" fmla="*/ 4215286 w 4215286"/>
                    <a:gd name="connsiteY3" fmla="*/ 192792 h 1156729"/>
                    <a:gd name="connsiteX4" fmla="*/ 4215286 w 4215286"/>
                    <a:gd name="connsiteY4" fmla="*/ 963937 h 1156729"/>
                    <a:gd name="connsiteX5" fmla="*/ 4022494 w 4215286"/>
                    <a:gd name="connsiteY5" fmla="*/ 1156729 h 1156729"/>
                    <a:gd name="connsiteX6" fmla="*/ 192792 w 4215286"/>
                    <a:gd name="connsiteY6" fmla="*/ 1156729 h 1156729"/>
                    <a:gd name="connsiteX7" fmla="*/ 0 w 4215286"/>
                    <a:gd name="connsiteY7" fmla="*/ 963937 h 1156729"/>
                    <a:gd name="connsiteX8" fmla="*/ 0 w 4215286"/>
                    <a:gd name="connsiteY8" fmla="*/ 192792 h 115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5286" h="1156729">
                      <a:moveTo>
                        <a:pt x="0" y="192792"/>
                      </a:moveTo>
                      <a:cubicBezTo>
                        <a:pt x="0" y="86316"/>
                        <a:pt x="86316" y="0"/>
                        <a:pt x="192792" y="0"/>
                      </a:cubicBezTo>
                      <a:lnTo>
                        <a:pt x="4022494" y="0"/>
                      </a:lnTo>
                      <a:cubicBezTo>
                        <a:pt x="4128970" y="0"/>
                        <a:pt x="4215286" y="86316"/>
                        <a:pt x="4215286" y="192792"/>
                      </a:cubicBezTo>
                      <a:lnTo>
                        <a:pt x="4215286" y="963937"/>
                      </a:lnTo>
                      <a:cubicBezTo>
                        <a:pt x="4215286" y="1070413"/>
                        <a:pt x="4128970" y="1156729"/>
                        <a:pt x="4022494" y="1156729"/>
                      </a:cubicBezTo>
                      <a:lnTo>
                        <a:pt x="192792" y="1156729"/>
                      </a:lnTo>
                      <a:cubicBezTo>
                        <a:pt x="86316" y="1156729"/>
                        <a:pt x="0" y="1070413"/>
                        <a:pt x="0" y="963937"/>
                      </a:cubicBezTo>
                      <a:lnTo>
                        <a:pt x="0" y="192792"/>
                      </a:lnTo>
                      <a:close/>
                    </a:path>
                  </a:pathLst>
                </a:cu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spcFirstLastPara="0" vert="horz" wrap="square" lIns="258181" tIns="56467" rIns="258181" bIns="56467" numCol="1" spcCol="1270" anchor="ctr" anchorCtr="0">
                  <a:noAutofit/>
                </a:bodyPr>
                <a:lstStyle/>
                <a:p>
                  <a:pPr marL="0" marR="0" lvl="0" indent="0" defTabSz="1422400" eaLnBrk="1" fontAlgn="auto" latinLnBrk="0" hangingPunct="1">
                    <a:lnSpc>
                      <a:spcPct val="90000"/>
                    </a:lnSpc>
                    <a:spcBef>
                      <a:spcPts val="0"/>
                    </a:spcBef>
                    <a:spcAft>
                      <a:spcPct val="35000"/>
                    </a:spcAft>
                    <a:buClrTx/>
                    <a:buSzTx/>
                    <a:buFontTx/>
                    <a:buNone/>
                    <a:tabLst/>
                    <a:defRPr/>
                  </a:pPr>
                  <a:r>
                    <a:rPr kumimoji="0" lang="zh-TW" altLang="en-US" sz="2800" b="0" i="0" u="none" strike="noStrike" kern="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加強課程  深化學力  </a:t>
                  </a:r>
                </a:p>
              </p:txBody>
            </p:sp>
            <p:sp>
              <p:nvSpPr>
                <p:cNvPr id="15" name="圓角矩形圖說文字 14"/>
                <p:cNvSpPr/>
                <p:nvPr/>
              </p:nvSpPr>
              <p:spPr>
                <a:xfrm>
                  <a:off x="5116427" y="2055781"/>
                  <a:ext cx="2517904" cy="1043797"/>
                </a:xfrm>
                <a:prstGeom prst="wedgeRoundRectCallou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國文、英文</a:t>
                  </a:r>
                  <a:r>
                    <a:rPr kumimoji="0" lang="en-US" altLang="zh-TW" sz="1800" b="0" i="0" u="none" strike="noStrike" kern="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
                  </a:r>
                  <a:br>
                    <a:rPr kumimoji="0" lang="en-US" altLang="zh-TW" sz="1800" b="0" i="0" u="none" strike="noStrike" kern="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br>
                  <a:r>
                    <a:rPr kumimoji="0" lang="zh-TW" altLang="en-US" sz="1800" b="0" i="0" u="none" strike="noStrike" kern="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學科強化課程</a:t>
                  </a:r>
                </a:p>
              </p:txBody>
            </p:sp>
            <p:sp>
              <p:nvSpPr>
                <p:cNvPr id="16" name="圓角矩形圖說文字 15"/>
                <p:cNvSpPr/>
                <p:nvPr/>
              </p:nvSpPr>
              <p:spPr>
                <a:xfrm rot="10800000">
                  <a:off x="5466206" y="4566858"/>
                  <a:ext cx="1837426" cy="1212839"/>
                </a:xfrm>
                <a:prstGeom prst="wedgeRoundRectCallou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prstClr val="black"/>
                    </a:solidFill>
                    <a:effectLst/>
                    <a:uLnTx/>
                    <a:uFillTx/>
                    <a:latin typeface="Calibri"/>
                    <a:ea typeface="新細明體" panose="02020500000000000000" pitchFamily="18" charset="-120"/>
                    <a:cs typeface="+mn-cs"/>
                  </a:endParaRPr>
                </a:p>
              </p:txBody>
            </p:sp>
          </p:grpSp>
        </p:grpSp>
        <p:sp>
          <p:nvSpPr>
            <p:cNvPr id="11" name="文字方塊 10"/>
            <p:cNvSpPr txBox="1"/>
            <p:nvPr/>
          </p:nvSpPr>
          <p:spPr>
            <a:xfrm>
              <a:off x="5211680" y="4686827"/>
              <a:ext cx="2327403"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rPr>
                <a:t>數學</a:t>
              </a:r>
              <a:endParaRPr kumimoji="0" lang="en-US" altLang="zh-TW" sz="1800" b="0" i="0" u="none" strike="noStrike" kern="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rPr>
                <a:t>強化課程</a:t>
              </a:r>
            </a:p>
          </p:txBody>
        </p:sp>
      </p:grpSp>
    </p:spTree>
    <p:extLst>
      <p:ext uri="{BB962C8B-B14F-4D97-AF65-F5344CB8AC3E}">
        <p14:creationId xmlns:p14="http://schemas.microsoft.com/office/powerpoint/2010/main" val="348221029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投影片編號版面配置區 4"/>
          <p:cNvSpPr txBox="1">
            <a:spLocks noGrp="1"/>
          </p:cNvSpPr>
          <p:nvPr/>
        </p:nvSpPr>
        <p:spPr bwMode="auto">
          <a:xfrm>
            <a:off x="8572500" y="0"/>
            <a:ext cx="571500" cy="428625"/>
          </a:xfrm>
          <a:prstGeom prst="rect">
            <a:avLst/>
          </a:prstGeom>
          <a:noFill/>
          <a:ln w="9525">
            <a:noFill/>
            <a:miter lim="800000"/>
            <a:headEnd/>
            <a:tailEnd/>
          </a:ln>
        </p:spPr>
        <p:txBody>
          <a:bodyPr anchor="b"/>
          <a:lstStyle/>
          <a:p>
            <a:pPr algn="r" fontAlgn="auto">
              <a:spcBef>
                <a:spcPts val="0"/>
              </a:spcBef>
              <a:spcAft>
                <a:spcPts val="0"/>
              </a:spcAft>
            </a:pPr>
            <a:endParaRPr lang="en-US" altLang="zh-TW" sz="1600" b="0">
              <a:solidFill>
                <a:prstClr val="black"/>
              </a:solidFill>
              <a:latin typeface="Calibri"/>
            </a:endParaRPr>
          </a:p>
        </p:txBody>
      </p:sp>
      <p:sp>
        <p:nvSpPr>
          <p:cNvPr id="5" name="投影片編號版面配置區 4"/>
          <p:cNvSpPr txBox="1">
            <a:spLocks noGrp="1"/>
          </p:cNvSpPr>
          <p:nvPr/>
        </p:nvSpPr>
        <p:spPr bwMode="auto">
          <a:xfrm>
            <a:off x="8572500" y="0"/>
            <a:ext cx="571500" cy="428625"/>
          </a:xfrm>
          <a:prstGeom prst="rect">
            <a:avLst/>
          </a:prstGeom>
          <a:noFill/>
          <a:ln w="9525">
            <a:noFill/>
            <a:miter lim="800000"/>
            <a:headEnd/>
            <a:tailEnd/>
          </a:ln>
        </p:spPr>
        <p:txBody>
          <a:bodyPr anchor="b"/>
          <a:lstStyle/>
          <a:p>
            <a:pPr algn="r" fontAlgn="auto">
              <a:spcBef>
                <a:spcPts val="0"/>
              </a:spcBef>
              <a:spcAft>
                <a:spcPts val="0"/>
              </a:spcAft>
            </a:pPr>
            <a:endParaRPr lang="en-US" altLang="zh-TW" sz="1600" b="0">
              <a:solidFill>
                <a:prstClr val="black"/>
              </a:solidFill>
              <a:latin typeface="Calibri"/>
            </a:endParaRPr>
          </a:p>
        </p:txBody>
      </p:sp>
      <p:sp>
        <p:nvSpPr>
          <p:cNvPr id="7" name="投影片編號版面配置區 2"/>
          <p:cNvSpPr txBox="1">
            <a:spLocks/>
          </p:cNvSpPr>
          <p:nvPr/>
        </p:nvSpPr>
        <p:spPr>
          <a:xfrm>
            <a:off x="8676456" y="6172993"/>
            <a:ext cx="448494" cy="337741"/>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73DA0BB7-265A-403C-9275-D587AB510EDC}" type="slidenum">
              <a:rPr kumimoji="1" lang="zh-TW" altLang="en-US" sz="1200">
                <a:solidFill>
                  <a:prstClr val="black"/>
                </a:solidFill>
                <a:latin typeface="Sylfaen" pitchFamily="18" charset="0"/>
              </a:rPr>
              <a:pPr fontAlgn="auto">
                <a:spcBef>
                  <a:spcPts val="0"/>
                </a:spcBef>
                <a:spcAft>
                  <a:spcPts val="0"/>
                </a:spcAft>
              </a:pPr>
              <a:t>58</a:t>
            </a:fld>
            <a:endParaRPr kumimoji="1" lang="zh-TW" altLang="en-US" sz="1200" dirty="0">
              <a:solidFill>
                <a:prstClr val="black"/>
              </a:solidFill>
              <a:latin typeface="Sylfaen" pitchFamily="18" charset="0"/>
            </a:endParaRPr>
          </a:p>
        </p:txBody>
      </p:sp>
      <p:sp>
        <p:nvSpPr>
          <p:cNvPr id="21" name="投影片編號版面配置區 4"/>
          <p:cNvSpPr txBox="1">
            <a:spLocks noGrp="1"/>
          </p:cNvSpPr>
          <p:nvPr/>
        </p:nvSpPr>
        <p:spPr bwMode="auto">
          <a:xfrm>
            <a:off x="8572500" y="0"/>
            <a:ext cx="571500" cy="428625"/>
          </a:xfrm>
          <a:prstGeom prst="rect">
            <a:avLst/>
          </a:prstGeom>
          <a:noFill/>
          <a:ln w="9525">
            <a:noFill/>
            <a:miter lim="800000"/>
            <a:headEnd/>
            <a:tailEnd/>
          </a:ln>
        </p:spPr>
        <p:txBody>
          <a:bodyPr anchor="b"/>
          <a:lstStyle/>
          <a:p>
            <a:pPr algn="r" fontAlgn="auto">
              <a:spcBef>
                <a:spcPts val="0"/>
              </a:spcBef>
              <a:spcAft>
                <a:spcPts val="0"/>
              </a:spcAft>
            </a:pPr>
            <a:endParaRPr lang="en-US" altLang="zh-TW" sz="1600" b="0">
              <a:solidFill>
                <a:prstClr val="black"/>
              </a:solidFill>
              <a:latin typeface="Calibri"/>
            </a:endParaRPr>
          </a:p>
        </p:txBody>
      </p:sp>
      <p:sp>
        <p:nvSpPr>
          <p:cNvPr id="22" name="標題 1"/>
          <p:cNvSpPr txBox="1">
            <a:spLocks/>
          </p:cNvSpPr>
          <p:nvPr/>
        </p:nvSpPr>
        <p:spPr bwMode="auto">
          <a:xfrm>
            <a:off x="395288" y="144463"/>
            <a:ext cx="8229600" cy="850900"/>
          </a:xfrm>
          <a:prstGeom prst="rect">
            <a:avLst/>
          </a:prstGeom>
          <a:noFill/>
          <a:ln w="9525">
            <a:noFill/>
            <a:miter lim="800000"/>
            <a:headEnd/>
            <a:tailEnd/>
          </a:ln>
        </p:spPr>
        <p:txBody>
          <a:bodyPr anchor="ctr"/>
          <a:lstStyle/>
          <a:p>
            <a:pPr algn="ctr" eaLnBrk="0" fontAlgn="auto" hangingPunct="0">
              <a:spcBef>
                <a:spcPts val="0"/>
              </a:spcBef>
              <a:spcAft>
                <a:spcPts val="0"/>
              </a:spcAft>
            </a:pPr>
            <a:r>
              <a:rPr lang="zh-TW" altLang="en-US" sz="3600" dirty="0" smtClean="0">
                <a:solidFill>
                  <a:srgbClr val="FF0000"/>
                </a:solidFill>
                <a:latin typeface="微軟正黑體" panose="020B0604030504040204" pitchFamily="34" charset="-120"/>
                <a:ea typeface="微軟正黑體" panose="020B0604030504040204" pitchFamily="34" charset="-120"/>
              </a:rPr>
              <a:t>學力提升方案</a:t>
            </a:r>
            <a:r>
              <a:rPr lang="en-US" altLang="zh-TW" sz="1400" dirty="0" smtClean="0">
                <a:solidFill>
                  <a:srgbClr val="FF0000"/>
                </a:solidFill>
                <a:latin typeface="Calibri"/>
              </a:rPr>
              <a:t>6</a:t>
            </a:r>
            <a:r>
              <a:rPr lang="en-US" altLang="zh-TW" sz="3600" b="0" dirty="0" smtClean="0">
                <a:solidFill>
                  <a:srgbClr val="FF0000"/>
                </a:solidFill>
                <a:latin typeface="Calibri"/>
              </a:rPr>
              <a:t> ~</a:t>
            </a:r>
            <a:r>
              <a:rPr lang="zh-TW" altLang="en-US" sz="2800" dirty="0" smtClean="0">
                <a:solidFill>
                  <a:srgbClr val="FF0000"/>
                </a:solidFill>
                <a:latin typeface="微軟正黑體" panose="020B0604030504040204" pitchFamily="34" charset="-120"/>
                <a:ea typeface="微軟正黑體" panose="020B0604030504040204" pitchFamily="34" charset="-120"/>
              </a:rPr>
              <a:t>邁向頂大計畫 </a:t>
            </a:r>
            <a:endParaRPr lang="en-US" altLang="zh-TW" sz="2800" dirty="0">
              <a:solidFill>
                <a:srgbClr val="FF0000"/>
              </a:solidFill>
              <a:latin typeface="微軟正黑體" panose="020B0604030504040204" pitchFamily="34" charset="-120"/>
              <a:ea typeface="微軟正黑體" panose="020B0604030504040204" pitchFamily="34" charset="-120"/>
            </a:endParaRPr>
          </a:p>
        </p:txBody>
      </p:sp>
      <p:sp>
        <p:nvSpPr>
          <p:cNvPr id="23" name="投影片編號版面配置區 2"/>
          <p:cNvSpPr txBox="1">
            <a:spLocks/>
          </p:cNvSpPr>
          <p:nvPr/>
        </p:nvSpPr>
        <p:spPr>
          <a:xfrm>
            <a:off x="8676456" y="6172993"/>
            <a:ext cx="448494" cy="337741"/>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73DA0BB7-265A-403C-9275-D587AB510EDC}" type="slidenum">
              <a:rPr kumimoji="1" lang="zh-TW" altLang="en-US" sz="1200">
                <a:solidFill>
                  <a:prstClr val="black"/>
                </a:solidFill>
                <a:latin typeface="Sylfaen" pitchFamily="18" charset="0"/>
              </a:rPr>
              <a:pPr fontAlgn="auto">
                <a:spcBef>
                  <a:spcPts val="0"/>
                </a:spcBef>
                <a:spcAft>
                  <a:spcPts val="0"/>
                </a:spcAft>
              </a:pPr>
              <a:t>56</a:t>
            </a:fld>
            <a:endParaRPr kumimoji="1" lang="zh-TW" altLang="en-US" sz="1200" dirty="0">
              <a:solidFill>
                <a:prstClr val="black"/>
              </a:solidFill>
              <a:latin typeface="Sylfaen" pitchFamily="18" charset="0"/>
            </a:endParaRPr>
          </a:p>
        </p:txBody>
      </p:sp>
      <p:grpSp>
        <p:nvGrpSpPr>
          <p:cNvPr id="24" name="群組 23"/>
          <p:cNvGrpSpPr>
            <a:grpSpLocks noChangeAspect="1"/>
          </p:cNvGrpSpPr>
          <p:nvPr/>
        </p:nvGrpSpPr>
        <p:grpSpPr>
          <a:xfrm>
            <a:off x="655607" y="2233703"/>
            <a:ext cx="7706334" cy="3345323"/>
            <a:chOff x="655607" y="1690778"/>
            <a:chExt cx="11009048" cy="4779033"/>
          </a:xfrm>
        </p:grpSpPr>
        <p:grpSp>
          <p:nvGrpSpPr>
            <p:cNvPr id="25" name="群組 24"/>
            <p:cNvGrpSpPr/>
            <p:nvPr/>
          </p:nvGrpSpPr>
          <p:grpSpPr>
            <a:xfrm>
              <a:off x="655607" y="1690778"/>
              <a:ext cx="11009048" cy="4779033"/>
              <a:chOff x="655607" y="1690778"/>
              <a:chExt cx="11009048" cy="4779033"/>
            </a:xfrm>
          </p:grpSpPr>
          <p:pic>
            <p:nvPicPr>
              <p:cNvPr id="30" name="Picture 3" descr="E:\資優評鑑\海報PIC\地科能力競賽培訓.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607" y="4342277"/>
                <a:ext cx="4180224" cy="21275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1" name="Picture 2" descr="E:\資優評鑑\海報PIC\能力競賽培訓.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607" y="1690778"/>
                <a:ext cx="4180223" cy="24358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2" name="圖片 31"/>
              <p:cNvPicPr>
                <a:picLocks noChangeAspect="1"/>
              </p:cNvPicPr>
              <p:nvPr/>
            </p:nvPicPr>
            <p:blipFill>
              <a:blip r:embed="rId5"/>
              <a:stretch>
                <a:fillRect/>
              </a:stretch>
            </p:blipFill>
            <p:spPr>
              <a:xfrm>
                <a:off x="7022575" y="4087691"/>
                <a:ext cx="4642080" cy="2382120"/>
              </a:xfrm>
              <a:prstGeom prst="rect">
                <a:avLst/>
              </a:prstGeom>
              <a:ln>
                <a:noFill/>
              </a:ln>
              <a:effectLst>
                <a:softEdge rad="112500"/>
              </a:effectLst>
            </p:spPr>
          </p:pic>
          <p:pic>
            <p:nvPicPr>
              <p:cNvPr id="34" name="Picture 3" descr="E:\資優評鑑\海報PIC\108生物科展.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10761" y="1690778"/>
                <a:ext cx="3844526" cy="22502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26" name="手繪多邊形 25"/>
            <p:cNvSpPr/>
            <p:nvPr/>
          </p:nvSpPr>
          <p:spPr>
            <a:xfrm>
              <a:off x="3781608" y="3254854"/>
              <a:ext cx="5349165" cy="1156729"/>
            </a:xfrm>
            <a:custGeom>
              <a:avLst/>
              <a:gdLst>
                <a:gd name="connsiteX0" fmla="*/ 0 w 4215286"/>
                <a:gd name="connsiteY0" fmla="*/ 192792 h 1156729"/>
                <a:gd name="connsiteX1" fmla="*/ 192792 w 4215286"/>
                <a:gd name="connsiteY1" fmla="*/ 0 h 1156729"/>
                <a:gd name="connsiteX2" fmla="*/ 4022494 w 4215286"/>
                <a:gd name="connsiteY2" fmla="*/ 0 h 1156729"/>
                <a:gd name="connsiteX3" fmla="*/ 4215286 w 4215286"/>
                <a:gd name="connsiteY3" fmla="*/ 192792 h 1156729"/>
                <a:gd name="connsiteX4" fmla="*/ 4215286 w 4215286"/>
                <a:gd name="connsiteY4" fmla="*/ 963937 h 1156729"/>
                <a:gd name="connsiteX5" fmla="*/ 4022494 w 4215286"/>
                <a:gd name="connsiteY5" fmla="*/ 1156729 h 1156729"/>
                <a:gd name="connsiteX6" fmla="*/ 192792 w 4215286"/>
                <a:gd name="connsiteY6" fmla="*/ 1156729 h 1156729"/>
                <a:gd name="connsiteX7" fmla="*/ 0 w 4215286"/>
                <a:gd name="connsiteY7" fmla="*/ 963937 h 1156729"/>
                <a:gd name="connsiteX8" fmla="*/ 0 w 4215286"/>
                <a:gd name="connsiteY8" fmla="*/ 192792 h 115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5286" h="1156729">
                  <a:moveTo>
                    <a:pt x="0" y="192792"/>
                  </a:moveTo>
                  <a:cubicBezTo>
                    <a:pt x="0" y="86316"/>
                    <a:pt x="86316" y="0"/>
                    <a:pt x="192792" y="0"/>
                  </a:cubicBezTo>
                  <a:lnTo>
                    <a:pt x="4022494" y="0"/>
                  </a:lnTo>
                  <a:cubicBezTo>
                    <a:pt x="4128970" y="0"/>
                    <a:pt x="4215286" y="86316"/>
                    <a:pt x="4215286" y="192792"/>
                  </a:cubicBezTo>
                  <a:lnTo>
                    <a:pt x="4215286" y="963937"/>
                  </a:lnTo>
                  <a:cubicBezTo>
                    <a:pt x="4215286" y="1070413"/>
                    <a:pt x="4128970" y="1156729"/>
                    <a:pt x="4022494" y="1156729"/>
                  </a:cubicBezTo>
                  <a:lnTo>
                    <a:pt x="192792" y="1156729"/>
                  </a:lnTo>
                  <a:cubicBezTo>
                    <a:pt x="86316" y="1156729"/>
                    <a:pt x="0" y="1070413"/>
                    <a:pt x="0" y="963937"/>
                  </a:cubicBezTo>
                  <a:lnTo>
                    <a:pt x="0" y="192792"/>
                  </a:lnTo>
                  <a:close/>
                </a:path>
              </a:pathLst>
            </a:cu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spcFirstLastPara="0" vert="horz" wrap="square" lIns="258181" tIns="56467" rIns="258181" bIns="56467" numCol="1" spcCol="1270" anchor="ctr" anchorCtr="0">
              <a:noAutofit/>
            </a:bodyPr>
            <a:lstStyle/>
            <a:p>
              <a:pPr marL="0" marR="0" lvl="0" indent="0" defTabSz="1422400" eaLnBrk="1" fontAlgn="auto" latinLnBrk="0" hangingPunct="1">
                <a:lnSpc>
                  <a:spcPct val="90000"/>
                </a:lnSpc>
                <a:spcBef>
                  <a:spcPts val="0"/>
                </a:spcBef>
                <a:spcAft>
                  <a:spcPct val="35000"/>
                </a:spcAft>
                <a:buClrTx/>
                <a:buSzTx/>
                <a:buFontTx/>
                <a:buNone/>
                <a:tabLst/>
                <a:defRPr/>
              </a:pPr>
              <a:r>
                <a:rPr kumimoji="0" lang="zh-TW" altLang="en-US" sz="2800" b="0" i="0" u="none" strike="noStrike" kern="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拔尖課程  邁向顛峰</a:t>
              </a:r>
            </a:p>
          </p:txBody>
        </p:sp>
        <p:sp>
          <p:nvSpPr>
            <p:cNvPr id="27" name="橢圓形圖說文字 26"/>
            <p:cNvSpPr/>
            <p:nvPr/>
          </p:nvSpPr>
          <p:spPr>
            <a:xfrm>
              <a:off x="5313872" y="1828800"/>
              <a:ext cx="1984655" cy="1260410"/>
            </a:xfrm>
            <a:prstGeom prst="wedgeEllipseCallout">
              <a:avLst/>
            </a:prstGeom>
            <a:solidFill>
              <a:sysClr val="window" lastClr="FFFFFF"/>
            </a:solidFill>
            <a:ln w="25400" cap="flat" cmpd="sng" algn="ctr">
              <a:solidFill>
                <a:srgbClr val="8064A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200" b="0" i="1" u="none" strike="noStrike" kern="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專題研究</a:t>
              </a:r>
            </a:p>
          </p:txBody>
        </p:sp>
        <p:sp>
          <p:nvSpPr>
            <p:cNvPr id="28" name="橢圓形圖說文字 27"/>
            <p:cNvSpPr/>
            <p:nvPr/>
          </p:nvSpPr>
          <p:spPr>
            <a:xfrm rot="9199187">
              <a:off x="5290985" y="4674074"/>
              <a:ext cx="2026842" cy="1463938"/>
            </a:xfrm>
            <a:prstGeom prst="wedgeEllipseCallout">
              <a:avLst/>
            </a:prstGeom>
            <a:solidFill>
              <a:sysClr val="window" lastClr="FFFFFF"/>
            </a:solidFill>
            <a:ln w="25400" cap="flat" cmpd="sng" algn="ctr">
              <a:solidFill>
                <a:srgbClr val="8064A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dirty="0" smtClean="0">
                <a:ln>
                  <a:noFill/>
                </a:ln>
                <a:solidFill>
                  <a:prstClr val="black"/>
                </a:solidFill>
                <a:effectLst/>
                <a:uLnTx/>
                <a:uFillTx/>
                <a:latin typeface="Calibri"/>
                <a:ea typeface="新細明體" panose="02020500000000000000" pitchFamily="18" charset="-120"/>
                <a:cs typeface="+mn-cs"/>
              </a:endParaRPr>
            </a:p>
          </p:txBody>
        </p:sp>
        <p:sp>
          <p:nvSpPr>
            <p:cNvPr id="29" name="文字方塊 28"/>
            <p:cNvSpPr txBox="1"/>
            <p:nvPr/>
          </p:nvSpPr>
          <p:spPr>
            <a:xfrm>
              <a:off x="5323172" y="5221377"/>
              <a:ext cx="211405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rPr>
                <a:t>學科能力競賽培訓</a:t>
              </a:r>
            </a:p>
          </p:txBody>
        </p:sp>
      </p:grpSp>
      <p:sp>
        <p:nvSpPr>
          <p:cNvPr id="35" name="內容版面配置區 2"/>
          <p:cNvSpPr txBox="1">
            <a:spLocks/>
          </p:cNvSpPr>
          <p:nvPr/>
        </p:nvSpPr>
        <p:spPr>
          <a:xfrm>
            <a:off x="1323256" y="1130301"/>
            <a:ext cx="7142336" cy="6588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baseline="0">
                <a:solidFill>
                  <a:schemeClr val="tx1"/>
                </a:solidFill>
                <a:latin typeface="微軟正黑體" panose="020B0604030504040204" pitchFamily="34" charset="-120"/>
                <a:ea typeface="微軟正黑體" panose="020B0604030504040204" pitchFamily="34" charset="-120"/>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spcBef>
                <a:spcPct val="20000"/>
              </a:spcBef>
              <a:buFont typeface="Arial" pitchFamily="34" charset="0"/>
              <a:buChar char="–"/>
              <a:defRPr sz="2400" kern="1200" baseline="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spcBef>
                <a:spcPct val="20000"/>
              </a:spcBef>
              <a:buFont typeface="Arial" pitchFamily="34" charset="0"/>
              <a:buChar char="»"/>
              <a:defRPr sz="2400" kern="1200" baseline="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專案式學習課程</a:t>
            </a:r>
            <a:r>
              <a:rPr kumimoji="0" lang="en-US" altLang="zh-TW"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(PBL)~</a:t>
            </a:r>
            <a:r>
              <a:rPr kumimoji="0" lang="zh-TW" altLang="en-US"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培養探究與思辨能力</a:t>
            </a:r>
          </a:p>
        </p:txBody>
      </p:sp>
    </p:spTree>
    <p:extLst>
      <p:ext uri="{BB962C8B-B14F-4D97-AF65-F5344CB8AC3E}">
        <p14:creationId xmlns:p14="http://schemas.microsoft.com/office/powerpoint/2010/main" val="32573060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投影片編號版面配置區 4"/>
          <p:cNvSpPr txBox="1">
            <a:spLocks noGrp="1"/>
          </p:cNvSpPr>
          <p:nvPr/>
        </p:nvSpPr>
        <p:spPr bwMode="auto">
          <a:xfrm>
            <a:off x="8572500" y="0"/>
            <a:ext cx="571500" cy="428625"/>
          </a:xfrm>
          <a:prstGeom prst="rect">
            <a:avLst/>
          </a:prstGeom>
          <a:noFill/>
          <a:ln w="9525">
            <a:noFill/>
            <a:miter lim="800000"/>
            <a:headEnd/>
            <a:tailEnd/>
          </a:ln>
        </p:spPr>
        <p:txBody>
          <a:bodyPr anchor="b"/>
          <a:lstStyle/>
          <a:p>
            <a:pPr algn="r" fontAlgn="auto">
              <a:spcBef>
                <a:spcPts val="0"/>
              </a:spcBef>
              <a:spcAft>
                <a:spcPts val="0"/>
              </a:spcAft>
            </a:pPr>
            <a:endParaRPr lang="en-US" altLang="zh-TW" sz="1600" b="0">
              <a:solidFill>
                <a:prstClr val="black"/>
              </a:solidFill>
              <a:latin typeface="Calibri"/>
            </a:endParaRPr>
          </a:p>
        </p:txBody>
      </p:sp>
      <p:sp>
        <p:nvSpPr>
          <p:cNvPr id="5" name="投影片編號版面配置區 4"/>
          <p:cNvSpPr txBox="1">
            <a:spLocks noGrp="1"/>
          </p:cNvSpPr>
          <p:nvPr/>
        </p:nvSpPr>
        <p:spPr bwMode="auto">
          <a:xfrm>
            <a:off x="8572500" y="0"/>
            <a:ext cx="571500" cy="428625"/>
          </a:xfrm>
          <a:prstGeom prst="rect">
            <a:avLst/>
          </a:prstGeom>
          <a:noFill/>
          <a:ln w="9525">
            <a:noFill/>
            <a:miter lim="800000"/>
            <a:headEnd/>
            <a:tailEnd/>
          </a:ln>
        </p:spPr>
        <p:txBody>
          <a:bodyPr anchor="b"/>
          <a:lstStyle/>
          <a:p>
            <a:pPr algn="r" fontAlgn="auto">
              <a:spcBef>
                <a:spcPts val="0"/>
              </a:spcBef>
              <a:spcAft>
                <a:spcPts val="0"/>
              </a:spcAft>
            </a:pPr>
            <a:endParaRPr lang="en-US" altLang="zh-TW" sz="1600" b="0">
              <a:solidFill>
                <a:prstClr val="black"/>
              </a:solidFill>
              <a:latin typeface="Calibri"/>
            </a:endParaRPr>
          </a:p>
        </p:txBody>
      </p:sp>
      <p:sp>
        <p:nvSpPr>
          <p:cNvPr id="7" name="投影片編號版面配置區 2"/>
          <p:cNvSpPr txBox="1">
            <a:spLocks/>
          </p:cNvSpPr>
          <p:nvPr/>
        </p:nvSpPr>
        <p:spPr>
          <a:xfrm>
            <a:off x="8676456" y="6172993"/>
            <a:ext cx="448494" cy="337741"/>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73DA0BB7-265A-403C-9275-D587AB510EDC}" type="slidenum">
              <a:rPr kumimoji="1" lang="zh-TW" altLang="en-US" sz="1200">
                <a:solidFill>
                  <a:prstClr val="black"/>
                </a:solidFill>
                <a:latin typeface="Sylfaen" pitchFamily="18" charset="0"/>
              </a:rPr>
              <a:pPr fontAlgn="auto">
                <a:spcBef>
                  <a:spcPts val="0"/>
                </a:spcBef>
                <a:spcAft>
                  <a:spcPts val="0"/>
                </a:spcAft>
              </a:pPr>
              <a:t>59</a:t>
            </a:fld>
            <a:endParaRPr kumimoji="1" lang="zh-TW" altLang="en-US" sz="1200" dirty="0">
              <a:solidFill>
                <a:prstClr val="black"/>
              </a:solidFill>
              <a:latin typeface="Sylfaen" pitchFamily="18" charset="0"/>
            </a:endParaRPr>
          </a:p>
        </p:txBody>
      </p:sp>
      <p:sp>
        <p:nvSpPr>
          <p:cNvPr id="21" name="投影片編號版面配置區 4"/>
          <p:cNvSpPr txBox="1">
            <a:spLocks noGrp="1"/>
          </p:cNvSpPr>
          <p:nvPr/>
        </p:nvSpPr>
        <p:spPr bwMode="auto">
          <a:xfrm>
            <a:off x="8572500" y="0"/>
            <a:ext cx="571500" cy="428625"/>
          </a:xfrm>
          <a:prstGeom prst="rect">
            <a:avLst/>
          </a:prstGeom>
          <a:noFill/>
          <a:ln w="9525">
            <a:noFill/>
            <a:miter lim="800000"/>
            <a:headEnd/>
            <a:tailEnd/>
          </a:ln>
        </p:spPr>
        <p:txBody>
          <a:bodyPr anchor="b"/>
          <a:lstStyle/>
          <a:p>
            <a:pPr algn="r" fontAlgn="auto">
              <a:spcBef>
                <a:spcPts val="0"/>
              </a:spcBef>
              <a:spcAft>
                <a:spcPts val="0"/>
              </a:spcAft>
            </a:pPr>
            <a:endParaRPr lang="en-US" altLang="zh-TW" sz="1600" b="0">
              <a:solidFill>
                <a:prstClr val="black"/>
              </a:solidFill>
              <a:latin typeface="Calibri"/>
            </a:endParaRPr>
          </a:p>
        </p:txBody>
      </p:sp>
      <p:sp>
        <p:nvSpPr>
          <p:cNvPr id="23" name="投影片編號版面配置區 2"/>
          <p:cNvSpPr txBox="1">
            <a:spLocks/>
          </p:cNvSpPr>
          <p:nvPr/>
        </p:nvSpPr>
        <p:spPr>
          <a:xfrm>
            <a:off x="8676456" y="6172993"/>
            <a:ext cx="448494" cy="337741"/>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73DA0BB7-265A-403C-9275-D587AB510EDC}" type="slidenum">
              <a:rPr kumimoji="1" lang="zh-TW" altLang="en-US" sz="1200">
                <a:solidFill>
                  <a:prstClr val="black"/>
                </a:solidFill>
                <a:latin typeface="Sylfaen" pitchFamily="18" charset="0"/>
              </a:rPr>
              <a:pPr fontAlgn="auto">
                <a:spcBef>
                  <a:spcPts val="0"/>
                </a:spcBef>
                <a:spcAft>
                  <a:spcPts val="0"/>
                </a:spcAft>
              </a:pPr>
              <a:t>59</a:t>
            </a:fld>
            <a:endParaRPr kumimoji="1" lang="zh-TW" altLang="en-US" sz="1200" dirty="0">
              <a:solidFill>
                <a:prstClr val="black"/>
              </a:solidFill>
              <a:latin typeface="Sylfaen" pitchFamily="18" charset="0"/>
            </a:endParaRPr>
          </a:p>
        </p:txBody>
      </p:sp>
      <p:sp>
        <p:nvSpPr>
          <p:cNvPr id="19" name="內容版面配置區 2"/>
          <p:cNvSpPr txBox="1">
            <a:spLocks/>
          </p:cNvSpPr>
          <p:nvPr/>
        </p:nvSpPr>
        <p:spPr>
          <a:xfrm>
            <a:off x="876869" y="1150939"/>
            <a:ext cx="7981381" cy="6588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baseline="0">
                <a:solidFill>
                  <a:schemeClr val="tx1"/>
                </a:solidFill>
                <a:latin typeface="微軟正黑體" panose="020B0604030504040204" pitchFamily="34" charset="-120"/>
                <a:ea typeface="微軟正黑體" panose="020B0604030504040204" pitchFamily="34" charset="-120"/>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spcBef>
                <a:spcPct val="20000"/>
              </a:spcBef>
              <a:buFont typeface="Arial" pitchFamily="34" charset="0"/>
              <a:buChar char="–"/>
              <a:defRPr sz="2400" kern="1200" baseline="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spcBef>
                <a:spcPct val="20000"/>
              </a:spcBef>
              <a:buFont typeface="Arial" pitchFamily="34" charset="0"/>
              <a:buChar char="»"/>
              <a:defRPr sz="2400" kern="1200" baseline="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2800" b="1" i="0" u="none" strike="noStrike" kern="1200" cap="none" spc="0" normalizeH="0" baseline="0" noProof="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r>
              <a:rPr kumimoji="0" lang="zh-TW" altLang="en-US" sz="2800" b="1" i="0" u="none" strike="noStrike" kern="1200" cap="none" spc="0" normalizeH="0" baseline="0" noProof="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日本</a:t>
            </a:r>
            <a:r>
              <a:rPr kumimoji="0" lang="en-US" altLang="zh-TW" sz="2800" b="1" i="0" u="none" strike="noStrike" kern="1200" cap="none" spc="0" normalizeH="0" baseline="0" noProof="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AISF</a:t>
            </a:r>
            <a:r>
              <a:rPr kumimoji="0" lang="zh-TW" altLang="en-US" sz="2800" b="1" i="0" u="none" strike="noStrike" kern="1200" cap="none" spc="0" normalizeH="0" baseline="0" noProof="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及筑波科學博覽會、尼泊爾國際志工</a:t>
            </a:r>
            <a:endParaRPr kumimoji="0" lang="zh-TW" altLang="en-US" sz="2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sp>
        <p:nvSpPr>
          <p:cNvPr id="20" name="投影片編號版面配置區 5"/>
          <p:cNvSpPr txBox="1">
            <a:spLocks noGrp="1"/>
          </p:cNvSpPr>
          <p:nvPr/>
        </p:nvSpPr>
        <p:spPr bwMode="auto">
          <a:xfrm>
            <a:off x="8572500" y="0"/>
            <a:ext cx="571500" cy="428625"/>
          </a:xfrm>
          <a:prstGeom prst="rect">
            <a:avLst/>
          </a:prstGeom>
          <a:noFill/>
          <a:ln w="9525">
            <a:noFill/>
            <a:miter lim="800000"/>
            <a:headEnd/>
            <a:tailEnd/>
          </a:ln>
        </p:spPr>
        <p:txBody>
          <a:bodyPr anchor="b"/>
          <a:lstStyle/>
          <a:p>
            <a:pPr algn="r" fontAlgn="auto">
              <a:spcBef>
                <a:spcPts val="0"/>
              </a:spcBef>
              <a:spcAft>
                <a:spcPts val="0"/>
              </a:spcAft>
            </a:pPr>
            <a:endParaRPr lang="en-US" altLang="zh-TW" sz="1600" b="0">
              <a:solidFill>
                <a:srgbClr val="FFFFFF"/>
              </a:solidFill>
              <a:latin typeface="Calibri"/>
            </a:endParaRPr>
          </a:p>
        </p:txBody>
      </p:sp>
      <p:pic>
        <p:nvPicPr>
          <p:cNvPr id="36" name="圖片 3"/>
          <p:cNvPicPr>
            <a:picLocks noChangeAspect="1"/>
          </p:cNvPicPr>
          <p:nvPr/>
        </p:nvPicPr>
        <p:blipFill>
          <a:blip r:embed="rId3"/>
          <a:srcRect/>
          <a:stretch>
            <a:fillRect/>
          </a:stretch>
        </p:blipFill>
        <p:spPr bwMode="auto">
          <a:xfrm>
            <a:off x="4675956" y="1771650"/>
            <a:ext cx="4010025" cy="5049838"/>
          </a:xfrm>
          <a:prstGeom prst="rect">
            <a:avLst/>
          </a:prstGeom>
          <a:noFill/>
          <a:ln w="9525">
            <a:noFill/>
            <a:miter lim="800000"/>
            <a:headEnd/>
            <a:tailEnd/>
          </a:ln>
        </p:spPr>
      </p:pic>
      <p:pic>
        <p:nvPicPr>
          <p:cNvPr id="37" name="圖片 4"/>
          <p:cNvPicPr>
            <a:picLocks noChangeAspect="1"/>
          </p:cNvPicPr>
          <p:nvPr/>
        </p:nvPicPr>
        <p:blipFill>
          <a:blip r:embed="rId4"/>
          <a:srcRect/>
          <a:stretch>
            <a:fillRect/>
          </a:stretch>
        </p:blipFill>
        <p:spPr bwMode="auto">
          <a:xfrm>
            <a:off x="107504" y="1793875"/>
            <a:ext cx="4570412" cy="5016500"/>
          </a:xfrm>
          <a:prstGeom prst="rect">
            <a:avLst/>
          </a:prstGeom>
          <a:noFill/>
          <a:ln w="9525">
            <a:noFill/>
            <a:miter lim="800000"/>
            <a:headEnd/>
            <a:tailEnd/>
          </a:ln>
        </p:spPr>
      </p:pic>
      <p:sp>
        <p:nvSpPr>
          <p:cNvPr id="38" name="投影片編號版面配置區 2"/>
          <p:cNvSpPr txBox="1">
            <a:spLocks/>
          </p:cNvSpPr>
          <p:nvPr/>
        </p:nvSpPr>
        <p:spPr>
          <a:xfrm>
            <a:off x="8676456" y="6172993"/>
            <a:ext cx="448494" cy="337741"/>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73DA0BB7-265A-403C-9275-D587AB510EDC}" type="slidenum">
              <a:rPr kumimoji="1" lang="zh-TW" altLang="en-US" sz="1200">
                <a:solidFill>
                  <a:prstClr val="black"/>
                </a:solidFill>
                <a:latin typeface="Sylfaen" pitchFamily="18" charset="0"/>
              </a:rPr>
              <a:pPr fontAlgn="auto">
                <a:spcBef>
                  <a:spcPts val="0"/>
                </a:spcBef>
                <a:spcAft>
                  <a:spcPts val="0"/>
                </a:spcAft>
              </a:pPr>
              <a:t>57</a:t>
            </a:fld>
            <a:endParaRPr kumimoji="1" lang="zh-TW" altLang="en-US" sz="1200" dirty="0">
              <a:solidFill>
                <a:prstClr val="black"/>
              </a:solidFill>
              <a:latin typeface="Sylfaen" pitchFamily="18" charset="0"/>
            </a:endParaRPr>
          </a:p>
        </p:txBody>
      </p:sp>
      <p:sp>
        <p:nvSpPr>
          <p:cNvPr id="39" name="Rectangle 2"/>
          <p:cNvSpPr txBox="1">
            <a:spLocks noChangeArrowheads="1"/>
          </p:cNvSpPr>
          <p:nvPr/>
        </p:nvSpPr>
        <p:spPr>
          <a:xfrm>
            <a:off x="414112" y="6508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kern="1200" baseline="0">
                <a:solidFill>
                  <a:schemeClr val="tx1"/>
                </a:solidFill>
                <a:latin typeface="微軟正黑體" panose="020B0604030504040204" pitchFamily="34" charset="-120"/>
                <a:ea typeface="微軟正黑體" panose="020B0604030504040204" pitchFamily="34" charset="-120"/>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36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j-cs"/>
              </a:rPr>
              <a:t>優質屏中</a:t>
            </a:r>
            <a:r>
              <a:rPr kumimoji="0" lang="en-US" altLang="zh-TW" sz="1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j-cs"/>
              </a:rPr>
              <a:t>6</a:t>
            </a:r>
            <a:r>
              <a:rPr kumimoji="0" lang="en-US" altLang="zh-TW" sz="36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j-cs"/>
              </a:rPr>
              <a:t> ~</a:t>
            </a:r>
            <a:r>
              <a:rPr kumimoji="0" lang="zh-TW" altLang="en-US" sz="2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j-cs"/>
              </a:rPr>
              <a:t>築夢計畫</a:t>
            </a:r>
          </a:p>
        </p:txBody>
      </p:sp>
    </p:spTree>
    <p:extLst>
      <p:ext uri="{BB962C8B-B14F-4D97-AF65-F5344CB8AC3E}">
        <p14:creationId xmlns:p14="http://schemas.microsoft.com/office/powerpoint/2010/main" val="27853964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41495" y="692696"/>
            <a:ext cx="8712968" cy="76944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pPr>
            <a:r>
              <a:rPr lang="zh-TW" altLang="en-US"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hlinkClick r:id="rId2"/>
              </a:rPr>
              <a:t>全國高級中等學校</a:t>
            </a:r>
            <a:r>
              <a:rPr lang="zh-TW" altLang="en-US" sz="4400"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hlinkClick r:id="rId2"/>
              </a:rPr>
              <a:t>及五專</a:t>
            </a:r>
            <a:r>
              <a:rPr lang="zh-TW" altLang="en-US"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hlinkClick r:id="rId2"/>
              </a:rPr>
              <a:t>定位</a:t>
            </a:r>
            <a:r>
              <a:rPr lang="zh-TW" altLang="en-US" sz="4400"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hlinkClick r:id="rId2"/>
              </a:rPr>
              <a:t>查詢</a:t>
            </a:r>
            <a:endParaRPr lang="en-US" altLang="zh-TW"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rotWithShape="1">
          <a:blip r:embed="rId3"/>
          <a:srcRect l="-1187" t="12201" r="18500" b="19200"/>
          <a:stretch/>
        </p:blipFill>
        <p:spPr>
          <a:xfrm>
            <a:off x="-108520" y="1649880"/>
            <a:ext cx="9212998" cy="4299399"/>
          </a:xfrm>
          <a:prstGeom prst="rect">
            <a:avLst/>
          </a:prstGeom>
        </p:spPr>
      </p:pic>
    </p:spTree>
    <p:extLst>
      <p:ext uri="{BB962C8B-B14F-4D97-AF65-F5344CB8AC3E}">
        <p14:creationId xmlns:p14="http://schemas.microsoft.com/office/powerpoint/2010/main" val="88438544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投影片編號版面配置區 4"/>
          <p:cNvSpPr txBox="1">
            <a:spLocks noGrp="1"/>
          </p:cNvSpPr>
          <p:nvPr/>
        </p:nvSpPr>
        <p:spPr bwMode="auto">
          <a:xfrm>
            <a:off x="8572500" y="0"/>
            <a:ext cx="571500" cy="428625"/>
          </a:xfrm>
          <a:prstGeom prst="rect">
            <a:avLst/>
          </a:prstGeom>
          <a:noFill/>
          <a:ln w="9525">
            <a:noFill/>
            <a:miter lim="800000"/>
            <a:headEnd/>
            <a:tailEnd/>
          </a:ln>
        </p:spPr>
        <p:txBody>
          <a:bodyPr anchor="b"/>
          <a:lstStyle/>
          <a:p>
            <a:pPr algn="r" fontAlgn="auto">
              <a:spcBef>
                <a:spcPts val="0"/>
              </a:spcBef>
              <a:spcAft>
                <a:spcPts val="0"/>
              </a:spcAft>
            </a:pPr>
            <a:endParaRPr lang="en-US" altLang="zh-TW" sz="1600" b="0">
              <a:solidFill>
                <a:prstClr val="black"/>
              </a:solidFill>
              <a:latin typeface="Calibri"/>
            </a:endParaRPr>
          </a:p>
        </p:txBody>
      </p:sp>
      <p:sp>
        <p:nvSpPr>
          <p:cNvPr id="5" name="投影片編號版面配置區 4"/>
          <p:cNvSpPr txBox="1">
            <a:spLocks noGrp="1"/>
          </p:cNvSpPr>
          <p:nvPr/>
        </p:nvSpPr>
        <p:spPr bwMode="auto">
          <a:xfrm>
            <a:off x="8572500" y="0"/>
            <a:ext cx="571500" cy="428625"/>
          </a:xfrm>
          <a:prstGeom prst="rect">
            <a:avLst/>
          </a:prstGeom>
          <a:noFill/>
          <a:ln w="9525">
            <a:noFill/>
            <a:miter lim="800000"/>
            <a:headEnd/>
            <a:tailEnd/>
          </a:ln>
        </p:spPr>
        <p:txBody>
          <a:bodyPr anchor="b"/>
          <a:lstStyle/>
          <a:p>
            <a:pPr algn="r" fontAlgn="auto">
              <a:spcBef>
                <a:spcPts val="0"/>
              </a:spcBef>
              <a:spcAft>
                <a:spcPts val="0"/>
              </a:spcAft>
            </a:pPr>
            <a:endParaRPr lang="en-US" altLang="zh-TW" sz="1600" b="0">
              <a:solidFill>
                <a:prstClr val="black"/>
              </a:solidFill>
              <a:latin typeface="Calibri"/>
            </a:endParaRPr>
          </a:p>
        </p:txBody>
      </p:sp>
      <p:sp>
        <p:nvSpPr>
          <p:cNvPr id="7" name="投影片編號版面配置區 2"/>
          <p:cNvSpPr txBox="1">
            <a:spLocks/>
          </p:cNvSpPr>
          <p:nvPr/>
        </p:nvSpPr>
        <p:spPr>
          <a:xfrm>
            <a:off x="8676456" y="6172993"/>
            <a:ext cx="448494" cy="337741"/>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73DA0BB7-265A-403C-9275-D587AB510EDC}" type="slidenum">
              <a:rPr kumimoji="1" lang="zh-TW" altLang="en-US" sz="1200">
                <a:solidFill>
                  <a:prstClr val="black"/>
                </a:solidFill>
                <a:latin typeface="Sylfaen" pitchFamily="18" charset="0"/>
              </a:rPr>
              <a:pPr fontAlgn="auto">
                <a:spcBef>
                  <a:spcPts val="0"/>
                </a:spcBef>
                <a:spcAft>
                  <a:spcPts val="0"/>
                </a:spcAft>
              </a:pPr>
              <a:t>60</a:t>
            </a:fld>
            <a:endParaRPr kumimoji="1" lang="zh-TW" altLang="en-US" sz="1200" dirty="0">
              <a:solidFill>
                <a:prstClr val="black"/>
              </a:solidFill>
              <a:latin typeface="Sylfaen" pitchFamily="18" charset="0"/>
            </a:endParaRPr>
          </a:p>
        </p:txBody>
      </p:sp>
      <p:sp>
        <p:nvSpPr>
          <p:cNvPr id="21" name="投影片編號版面配置區 4"/>
          <p:cNvSpPr txBox="1">
            <a:spLocks noGrp="1"/>
          </p:cNvSpPr>
          <p:nvPr/>
        </p:nvSpPr>
        <p:spPr bwMode="auto">
          <a:xfrm>
            <a:off x="8572500" y="0"/>
            <a:ext cx="571500" cy="428625"/>
          </a:xfrm>
          <a:prstGeom prst="rect">
            <a:avLst/>
          </a:prstGeom>
          <a:noFill/>
          <a:ln w="9525">
            <a:noFill/>
            <a:miter lim="800000"/>
            <a:headEnd/>
            <a:tailEnd/>
          </a:ln>
        </p:spPr>
        <p:txBody>
          <a:bodyPr anchor="b"/>
          <a:lstStyle/>
          <a:p>
            <a:pPr algn="r" fontAlgn="auto">
              <a:spcBef>
                <a:spcPts val="0"/>
              </a:spcBef>
              <a:spcAft>
                <a:spcPts val="0"/>
              </a:spcAft>
            </a:pPr>
            <a:endParaRPr lang="en-US" altLang="zh-TW" sz="1600" b="0">
              <a:solidFill>
                <a:prstClr val="black"/>
              </a:solidFill>
              <a:latin typeface="Calibri"/>
            </a:endParaRPr>
          </a:p>
        </p:txBody>
      </p:sp>
      <p:sp>
        <p:nvSpPr>
          <p:cNvPr id="23" name="投影片編號版面配置區 2"/>
          <p:cNvSpPr txBox="1">
            <a:spLocks/>
          </p:cNvSpPr>
          <p:nvPr/>
        </p:nvSpPr>
        <p:spPr>
          <a:xfrm>
            <a:off x="8676456" y="6172993"/>
            <a:ext cx="448494" cy="337741"/>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73DA0BB7-265A-403C-9275-D587AB510EDC}" type="slidenum">
              <a:rPr kumimoji="1" lang="zh-TW" altLang="en-US" sz="1200">
                <a:solidFill>
                  <a:prstClr val="black"/>
                </a:solidFill>
                <a:latin typeface="Sylfaen" pitchFamily="18" charset="0"/>
              </a:rPr>
              <a:pPr fontAlgn="auto">
                <a:spcBef>
                  <a:spcPts val="0"/>
                </a:spcBef>
                <a:spcAft>
                  <a:spcPts val="0"/>
                </a:spcAft>
              </a:pPr>
              <a:t>60</a:t>
            </a:fld>
            <a:endParaRPr kumimoji="1" lang="zh-TW" altLang="en-US" sz="1200" dirty="0">
              <a:solidFill>
                <a:prstClr val="black"/>
              </a:solidFill>
              <a:latin typeface="Sylfaen" pitchFamily="18" charset="0"/>
            </a:endParaRPr>
          </a:p>
        </p:txBody>
      </p:sp>
      <p:sp>
        <p:nvSpPr>
          <p:cNvPr id="20" name="投影片編號版面配置區 5"/>
          <p:cNvSpPr txBox="1">
            <a:spLocks noGrp="1"/>
          </p:cNvSpPr>
          <p:nvPr/>
        </p:nvSpPr>
        <p:spPr bwMode="auto">
          <a:xfrm>
            <a:off x="8572500" y="0"/>
            <a:ext cx="571500" cy="428625"/>
          </a:xfrm>
          <a:prstGeom prst="rect">
            <a:avLst/>
          </a:prstGeom>
          <a:noFill/>
          <a:ln w="9525">
            <a:noFill/>
            <a:miter lim="800000"/>
            <a:headEnd/>
            <a:tailEnd/>
          </a:ln>
        </p:spPr>
        <p:txBody>
          <a:bodyPr anchor="b"/>
          <a:lstStyle/>
          <a:p>
            <a:pPr algn="r" fontAlgn="auto">
              <a:spcBef>
                <a:spcPts val="0"/>
              </a:spcBef>
              <a:spcAft>
                <a:spcPts val="0"/>
              </a:spcAft>
            </a:pPr>
            <a:endParaRPr lang="en-US" altLang="zh-TW" sz="1600" b="0">
              <a:solidFill>
                <a:srgbClr val="FFFFFF"/>
              </a:solidFill>
              <a:latin typeface="Calibri"/>
            </a:endParaRPr>
          </a:p>
        </p:txBody>
      </p:sp>
      <p:sp>
        <p:nvSpPr>
          <p:cNvPr id="38" name="投影片編號版面配置區 2"/>
          <p:cNvSpPr txBox="1">
            <a:spLocks/>
          </p:cNvSpPr>
          <p:nvPr/>
        </p:nvSpPr>
        <p:spPr>
          <a:xfrm>
            <a:off x="8676456" y="6172993"/>
            <a:ext cx="448494" cy="337741"/>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73DA0BB7-265A-403C-9275-D587AB510EDC}" type="slidenum">
              <a:rPr kumimoji="1" lang="zh-TW" altLang="en-US" sz="1200">
                <a:solidFill>
                  <a:prstClr val="black"/>
                </a:solidFill>
                <a:latin typeface="Sylfaen" pitchFamily="18" charset="0"/>
              </a:rPr>
              <a:pPr fontAlgn="auto">
                <a:spcBef>
                  <a:spcPts val="0"/>
                </a:spcBef>
                <a:spcAft>
                  <a:spcPts val="0"/>
                </a:spcAft>
              </a:pPr>
              <a:t>60</a:t>
            </a:fld>
            <a:endParaRPr kumimoji="1" lang="zh-TW" altLang="en-US" sz="1200" dirty="0">
              <a:solidFill>
                <a:prstClr val="black"/>
              </a:solidFill>
              <a:latin typeface="Sylfaen" pitchFamily="18" charset="0"/>
            </a:endParaRPr>
          </a:p>
        </p:txBody>
      </p:sp>
      <p:pic>
        <p:nvPicPr>
          <p:cNvPr id="17" name="圖片 16">
            <a:extLst>
              <a:ext uri="{FF2B5EF4-FFF2-40B4-BE49-F238E27FC236}">
                <a16:creationId xmlns="" xmlns:a16="http://schemas.microsoft.com/office/drawing/2014/main" id="{3E679A6C-8B0E-413A-80E6-D773D3E3880D}"/>
              </a:ext>
            </a:extLst>
          </p:cNvPr>
          <p:cNvPicPr>
            <a:picLocks noChangeAspect="1"/>
          </p:cNvPicPr>
          <p:nvPr/>
        </p:nvPicPr>
        <p:blipFill>
          <a:blip r:embed="rId3"/>
          <a:stretch>
            <a:fillRect/>
          </a:stretch>
        </p:blipFill>
        <p:spPr>
          <a:xfrm rot="474122">
            <a:off x="583457" y="920175"/>
            <a:ext cx="3638550" cy="3286125"/>
          </a:xfrm>
          <a:prstGeom prst="rect">
            <a:avLst/>
          </a:prstGeom>
        </p:spPr>
      </p:pic>
      <p:pic>
        <p:nvPicPr>
          <p:cNvPr id="18" name="圖片 17">
            <a:extLst>
              <a:ext uri="{FF2B5EF4-FFF2-40B4-BE49-F238E27FC236}">
                <a16:creationId xmlns="" xmlns:a16="http://schemas.microsoft.com/office/drawing/2014/main" id="{1344494F-265A-43FE-99BB-082F2E98252E}"/>
              </a:ext>
            </a:extLst>
          </p:cNvPr>
          <p:cNvPicPr>
            <a:picLocks noChangeAspect="1"/>
          </p:cNvPicPr>
          <p:nvPr/>
        </p:nvPicPr>
        <p:blipFill>
          <a:blip r:embed="rId4"/>
          <a:stretch>
            <a:fillRect/>
          </a:stretch>
        </p:blipFill>
        <p:spPr>
          <a:xfrm rot="21219198">
            <a:off x="4631372" y="191507"/>
            <a:ext cx="3638550" cy="3133725"/>
          </a:xfrm>
          <a:prstGeom prst="rect">
            <a:avLst/>
          </a:prstGeom>
        </p:spPr>
      </p:pic>
      <p:sp>
        <p:nvSpPr>
          <p:cNvPr id="22" name="矩形: 圓角 9">
            <a:extLst>
              <a:ext uri="{FF2B5EF4-FFF2-40B4-BE49-F238E27FC236}">
                <a16:creationId xmlns="" xmlns:a16="http://schemas.microsoft.com/office/drawing/2014/main" id="{8940B7D8-0133-4DB4-B12D-0ABD7C01C43A}"/>
              </a:ext>
            </a:extLst>
          </p:cNvPr>
          <p:cNvSpPr/>
          <p:nvPr/>
        </p:nvSpPr>
        <p:spPr>
          <a:xfrm>
            <a:off x="50235" y="4599335"/>
            <a:ext cx="5029200" cy="1736646"/>
          </a:xfrm>
          <a:prstGeom prst="roundRect">
            <a:avLst/>
          </a:prstGeom>
          <a:solidFill>
            <a:srgbClr val="CCECFF"/>
          </a:solidFill>
          <a:ln w="25400" cap="flat" cmpd="sng" algn="ctr">
            <a:solidFill>
              <a:sysClr val="window" lastClr="FFFFFF"/>
            </a:solidFill>
            <a:prstDash val="solid"/>
          </a:ln>
          <a:effectLst/>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zh-TW" altLang="zh-TW" sz="2400" b="0" i="0" u="none" strike="noStrike" kern="100" cap="none" spc="0" normalizeH="0" baseline="0" noProof="0" dirty="0" smtClean="0">
                <a:ln>
                  <a:noFill/>
                </a:ln>
                <a:solidFill>
                  <a:srgbClr val="FF0000"/>
                </a:solidFill>
                <a:effectLst/>
                <a:uLnTx/>
                <a:uFillTx/>
                <a:latin typeface="華康少女文字W7" panose="040F0709000000000000" pitchFamily="81" charset="-120"/>
                <a:ea typeface="華康少女文字W7" panose="040F0709000000000000" pitchFamily="81" charset="-120"/>
                <a:cs typeface="Helvetica" panose="020B0604020202020204" pitchFamily="34" charset="0"/>
              </a:rPr>
              <a:t>築夢計畫之國際壯遊獎助辦法</a:t>
            </a:r>
            <a:endParaRPr kumimoji="0" lang="zh-TW" altLang="zh-TW" sz="1600" b="0" i="0" u="none" strike="noStrike" kern="100" cap="none" spc="0" normalizeH="0" baseline="0" noProof="0" dirty="0" smtClean="0">
              <a:ln>
                <a:noFill/>
              </a:ln>
              <a:solidFill>
                <a:srgbClr val="FF0000"/>
              </a:solidFill>
              <a:effectLst/>
              <a:uLnTx/>
              <a:uFillTx/>
              <a:latin typeface="華康少女文字W7" panose="040F0709000000000000" pitchFamily="81" charset="-120"/>
              <a:ea typeface="華康少女文字W7" panose="040F0709000000000000" pitchFamily="81" charset="-120"/>
              <a:cs typeface="Times New Roman" panose="02020603050405020304" pitchFamily="18" charset="0"/>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US" altLang="zh-TW" sz="1800" b="0" i="0" u="none" strike="noStrike" kern="0" cap="none" spc="0" normalizeH="0" baseline="0" noProof="0" dirty="0" smtClean="0">
                <a:ln>
                  <a:noFill/>
                </a:ln>
                <a:solidFill>
                  <a:srgbClr val="1C1E21"/>
                </a:solidFill>
                <a:effectLst/>
                <a:uLnTx/>
                <a:uFillTx/>
                <a:latin typeface="華康少女文字W7" panose="040F0709000000000000" pitchFamily="81" charset="-120"/>
                <a:ea typeface="華康少女文字W7" panose="040F0709000000000000" pitchFamily="81" charset="-120"/>
                <a:cs typeface="+mn-cs"/>
              </a:rPr>
              <a:t>1.</a:t>
            </a:r>
            <a:r>
              <a:rPr kumimoji="0" lang="zh-TW" altLang="zh-TW" sz="1800" b="0" i="0" u="none" strike="noStrike" kern="0" cap="none" spc="0" normalizeH="0" baseline="0" noProof="0" dirty="0" smtClean="0">
                <a:ln>
                  <a:noFill/>
                </a:ln>
                <a:solidFill>
                  <a:srgbClr val="1C1E21"/>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每組獎助金最少</a:t>
            </a:r>
            <a:r>
              <a:rPr kumimoji="0" lang="en-US" altLang="zh-TW" sz="1800" b="0" i="0" u="none" strike="noStrike" kern="0" cap="none" spc="0" normalizeH="0" baseline="0" noProof="0" dirty="0" smtClean="0">
                <a:ln>
                  <a:noFill/>
                </a:ln>
                <a:solidFill>
                  <a:srgbClr val="1C1E21"/>
                </a:solidFill>
                <a:effectLst/>
                <a:uLnTx/>
                <a:uFillTx/>
                <a:latin typeface="華康粗黑體(P)" panose="020B0700000000000000" pitchFamily="34" charset="-120"/>
                <a:ea typeface="華康粗黑體(P)" panose="020B0700000000000000" pitchFamily="34" charset="-120"/>
                <a:cs typeface="+mn-cs"/>
              </a:rPr>
              <a:t>3</a:t>
            </a:r>
            <a:r>
              <a:rPr kumimoji="0" lang="zh-TW" altLang="zh-TW" sz="1800" b="0" i="0" u="none" strike="noStrike" kern="0" cap="none" spc="0" normalizeH="0" baseline="0" noProof="0" dirty="0" smtClean="0">
                <a:ln>
                  <a:noFill/>
                </a:ln>
                <a:solidFill>
                  <a:srgbClr val="1C1E21"/>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萬元，以企畫書所提經費</a:t>
            </a:r>
            <a:endParaRPr kumimoji="0" lang="en-US" altLang="zh-TW" sz="1800" b="0" i="0" u="none" strike="noStrike" kern="0" cap="none" spc="0" normalizeH="0" baseline="0" noProof="0" dirty="0" smtClean="0">
              <a:ln>
                <a:noFill/>
              </a:ln>
              <a:solidFill>
                <a:srgbClr val="1C1E21"/>
              </a:solidFill>
              <a:effectLst/>
              <a:uLnTx/>
              <a:uFillTx/>
              <a:latin typeface="華康粗黑體(P)" panose="020B0700000000000000" pitchFamily="34" charset="-120"/>
              <a:ea typeface="華康粗黑體(P)" panose="020B0700000000000000" pitchFamily="34" charset="-120"/>
              <a:cs typeface="Helvetica" panose="020B0604020202020204" pitchFamily="34" charset="0"/>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US" altLang="zh-TW" sz="1800" b="0" i="0" u="none" strike="noStrike" kern="0" cap="none" spc="0" normalizeH="0" baseline="0" noProof="0" dirty="0" smtClean="0">
                <a:ln>
                  <a:noFill/>
                </a:ln>
                <a:solidFill>
                  <a:srgbClr val="1C1E21"/>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  </a:t>
            </a:r>
            <a:r>
              <a:rPr kumimoji="0" lang="zh-TW" altLang="zh-TW" sz="1800" b="0" i="0" u="none" strike="noStrike" kern="0" cap="none" spc="0" normalizeH="0" baseline="0" noProof="0" dirty="0" smtClean="0">
                <a:ln>
                  <a:noFill/>
                </a:ln>
                <a:solidFill>
                  <a:srgbClr val="1C1E21"/>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概算之</a:t>
            </a:r>
            <a:r>
              <a:rPr kumimoji="0" lang="en-US" altLang="zh-TW" sz="1800" b="0" i="0" u="none" strike="noStrike" kern="0" cap="none" spc="0" normalizeH="0" baseline="0" noProof="0" dirty="0" smtClean="0">
                <a:ln>
                  <a:noFill/>
                </a:ln>
                <a:solidFill>
                  <a:srgbClr val="1C1E21"/>
                </a:solidFill>
                <a:effectLst/>
                <a:uLnTx/>
                <a:uFillTx/>
                <a:latin typeface="華康粗黑體(P)" panose="020B0700000000000000" pitchFamily="34" charset="-120"/>
                <a:ea typeface="華康粗黑體(P)" panose="020B0700000000000000" pitchFamily="34" charset="-120"/>
                <a:cs typeface="+mn-cs"/>
              </a:rPr>
              <a:t>70%</a:t>
            </a:r>
            <a:r>
              <a:rPr kumimoji="0" lang="zh-TW" altLang="zh-TW" sz="1800" b="0" i="0" u="none" strike="noStrike" kern="0" cap="none" spc="0" normalizeH="0" baseline="0" noProof="0" dirty="0" smtClean="0">
                <a:ln>
                  <a:noFill/>
                </a:ln>
                <a:solidFill>
                  <a:srgbClr val="1C1E21"/>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為原則，</a:t>
            </a:r>
            <a:r>
              <a:rPr kumimoji="0" lang="zh-TW" altLang="zh-TW" sz="1800" b="0" i="0" u="none" strike="noStrike" kern="0" cap="none" spc="0" normalizeH="0" baseline="0" noProof="0" dirty="0" smtClean="0">
                <a:ln>
                  <a:noFill/>
                </a:ln>
                <a:solidFill>
                  <a:srgbClr val="4047E0"/>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最多不超過</a:t>
            </a:r>
            <a:r>
              <a:rPr kumimoji="0" lang="en-US" altLang="zh-TW" sz="1800" b="0" i="0" u="none" strike="noStrike" kern="0" cap="none" spc="0" normalizeH="0" baseline="0" noProof="0" dirty="0" smtClean="0">
                <a:ln>
                  <a:noFill/>
                </a:ln>
                <a:solidFill>
                  <a:srgbClr val="4047E0"/>
                </a:solidFill>
                <a:effectLst/>
                <a:uLnTx/>
                <a:uFillTx/>
                <a:latin typeface="華康粗黑體(P)" panose="020B0700000000000000" pitchFamily="34" charset="-120"/>
                <a:ea typeface="華康粗黑體(P)" panose="020B0700000000000000" pitchFamily="34" charset="-120"/>
                <a:cs typeface="+mn-cs"/>
              </a:rPr>
              <a:t>8</a:t>
            </a:r>
            <a:r>
              <a:rPr kumimoji="0" lang="zh-TW" altLang="zh-TW" sz="1800" b="0" i="0" u="none" strike="noStrike" kern="0" cap="none" spc="0" normalizeH="0" baseline="0" noProof="0" dirty="0" smtClean="0">
                <a:ln>
                  <a:noFill/>
                </a:ln>
                <a:solidFill>
                  <a:srgbClr val="4047E0"/>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萬元</a:t>
            </a:r>
            <a:r>
              <a:rPr kumimoji="0" lang="zh-TW" altLang="zh-TW" sz="1800" b="0" i="0" u="none" strike="noStrike" kern="0" cap="none" spc="0" normalizeH="0" baseline="0" noProof="0" dirty="0" smtClean="0">
                <a:ln>
                  <a:noFill/>
                </a:ln>
                <a:solidFill>
                  <a:srgbClr val="1C1E21"/>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a:t>
            </a:r>
            <a:r>
              <a:rPr kumimoji="0" lang="en-US" altLang="zh-TW" sz="1800" b="0" i="0" u="none" strike="noStrike" kern="0" cap="none" spc="0" normalizeH="0" baseline="0" noProof="0" dirty="0" smtClean="0">
                <a:ln>
                  <a:noFill/>
                </a:ln>
                <a:solidFill>
                  <a:srgbClr val="1C1E21"/>
                </a:solidFill>
                <a:effectLst/>
                <a:uLnTx/>
                <a:uFillTx/>
                <a:latin typeface="華康粗黑體(P)" panose="020B0700000000000000" pitchFamily="34" charset="-120"/>
                <a:ea typeface="華康粗黑體(P)" panose="020B0700000000000000" pitchFamily="34" charset="-120"/>
                <a:cs typeface="+mn-cs"/>
              </a:rPr>
              <a:t/>
            </a:r>
            <a:br>
              <a:rPr kumimoji="0" lang="en-US" altLang="zh-TW" sz="1800" b="0" i="0" u="none" strike="noStrike" kern="0" cap="none" spc="0" normalizeH="0" baseline="0" noProof="0" dirty="0" smtClean="0">
                <a:ln>
                  <a:noFill/>
                </a:ln>
                <a:solidFill>
                  <a:srgbClr val="1C1E21"/>
                </a:solidFill>
                <a:effectLst/>
                <a:uLnTx/>
                <a:uFillTx/>
                <a:latin typeface="華康粗黑體(P)" panose="020B0700000000000000" pitchFamily="34" charset="-120"/>
                <a:ea typeface="華康粗黑體(P)" panose="020B0700000000000000" pitchFamily="34" charset="-120"/>
                <a:cs typeface="+mn-cs"/>
              </a:rPr>
            </a:br>
            <a:r>
              <a:rPr kumimoji="0" lang="en-US" altLang="zh-TW" sz="1800" b="0" i="0" u="none" strike="noStrike" kern="0" cap="none" spc="0" normalizeH="0" baseline="0" noProof="0" dirty="0" smtClean="0">
                <a:ln>
                  <a:noFill/>
                </a:ln>
                <a:solidFill>
                  <a:srgbClr val="1C1E21"/>
                </a:solidFill>
                <a:effectLst/>
                <a:uLnTx/>
                <a:uFillTx/>
                <a:latin typeface="華康粗黑體(P)" panose="020B0700000000000000" pitchFamily="34" charset="-120"/>
                <a:ea typeface="華康粗黑體(P)" panose="020B0700000000000000" pitchFamily="34" charset="-120"/>
                <a:cs typeface="+mn-cs"/>
              </a:rPr>
              <a:t>2.</a:t>
            </a:r>
            <a:r>
              <a:rPr kumimoji="0" lang="zh-TW" altLang="zh-TW" sz="1800" b="0" i="0" u="none" strike="noStrike" kern="0" cap="none" spc="0" normalizeH="0" baseline="0" noProof="0" dirty="0" smtClean="0">
                <a:ln>
                  <a:noFill/>
                </a:ln>
                <a:solidFill>
                  <a:srgbClr val="1C1E21"/>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提案錄取獎助金：</a:t>
            </a:r>
            <a:r>
              <a:rPr kumimoji="0" lang="zh-TW" altLang="zh-TW" sz="1800" b="0" i="0" u="none" strike="noStrike" kern="0" cap="none" spc="0" normalizeH="0" baseline="0" noProof="0" dirty="0" smtClean="0">
                <a:ln>
                  <a:noFill/>
                </a:ln>
                <a:solidFill>
                  <a:srgbClr val="00B050"/>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以審定金額之</a:t>
            </a:r>
            <a:r>
              <a:rPr kumimoji="0" lang="en-US" altLang="zh-TW" sz="1800" b="0" i="0" u="none" strike="noStrike" kern="0" cap="none" spc="0" normalizeH="0" baseline="0" noProof="0" dirty="0" smtClean="0">
                <a:ln>
                  <a:noFill/>
                </a:ln>
                <a:solidFill>
                  <a:srgbClr val="00B050"/>
                </a:solidFill>
                <a:effectLst/>
                <a:uLnTx/>
                <a:uFillTx/>
                <a:latin typeface="華康粗黑體(P)" panose="020B0700000000000000" pitchFamily="34" charset="-120"/>
                <a:ea typeface="華康粗黑體(P)" panose="020B0700000000000000" pitchFamily="34" charset="-120"/>
                <a:cs typeface="+mn-cs"/>
              </a:rPr>
              <a:t>50%</a:t>
            </a:r>
            <a:r>
              <a:rPr kumimoji="0" lang="zh-TW" altLang="zh-TW" sz="1800" b="0" i="0" u="none" strike="noStrike" kern="0" cap="none" spc="0" normalizeH="0" baseline="0" noProof="0" dirty="0" smtClean="0">
                <a:ln>
                  <a:noFill/>
                </a:ln>
                <a:solidFill>
                  <a:srgbClr val="00B050"/>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獎助</a:t>
            </a:r>
            <a:r>
              <a:rPr kumimoji="0" lang="zh-TW" altLang="zh-TW" sz="1800" b="0" i="0" u="none" strike="noStrike" kern="0" cap="none" spc="0" normalizeH="0" baseline="0" noProof="0" dirty="0" smtClean="0">
                <a:ln>
                  <a:noFill/>
                </a:ln>
                <a:solidFill>
                  <a:srgbClr val="1C1E21"/>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a:t>
            </a:r>
            <a:r>
              <a:rPr kumimoji="0" lang="en-US" altLang="zh-TW" sz="1800" b="0" i="0" u="none" strike="noStrike" kern="0" cap="none" spc="0" normalizeH="0" baseline="0" noProof="0" dirty="0" smtClean="0">
                <a:ln>
                  <a:noFill/>
                </a:ln>
                <a:solidFill>
                  <a:srgbClr val="1C1E21"/>
                </a:solidFill>
                <a:effectLst/>
                <a:uLnTx/>
                <a:uFillTx/>
                <a:latin typeface="華康粗黑體(P)" panose="020B0700000000000000" pitchFamily="34" charset="-120"/>
                <a:ea typeface="華康粗黑體(P)" panose="020B0700000000000000" pitchFamily="34" charset="-120"/>
                <a:cs typeface="+mn-cs"/>
              </a:rPr>
              <a:t/>
            </a:r>
            <a:br>
              <a:rPr kumimoji="0" lang="en-US" altLang="zh-TW" sz="1800" b="0" i="0" u="none" strike="noStrike" kern="0" cap="none" spc="0" normalizeH="0" baseline="0" noProof="0" dirty="0" smtClean="0">
                <a:ln>
                  <a:noFill/>
                </a:ln>
                <a:solidFill>
                  <a:srgbClr val="1C1E21"/>
                </a:solidFill>
                <a:effectLst/>
                <a:uLnTx/>
                <a:uFillTx/>
                <a:latin typeface="華康粗黑體(P)" panose="020B0700000000000000" pitchFamily="34" charset="-120"/>
                <a:ea typeface="華康粗黑體(P)" panose="020B0700000000000000" pitchFamily="34" charset="-120"/>
                <a:cs typeface="+mn-cs"/>
              </a:rPr>
            </a:br>
            <a:r>
              <a:rPr kumimoji="0" lang="en-US" altLang="zh-TW" sz="1800" b="0" i="0" u="none" strike="noStrike" kern="0" cap="none" spc="0" normalizeH="0" baseline="0" noProof="0" dirty="0" smtClean="0">
                <a:ln>
                  <a:noFill/>
                </a:ln>
                <a:solidFill>
                  <a:srgbClr val="1C1E21"/>
                </a:solidFill>
                <a:effectLst/>
                <a:uLnTx/>
                <a:uFillTx/>
                <a:latin typeface="華康粗黑體(P)" panose="020B0700000000000000" pitchFamily="34" charset="-120"/>
                <a:ea typeface="華康粗黑體(P)" panose="020B0700000000000000" pitchFamily="34" charset="-120"/>
                <a:cs typeface="+mn-cs"/>
              </a:rPr>
              <a:t>3.</a:t>
            </a:r>
            <a:r>
              <a:rPr kumimoji="0" lang="zh-TW" altLang="zh-TW" sz="1800" b="0" i="0" u="none" strike="noStrike" kern="0" cap="none" spc="0" normalizeH="0" baseline="0" noProof="0" dirty="0" smtClean="0">
                <a:ln>
                  <a:noFill/>
                </a:ln>
                <a:solidFill>
                  <a:srgbClr val="1C1E21"/>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壯遊完成獎助金：</a:t>
            </a:r>
            <a:r>
              <a:rPr kumimoji="0" lang="zh-TW" altLang="zh-TW" sz="1800" b="0" i="0" u="none" strike="noStrike" kern="0" cap="none" spc="0" normalizeH="0" baseline="0" noProof="0" dirty="0" smtClean="0">
                <a:ln>
                  <a:noFill/>
                </a:ln>
                <a:solidFill>
                  <a:srgbClr val="00B050"/>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以審定金額之</a:t>
            </a:r>
            <a:r>
              <a:rPr kumimoji="0" lang="en-US" altLang="zh-TW" sz="1800" b="0" i="0" u="none" strike="noStrike" kern="0" cap="none" spc="0" normalizeH="0" baseline="0" noProof="0" dirty="0" smtClean="0">
                <a:ln>
                  <a:noFill/>
                </a:ln>
                <a:solidFill>
                  <a:srgbClr val="00B050"/>
                </a:solidFill>
                <a:effectLst/>
                <a:uLnTx/>
                <a:uFillTx/>
                <a:latin typeface="華康粗黑體(P)" panose="020B0700000000000000" pitchFamily="34" charset="-120"/>
                <a:ea typeface="華康粗黑體(P)" panose="020B0700000000000000" pitchFamily="34" charset="-120"/>
                <a:cs typeface="+mn-cs"/>
              </a:rPr>
              <a:t>50%</a:t>
            </a:r>
            <a:r>
              <a:rPr kumimoji="0" lang="zh-TW" altLang="zh-TW" sz="1800" b="0" i="0" u="none" strike="noStrike" kern="0" cap="none" spc="0" normalizeH="0" baseline="0" noProof="0" dirty="0" smtClean="0">
                <a:ln>
                  <a:noFill/>
                </a:ln>
                <a:solidFill>
                  <a:srgbClr val="00B050"/>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獎助</a:t>
            </a:r>
            <a:r>
              <a:rPr kumimoji="0" lang="zh-TW" altLang="zh-TW" sz="1800" b="0" i="0" u="none" strike="noStrike" kern="0" cap="none" spc="0" normalizeH="0" baseline="0" noProof="0" dirty="0" smtClean="0">
                <a:ln>
                  <a:noFill/>
                </a:ln>
                <a:solidFill>
                  <a:srgbClr val="1C1E21"/>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a:t>
            </a:r>
            <a:endParaRPr kumimoji="0" lang="zh-TW" altLang="en-US" sz="1800" b="0" i="0" u="none" strike="noStrike" kern="0" cap="none" spc="0" normalizeH="0" baseline="0" noProof="0" dirty="0" smtClean="0">
              <a:ln>
                <a:noFill/>
              </a:ln>
              <a:solidFill>
                <a:prstClr val="white"/>
              </a:solidFill>
              <a:effectLst/>
              <a:uLnTx/>
              <a:uFillTx/>
              <a:latin typeface="華康粗黑體(P)" panose="020B0700000000000000" pitchFamily="34" charset="-120"/>
              <a:ea typeface="華康粗黑體(P)" panose="020B0700000000000000" pitchFamily="34" charset="-120"/>
              <a:cs typeface="+mn-cs"/>
            </a:endParaRPr>
          </a:p>
        </p:txBody>
      </p:sp>
      <p:pic>
        <p:nvPicPr>
          <p:cNvPr id="24" name="Google Shape;317;p12">
            <a:extLst>
              <a:ext uri="{FF2B5EF4-FFF2-40B4-BE49-F238E27FC236}">
                <a16:creationId xmlns="" xmlns:a16="http://schemas.microsoft.com/office/drawing/2014/main" id="{68108BDB-7DF4-4CB2-82A0-41B887CDBAAA}"/>
              </a:ext>
            </a:extLst>
          </p:cNvPr>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rot="274136">
            <a:off x="5330933" y="3700561"/>
            <a:ext cx="3410940" cy="2362825"/>
          </a:xfrm>
          <a:prstGeom prst="rect">
            <a:avLst/>
          </a:prstGeom>
          <a:noFill/>
          <a:ln w="76200">
            <a:solidFill>
              <a:srgbClr val="FFC819"/>
            </a:solidFill>
          </a:ln>
        </p:spPr>
      </p:pic>
      <p:sp>
        <p:nvSpPr>
          <p:cNvPr id="25" name="矩形 24">
            <a:extLst>
              <a:ext uri="{FF2B5EF4-FFF2-40B4-BE49-F238E27FC236}">
                <a16:creationId xmlns="" xmlns:a16="http://schemas.microsoft.com/office/drawing/2014/main" id="{70A118A7-93EA-41A5-A597-43889DCB7B83}"/>
              </a:ext>
            </a:extLst>
          </p:cNvPr>
          <p:cNvSpPr/>
          <p:nvPr/>
        </p:nvSpPr>
        <p:spPr>
          <a:xfrm rot="258076">
            <a:off x="4582874" y="6042970"/>
            <a:ext cx="4572000" cy="461665"/>
          </a:xfrm>
          <a:prstGeom prst="rect">
            <a:avLst/>
          </a:prstGeom>
        </p:spPr>
        <p:txBody>
          <a:bodyPr>
            <a:spAutoFit/>
          </a:bodyPr>
          <a:lstStyle/>
          <a:p>
            <a:pPr algn="ctr" defTabSz="457200" fontAlgn="auto">
              <a:spcBef>
                <a:spcPts val="600"/>
              </a:spcBef>
              <a:spcAft>
                <a:spcPts val="0"/>
              </a:spcAft>
            </a:pPr>
            <a:r>
              <a:rPr lang="zh-TW" altLang="en-US" sz="2400" b="0" dirty="0">
                <a:solidFill>
                  <a:srgbClr val="7030A0"/>
                </a:solidFill>
                <a:latin typeface="華康少女文字W7" panose="040F0709000000000000" pitchFamily="81" charset="-120"/>
                <a:ea typeface="華康少女文字W7" panose="040F0709000000000000" pitchFamily="81" charset="-120"/>
                <a:cs typeface="Montserrat"/>
                <a:sym typeface="Montserrat"/>
              </a:rPr>
              <a:t>日本教育旅行入班交流上課</a:t>
            </a:r>
            <a:r>
              <a:rPr lang="en-US" altLang="zh-TW" sz="2400" b="0" dirty="0">
                <a:solidFill>
                  <a:srgbClr val="7030A0"/>
                </a:solidFill>
                <a:latin typeface="華康少女文字W7" panose="040F0709000000000000" pitchFamily="81" charset="-120"/>
                <a:ea typeface="華康少女文字W7" panose="040F0709000000000000" pitchFamily="81" charset="-120"/>
                <a:cs typeface="Montserrat"/>
                <a:sym typeface="Montserrat"/>
              </a:rPr>
              <a:t>!</a:t>
            </a:r>
            <a:endParaRPr lang="zh-TW" altLang="en-US" sz="2400" b="0" dirty="0">
              <a:solidFill>
                <a:srgbClr val="7030A0"/>
              </a:solidFill>
              <a:latin typeface="華康少女文字W7" panose="040F0709000000000000" pitchFamily="81" charset="-120"/>
              <a:ea typeface="華康少女文字W7" panose="040F0709000000000000" pitchFamily="81" charset="-120"/>
              <a:cs typeface="Montserrat"/>
              <a:sym typeface="Montserrat"/>
            </a:endParaRPr>
          </a:p>
        </p:txBody>
      </p:sp>
      <p:pic>
        <p:nvPicPr>
          <p:cNvPr id="26" name="圖片 25">
            <a:extLst>
              <a:ext uri="{FF2B5EF4-FFF2-40B4-BE49-F238E27FC236}">
                <a16:creationId xmlns="" xmlns:a16="http://schemas.microsoft.com/office/drawing/2014/main" id="{121E606C-DB89-4BF6-A52B-3E8F93A63EF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 y="0"/>
            <a:ext cx="4328794" cy="616171"/>
          </a:xfrm>
          <a:prstGeom prst="rect">
            <a:avLst/>
          </a:prstGeom>
        </p:spPr>
      </p:pic>
    </p:spTree>
    <p:extLst>
      <p:ext uri="{BB962C8B-B14F-4D97-AF65-F5344CB8AC3E}">
        <p14:creationId xmlns:p14="http://schemas.microsoft.com/office/powerpoint/2010/main" val="56121306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CD9A522C-D149-41DD-AA64-5F82E0B3729C}"/>
              </a:ext>
            </a:extLst>
          </p:cNvPr>
          <p:cNvSpPr>
            <a:spLocks noGrp="1"/>
          </p:cNvSpPr>
          <p:nvPr>
            <p:ph type="title"/>
          </p:nvPr>
        </p:nvSpPr>
        <p:spPr>
          <a:xfrm>
            <a:off x="1331640" y="1268760"/>
            <a:ext cx="6571343" cy="1049235"/>
          </a:xfrm>
        </p:spPr>
        <p:txBody>
          <a:bodyPr/>
          <a:lstStyle/>
          <a:p>
            <a:pPr algn="ctr"/>
            <a:r>
              <a:rPr lang="zh-TW" altLang="en-US" b="1" dirty="0">
                <a:solidFill>
                  <a:srgbClr val="0070C0"/>
                </a:solidFill>
                <a:latin typeface="新細明體" panose="02020500000000000000" pitchFamily="18" charset="-120"/>
                <a:ea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ea typeface="新細明體" panose="02020500000000000000" pitchFamily="18" charset="-120"/>
              </a:rPr>
              <a:t>★</a:t>
            </a:r>
            <a:endParaRPr lang="zh-TW" altLang="en-US" b="1" dirty="0">
              <a:solidFill>
                <a:srgbClr val="0070C0"/>
              </a:solidFill>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xmlns="" id="{FD7274C5-7B2C-4584-AA0E-20208F1CE059}"/>
              </a:ext>
            </a:extLst>
          </p:cNvPr>
          <p:cNvSpPr>
            <a:spLocks noGrp="1"/>
          </p:cNvSpPr>
          <p:nvPr>
            <p:ph idx="1"/>
          </p:nvPr>
        </p:nvSpPr>
        <p:spPr>
          <a:xfrm>
            <a:off x="1043608" y="1988840"/>
            <a:ext cx="8229600" cy="4277071"/>
          </a:xfrm>
        </p:spPr>
        <p:txBody>
          <a:bodyPr>
            <a:normAutofit lnSpcReduction="10000"/>
          </a:bodyPr>
          <a:lstStyle/>
          <a:p>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solidFill>
                  <a:srgbClr val="FF0000"/>
                </a:solidFill>
                <a:latin typeface="微軟正黑體" panose="020B0604030504040204" pitchFamily="34" charset="-120"/>
                <a:ea typeface="微軟正黑體" panose="020B0604030504040204" pitchFamily="34" charset="-120"/>
              </a:rPr>
              <a:t>考招分離</a:t>
            </a:r>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，注意各入學管道重要日程</a:t>
            </a:r>
            <a:r>
              <a:rPr lang="en-US" altLang="zh-TW" sz="2800" dirty="0">
                <a:latin typeface="微軟正黑體" panose="020B0604030504040204" pitchFamily="34" charset="-120"/>
                <a:ea typeface="微軟正黑體" panose="020B0604030504040204" pitchFamily="34" charset="-120"/>
              </a:rPr>
              <a:t>!!</a:t>
            </a:r>
          </a:p>
          <a:p>
            <a:pPr lvl="1"/>
            <a:r>
              <a:rPr lang="zh-TW" altLang="en-US" sz="2000" b="1" dirty="0">
                <a:latin typeface="微軟正黑體" panose="020B0604030504040204" pitchFamily="34" charset="-120"/>
                <a:ea typeface="微軟正黑體" panose="020B0604030504040204" pitchFamily="34" charset="-120"/>
              </a:rPr>
              <a:t>報名國中教育會考，不意謂報名入學管道</a:t>
            </a:r>
            <a:endParaRPr lang="en-US" altLang="zh-TW" sz="2000" b="1"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有許多管道不採計國中教育會考</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科學班甄選入學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試辦學習區完全免試</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技優甄審入學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部分就學區之優先免試入學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實用技能學程</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建教合作班</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屏東區</a:t>
            </a:r>
            <a:r>
              <a:rPr lang="zh-TW" altLang="en-US" sz="2000" dirty="0" smtClean="0">
                <a:latin typeface="微軟正黑體" panose="020B0604030504040204" pitchFamily="34" charset="-120"/>
                <a:ea typeface="微軟正黑體" panose="020B0604030504040204" pitchFamily="34" charset="-120"/>
              </a:rPr>
              <a:t>原住民實驗教育班</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國立屏北</a:t>
            </a:r>
            <a:r>
              <a:rPr lang="zh-TW" altLang="en-US" sz="2000" dirty="0" smtClean="0">
                <a:latin typeface="微軟正黑體" panose="020B0604030504040204" pitchFamily="34" charset="-120"/>
                <a:ea typeface="微軟正黑體" panose="020B0604030504040204" pitchFamily="34" charset="-120"/>
              </a:rPr>
              <a:t>高中</a:t>
            </a:r>
            <a:r>
              <a:rPr lang="en-US" altLang="zh-TW" sz="2000" dirty="0" smtClean="0">
                <a:latin typeface="微軟正黑體" panose="020B0604030504040204" pitchFamily="34" charset="-120"/>
                <a:ea typeface="微軟正黑體" panose="020B0604030504040204" pitchFamily="34" charset="-120"/>
              </a:rPr>
              <a:t>)</a:t>
            </a:r>
            <a:endParaRPr lang="en-US" altLang="zh-TW" dirty="0"/>
          </a:p>
          <a:p>
            <a:endParaRPr lang="en-US" altLang="zh-TW" dirty="0"/>
          </a:p>
          <a:p>
            <a:endParaRPr lang="en-US" altLang="zh-TW" dirty="0"/>
          </a:p>
          <a:p>
            <a:endParaRPr lang="en-US" altLang="zh-TW" dirty="0"/>
          </a:p>
          <a:p>
            <a:endParaRPr lang="en-US" altLang="zh-TW" dirty="0"/>
          </a:p>
          <a:p>
            <a:pPr marL="0" indent="0">
              <a:buNone/>
            </a:pPr>
            <a:endParaRPr lang="en-US" altLang="zh-TW" dirty="0"/>
          </a:p>
          <a:p>
            <a:pPr marL="0" indent="0">
              <a:buNone/>
            </a:pPr>
            <a:endParaRPr lang="zh-TW" altLang="en-US" dirty="0"/>
          </a:p>
        </p:txBody>
      </p:sp>
    </p:spTree>
    <p:extLst>
      <p:ext uri="{BB962C8B-B14F-4D97-AF65-F5344CB8AC3E}">
        <p14:creationId xmlns:p14="http://schemas.microsoft.com/office/powerpoint/2010/main" val="30507476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CD9A522C-D149-41DD-AA64-5F82E0B3729C}"/>
              </a:ext>
            </a:extLst>
          </p:cNvPr>
          <p:cNvSpPr>
            <a:spLocks noGrp="1"/>
          </p:cNvSpPr>
          <p:nvPr>
            <p:ph type="title"/>
          </p:nvPr>
        </p:nvSpPr>
        <p:spPr>
          <a:xfrm>
            <a:off x="1322332" y="1279158"/>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xmlns="" id="{FD7274C5-7B2C-4584-AA0E-20208F1CE059}"/>
              </a:ext>
            </a:extLst>
          </p:cNvPr>
          <p:cNvSpPr>
            <a:spLocks noGrp="1"/>
          </p:cNvSpPr>
          <p:nvPr>
            <p:ph idx="1"/>
          </p:nvPr>
        </p:nvSpPr>
        <p:spPr>
          <a:xfrm>
            <a:off x="614362" y="2348880"/>
            <a:ext cx="8229600" cy="4277071"/>
          </a:xfrm>
        </p:spPr>
        <p:txBody>
          <a:bodyPr/>
          <a:lstStyle/>
          <a:p>
            <a:r>
              <a:rPr lang="zh-TW" altLang="en-US" sz="2400" dirty="0">
                <a:latin typeface="微軟正黑體" panose="020B0604030504040204" pitchFamily="34" charset="-120"/>
                <a:ea typeface="微軟正黑體" panose="020B0604030504040204" pitchFamily="34" charset="-120"/>
              </a:rPr>
              <a:t>請學生及家長注意所參加之入學管道，</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報到與放棄錄取資格</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時間</a:t>
            </a:r>
            <a:endParaRPr lang="en-US" altLang="zh-TW" sz="2400"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一定要仔細思考，慎重決定。</a:t>
            </a:r>
            <a:endParaRPr lang="en-US" altLang="zh-TW" sz="2800" dirty="0">
              <a:latin typeface="微軟正黑體" panose="020B0604030504040204" pitchFamily="34" charset="-120"/>
              <a:ea typeface="微軟正黑體" panose="020B0604030504040204" pitchFamily="34" charset="-120"/>
            </a:endParaRPr>
          </a:p>
          <a:p>
            <a:r>
              <a:rPr lang="zh-TW" altLang="en-US" sz="2800" dirty="0">
                <a:solidFill>
                  <a:srgbClr val="FF0000"/>
                </a:solidFill>
                <a:latin typeface="微軟正黑體" panose="020B0604030504040204" pitchFamily="34" charset="-120"/>
                <a:ea typeface="微軟正黑體" panose="020B0604030504040204" pitchFamily="34" charset="-120"/>
              </a:rPr>
              <a:t>千萬不要逾期放棄。</a:t>
            </a:r>
            <a:endParaRPr lang="en-US" altLang="zh-TW" sz="2800" dirty="0">
              <a:solidFill>
                <a:srgbClr val="FF0000"/>
              </a:solidFill>
              <a:latin typeface="微軟正黑體" panose="020B0604030504040204" pitchFamily="34" charset="-120"/>
              <a:ea typeface="微軟正黑體" panose="020B0604030504040204" pitchFamily="34" charset="-120"/>
            </a:endParaRPr>
          </a:p>
          <a:p>
            <a:endParaRPr lang="en-US" altLang="zh-TW" dirty="0"/>
          </a:p>
          <a:p>
            <a:endParaRPr lang="en-US" altLang="zh-TW" dirty="0"/>
          </a:p>
          <a:p>
            <a:pPr marL="0" indent="0">
              <a:buNone/>
            </a:pPr>
            <a:endParaRPr lang="en-US" altLang="zh-TW" dirty="0"/>
          </a:p>
          <a:p>
            <a:pPr marL="0" indent="0">
              <a:buNone/>
            </a:pPr>
            <a:endParaRPr lang="zh-TW" altLang="en-US" dirty="0"/>
          </a:p>
        </p:txBody>
      </p:sp>
      <p:sp>
        <p:nvSpPr>
          <p:cNvPr id="4" name="矩形 3">
            <a:extLst>
              <a:ext uri="{FF2B5EF4-FFF2-40B4-BE49-F238E27FC236}">
                <a16:creationId xmlns:a16="http://schemas.microsoft.com/office/drawing/2014/main" xmlns="" id="{1DE01A08-B8B9-43BA-822E-BD11164356D5}"/>
              </a:ext>
            </a:extLst>
          </p:cNvPr>
          <p:cNvSpPr/>
          <p:nvPr/>
        </p:nvSpPr>
        <p:spPr>
          <a:xfrm>
            <a:off x="971599" y="3429000"/>
            <a:ext cx="7272808" cy="13681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zh-TW" altLang="en-US" dirty="0"/>
              <a:t>招生簡章中通常都會有一段話：</a:t>
            </a:r>
            <a:endParaRPr lang="en-US" altLang="zh-TW" dirty="0"/>
          </a:p>
          <a:p>
            <a:endParaRPr lang="en-US" altLang="zh-TW" dirty="0"/>
          </a:p>
          <a:p>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經任一管道錄取且報到學生，需於其招生簡章所規定之放棄錄取資格期限內，完成放棄錄取資格，始得報名</a:t>
            </a:r>
            <a:r>
              <a:rPr lang="en-US" altLang="zh-TW" sz="20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072624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1A2C07F0-1EA5-4CF5-B7C3-9E5C69C6E609}"/>
              </a:ext>
            </a:extLst>
          </p:cNvPr>
          <p:cNvSpPr>
            <a:spLocks noGrp="1"/>
          </p:cNvSpPr>
          <p:nvPr>
            <p:ph type="title"/>
          </p:nvPr>
        </p:nvSpPr>
        <p:spPr>
          <a:xfrm>
            <a:off x="1443490" y="1217777"/>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xmlns="" id="{70EEBFB2-BBE5-49AD-8187-C584384F0833}"/>
              </a:ext>
            </a:extLst>
          </p:cNvPr>
          <p:cNvSpPr>
            <a:spLocks noGrp="1"/>
          </p:cNvSpPr>
          <p:nvPr>
            <p:ph idx="1"/>
          </p:nvPr>
        </p:nvSpPr>
        <p:spPr>
          <a:xfrm>
            <a:off x="395536" y="2060848"/>
            <a:ext cx="8352928" cy="3450613"/>
          </a:xfrm>
        </p:spPr>
        <p:txBody>
          <a:bodyPr/>
          <a:lstStyle/>
          <a:p>
            <a:pPr marL="0" indent="0">
              <a:buNone/>
            </a:pPr>
            <a:r>
              <a:rPr lang="zh-TW" altLang="en-US" sz="2800" b="1" dirty="0">
                <a:latin typeface="微軟正黑體" panose="020B0604030504040204" pitchFamily="34" charset="-120"/>
                <a:ea typeface="微軟正黑體" panose="020B0604030504040204" pitchFamily="34" charset="-120"/>
              </a:rPr>
              <a:t>           沒有簡章之招生行為，</a:t>
            </a:r>
            <a:endParaRPr lang="en-US" altLang="zh-TW" sz="2800" b="1" dirty="0">
              <a:latin typeface="微軟正黑體" panose="020B0604030504040204" pitchFamily="34" charset="-120"/>
              <a:ea typeface="微軟正黑體" panose="020B0604030504040204" pitchFamily="34" charset="-120"/>
            </a:endParaRPr>
          </a:p>
          <a:p>
            <a:pPr marL="0" indent="0">
              <a:buNone/>
            </a:pPr>
            <a:r>
              <a:rPr lang="zh-TW" altLang="en-US" sz="2800" b="1" dirty="0">
                <a:latin typeface="微軟正黑體" panose="020B0604030504040204" pitchFamily="34" charset="-120"/>
                <a:ea typeface="微軟正黑體" panose="020B0604030504040204" pitchFamily="34" charset="-120"/>
              </a:rPr>
              <a:t>           勿隨意同意招生學校要去就讀。</a:t>
            </a:r>
            <a:endParaRPr lang="en-US" altLang="zh-TW" sz="2800" b="1"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保管好畢業證書</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勿隨意繳交入學相關費用</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有問題請向主管機關或各入學管道主辦學校反應，請求協助</a:t>
            </a:r>
            <a:endParaRPr lang="en-US" altLang="zh-TW" sz="2400" dirty="0">
              <a:latin typeface="微軟正黑體" panose="020B0604030504040204" pitchFamily="34" charset="-120"/>
              <a:ea typeface="微軟正黑體" panose="020B0604030504040204" pitchFamily="34" charset="-120"/>
            </a:endParaRPr>
          </a:p>
          <a:p>
            <a:endParaRPr lang="zh-TW" altLang="en-US" dirty="0"/>
          </a:p>
        </p:txBody>
      </p:sp>
    </p:spTree>
    <p:extLst>
      <p:ext uri="{BB962C8B-B14F-4D97-AF65-F5344CB8AC3E}">
        <p14:creationId xmlns:p14="http://schemas.microsoft.com/office/powerpoint/2010/main" val="36315233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A9CAECD6-8B43-45FE-A7B1-A1B2578C37B8}"/>
              </a:ext>
            </a:extLst>
          </p:cNvPr>
          <p:cNvSpPr>
            <a:spLocks noGrp="1"/>
          </p:cNvSpPr>
          <p:nvPr>
            <p:ph type="title"/>
          </p:nvPr>
        </p:nvSpPr>
        <p:spPr>
          <a:xfrm>
            <a:off x="1443490" y="1196752"/>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xmlns="" id="{D1F9ECA3-4551-42C2-9E74-E1A39D013393}"/>
              </a:ext>
            </a:extLst>
          </p:cNvPr>
          <p:cNvSpPr>
            <a:spLocks noGrp="1"/>
          </p:cNvSpPr>
          <p:nvPr>
            <p:ph idx="1"/>
          </p:nvPr>
        </p:nvSpPr>
        <p:spPr>
          <a:xfrm>
            <a:off x="1056753" y="2060848"/>
            <a:ext cx="7344816" cy="3450613"/>
          </a:xfrm>
        </p:spPr>
        <p:txBody>
          <a:bodyPr>
            <a:normAutofit/>
          </a:bodyPr>
          <a:lstStyle/>
          <a:p>
            <a:r>
              <a:rPr lang="zh-TW" altLang="en-US" sz="2400" dirty="0">
                <a:latin typeface="微軟正黑體" panose="020B0604030504040204" pitchFamily="34" charset="-120"/>
                <a:ea typeface="微軟正黑體" panose="020B0604030504040204" pitchFamily="34" charset="-120"/>
              </a:rPr>
              <a:t>提醒家長及學生可以至想要就讀的高級中等學校的網站，瀏覽學校的三年課程規劃。</a:t>
            </a:r>
            <a:endParaRPr lang="en-US" altLang="zh-TW" sz="24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課程規劃要瀏覽適用</a:t>
            </a:r>
            <a:r>
              <a:rPr lang="en-US" altLang="zh-TW" sz="2000" dirty="0" smtClean="0">
                <a:solidFill>
                  <a:srgbClr val="FF0000"/>
                </a:solidFill>
                <a:latin typeface="微軟正黑體" panose="020B0604030504040204" pitchFamily="34" charset="-120"/>
                <a:ea typeface="微軟正黑體" panose="020B0604030504040204" pitchFamily="34" charset="-120"/>
              </a:rPr>
              <a:t>112</a:t>
            </a:r>
            <a:r>
              <a:rPr lang="zh-TW" altLang="en-US" sz="2000" dirty="0" smtClean="0">
                <a:solidFill>
                  <a:srgbClr val="FF0000"/>
                </a:solidFill>
                <a:latin typeface="微軟正黑體" panose="020B0604030504040204" pitchFamily="34" charset="-120"/>
                <a:ea typeface="微軟正黑體" panose="020B0604030504040204" pitchFamily="34" charset="-120"/>
              </a:rPr>
              <a:t>學年</a:t>
            </a:r>
            <a:r>
              <a:rPr lang="zh-TW" altLang="en-US" sz="2000" dirty="0">
                <a:solidFill>
                  <a:srgbClr val="FF0000"/>
                </a:solidFill>
                <a:latin typeface="微軟正黑體" panose="020B0604030504040204" pitchFamily="34" charset="-120"/>
                <a:ea typeface="微軟正黑體" panose="020B0604030504040204" pitchFamily="34" charset="-120"/>
              </a:rPr>
              <a:t>度入學</a:t>
            </a:r>
            <a:r>
              <a:rPr lang="zh-TW" altLang="en-US" sz="2000" dirty="0">
                <a:latin typeface="微軟正黑體" panose="020B0604030504040204" pitchFamily="34" charset="-120"/>
                <a:ea typeface="微軟正黑體" panose="020B0604030504040204" pitchFamily="34" charset="-120"/>
              </a:rPr>
              <a:t>學生</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學習歷程的參採</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學測及分科考試之科目及範圍均有變動</a:t>
            </a:r>
            <a:endParaRPr lang="en-US" altLang="zh-TW" sz="20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請學生及家長於入學高級中等學校後，務必注意各高級中等學校的宣導。</a:t>
            </a:r>
          </a:p>
        </p:txBody>
      </p:sp>
      <p:pic>
        <p:nvPicPr>
          <p:cNvPr id="4" name="圖片 3">
            <a:hlinkClick r:id="rId2" action="ppaction://hlinksldjump"/>
            <a:extLst>
              <a:ext uri="{FF2B5EF4-FFF2-40B4-BE49-F238E27FC236}">
                <a16:creationId xmlns:a16="http://schemas.microsoft.com/office/drawing/2014/main" xmlns="" id="{8CC402B9-BF66-4D18-866B-869BC557F4F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14665688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dirty="0">
                <a:solidFill>
                  <a:srgbClr val="FF0000"/>
                </a:solidFill>
                <a:latin typeface="微軟正黑體" pitchFamily="34" charset="-120"/>
                <a:ea typeface="微軟正黑體" pitchFamily="34" charset="-120"/>
              </a:rPr>
              <a:t>結語</a:t>
            </a:r>
          </a:p>
        </p:txBody>
      </p:sp>
      <p:sp>
        <p:nvSpPr>
          <p:cNvPr id="4" name="Freeform 1498"/>
          <p:cNvSpPr>
            <a:spLocks/>
          </p:cNvSpPr>
          <p:nvPr/>
        </p:nvSpPr>
        <p:spPr bwMode="auto">
          <a:xfrm>
            <a:off x="3359150" y="1771229"/>
            <a:ext cx="3616325" cy="2087562"/>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99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6" name="Freeform 1497"/>
          <p:cNvSpPr>
            <a:spLocks/>
          </p:cNvSpPr>
          <p:nvPr/>
        </p:nvSpPr>
        <p:spPr bwMode="auto">
          <a:xfrm>
            <a:off x="3327400" y="3849266"/>
            <a:ext cx="3641725" cy="2111375"/>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ysClr val="windowText" lastClr="000000">
              <a:alpha val="30196"/>
            </a:sys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7" name="AutoShape 1494"/>
          <p:cNvSpPr>
            <a:spLocks noChangeArrowheads="1"/>
          </p:cNvSpPr>
          <p:nvPr/>
        </p:nvSpPr>
        <p:spPr bwMode="auto">
          <a:xfrm>
            <a:off x="2127250" y="1772816"/>
            <a:ext cx="4845050" cy="4191000"/>
          </a:xfrm>
          <a:prstGeom prst="hexagon">
            <a:avLst>
              <a:gd name="adj" fmla="val 28902"/>
              <a:gd name="vf" fmla="val 115470"/>
            </a:avLst>
          </a:prstGeom>
          <a:solidFill>
            <a:srgbClr val="838143">
              <a:alpha val="39999"/>
            </a:srgbClr>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8" name="AutoShape 1423"/>
          <p:cNvSpPr>
            <a:spLocks noChangeArrowheads="1"/>
          </p:cNvSpPr>
          <p:nvPr/>
        </p:nvSpPr>
        <p:spPr bwMode="auto">
          <a:xfrm>
            <a:off x="2806700" y="2452266"/>
            <a:ext cx="3513138" cy="3038475"/>
          </a:xfrm>
          <a:prstGeom prst="hexagon">
            <a:avLst>
              <a:gd name="adj" fmla="val 28905"/>
              <a:gd name="vf" fmla="val 115470"/>
            </a:avLst>
          </a:prstGeom>
          <a:solidFill>
            <a:srgbClr val="DDDDDD"/>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9" name="Freeform 1428"/>
          <p:cNvSpPr>
            <a:spLocks/>
          </p:cNvSpPr>
          <p:nvPr/>
        </p:nvSpPr>
        <p:spPr bwMode="auto">
          <a:xfrm>
            <a:off x="4562475" y="24586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808080"/>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0" name="Freeform 1436"/>
          <p:cNvSpPr>
            <a:spLocks/>
          </p:cNvSpPr>
          <p:nvPr/>
        </p:nvSpPr>
        <p:spPr bwMode="auto">
          <a:xfrm>
            <a:off x="2809875" y="397309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4D4D4D"/>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1" name="Freeform 1437"/>
          <p:cNvSpPr>
            <a:spLocks/>
          </p:cNvSpPr>
          <p:nvPr/>
        </p:nvSpPr>
        <p:spPr bwMode="auto">
          <a:xfrm>
            <a:off x="4797425" y="24459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2" name="Freeform 1427"/>
          <p:cNvSpPr>
            <a:spLocks/>
          </p:cNvSpPr>
          <p:nvPr/>
        </p:nvSpPr>
        <p:spPr bwMode="auto">
          <a:xfrm>
            <a:off x="2603500" y="4185816"/>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3" name="Freeform 1429"/>
          <p:cNvSpPr>
            <a:spLocks/>
          </p:cNvSpPr>
          <p:nvPr/>
        </p:nvSpPr>
        <p:spPr bwMode="auto">
          <a:xfrm>
            <a:off x="2714625" y="22077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4" name="Text Box 1469"/>
          <p:cNvSpPr txBox="1">
            <a:spLocks noChangeArrowheads="1"/>
          </p:cNvSpPr>
          <p:nvPr/>
        </p:nvSpPr>
        <p:spPr bwMode="auto">
          <a:xfrm>
            <a:off x="250825" y="1612479"/>
            <a:ext cx="2695575" cy="1816100"/>
          </a:xfrm>
          <a:prstGeom prst="rect">
            <a:avLst/>
          </a:prstGeom>
          <a:noFill/>
          <a:ln>
            <a:noFill/>
          </a:ln>
          <a:effectLst/>
        </p:spPr>
        <p:txBody>
          <a:bodyPr>
            <a:spAutoFit/>
          </a:bodyPr>
          <a:lstStyle/>
          <a:p>
            <a:pPr>
              <a:defRPr/>
            </a:pPr>
            <a:r>
              <a:rPr kumimoji="1" lang="zh-TW" altLang="en-US" sz="2800" dirty="0">
                <a:solidFill>
                  <a:srgbClr val="316E83"/>
                </a:solidFill>
                <a:effectLst>
                  <a:outerShdw blurRad="50800" dist="38100" dir="2700000" algn="tl" rotWithShape="0">
                    <a:prstClr val="white"/>
                  </a:outerShdw>
                </a:effectLst>
                <a:latin typeface="微軟正黑體" pitchFamily="34" charset="-120"/>
                <a:ea typeface="微軟正黑體" pitchFamily="34" charset="-120"/>
              </a:rPr>
              <a:t>十二年國民基本教育成功的關鍵因素：</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確保優質的高級中等教育</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15" name="Freeform 1481"/>
          <p:cNvSpPr>
            <a:spLocks/>
          </p:cNvSpPr>
          <p:nvPr/>
        </p:nvSpPr>
        <p:spPr bwMode="auto">
          <a:xfrm>
            <a:off x="2571750" y="422074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solidFill>
              <a:srgbClr val="FFFFFF">
                <a:alpha val="50195"/>
              </a:srgb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6" name="Freeform 1482"/>
          <p:cNvSpPr>
            <a:spLocks/>
          </p:cNvSpPr>
          <p:nvPr/>
        </p:nvSpPr>
        <p:spPr bwMode="auto">
          <a:xfrm>
            <a:off x="4851400" y="245226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7" name="Freeform 1483"/>
          <p:cNvSpPr>
            <a:spLocks/>
          </p:cNvSpPr>
          <p:nvPr/>
        </p:nvSpPr>
        <p:spPr bwMode="auto">
          <a:xfrm>
            <a:off x="2682875" y="21569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8" name="Line 1477"/>
          <p:cNvSpPr>
            <a:spLocks noChangeShapeType="1"/>
          </p:cNvSpPr>
          <p:nvPr/>
        </p:nvSpPr>
        <p:spPr bwMode="auto">
          <a:xfrm>
            <a:off x="5949950" y="4623966"/>
            <a:ext cx="2943225"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9" name="WordArt 1473"/>
          <p:cNvSpPr>
            <a:spLocks noChangeArrowheads="1" noChangeShapeType="1" noTextEdit="1"/>
          </p:cNvSpPr>
          <p:nvPr/>
        </p:nvSpPr>
        <p:spPr bwMode="auto">
          <a:xfrm rot="-3565994">
            <a:off x="5155407" y="3746872"/>
            <a:ext cx="1085850" cy="296863"/>
          </a:xfrm>
          <a:prstGeom prst="rect">
            <a:avLst/>
          </a:prstGeom>
        </p:spPr>
        <p:txBody>
          <a:bodyPr wrap="none" fromWordArt="1">
            <a:prstTxWarp prst="textPlain">
              <a:avLst>
                <a:gd name="adj" fmla="val 41255"/>
              </a:avLst>
            </a:prstTxWarp>
          </a:bodyPr>
          <a:lstStyle/>
          <a:p>
            <a:r>
              <a:rPr kumimoji="1" lang="zh-TW" altLang="en-US" sz="3600" kern="10">
                <a:ln w="9525">
                  <a:noFill/>
                  <a:round/>
                  <a:headEnd/>
                  <a:tailEnd/>
                </a:ln>
                <a:solidFill>
                  <a:srgbClr val="FFFF00"/>
                </a:solidFill>
                <a:effectLst>
                  <a:outerShdw dist="25400" algn="ctr" rotWithShape="0">
                    <a:prstClr val="black">
                      <a:alpha val="50000"/>
                    </a:prstClr>
                  </a:outerShdw>
                </a:effectLst>
                <a:latin typeface="微軟正黑體" pitchFamily="34" charset="-120"/>
                <a:ea typeface="微軟正黑體" pitchFamily="34" charset="-120"/>
              </a:rPr>
              <a:t>務實</a:t>
            </a:r>
          </a:p>
        </p:txBody>
      </p:sp>
      <p:sp>
        <p:nvSpPr>
          <p:cNvPr id="20" name="WordArt 1474"/>
          <p:cNvSpPr>
            <a:spLocks noChangeArrowheads="1" noChangeShapeType="1" noTextEdit="1"/>
          </p:cNvSpPr>
          <p:nvPr/>
        </p:nvSpPr>
        <p:spPr bwMode="auto">
          <a:xfrm>
            <a:off x="3187700" y="4839866"/>
            <a:ext cx="1371600" cy="296863"/>
          </a:xfrm>
          <a:prstGeom prst="rect">
            <a:avLst/>
          </a:prstGeom>
        </p:spPr>
        <p:txBody>
          <a:bodyPr wrap="none" fromWordArt="1">
            <a:prstTxWarp prst="textPlain">
              <a:avLst>
                <a:gd name="adj" fmla="val 56944"/>
              </a:avLst>
            </a:prstTxWarp>
          </a:bodyPr>
          <a:lstStyle/>
          <a:p>
            <a:r>
              <a:rPr kumimoji="1" lang="zh-TW" altLang="en-US" sz="3600" kern="10">
                <a:ln w="9525">
                  <a:noFill/>
                  <a:round/>
                  <a:headEnd/>
                  <a:tailEnd/>
                </a:ln>
                <a:solidFill>
                  <a:srgbClr val="CCC1DA"/>
                </a:solidFill>
                <a:effectLst>
                  <a:outerShdw dist="25400" algn="ctr" rotWithShape="0">
                    <a:prstClr val="black">
                      <a:alpha val="50000"/>
                    </a:prstClr>
                  </a:outerShdw>
                </a:effectLst>
                <a:latin typeface="微軟正黑體" pitchFamily="34" charset="-120"/>
                <a:ea typeface="微軟正黑體" pitchFamily="34" charset="-120"/>
              </a:rPr>
              <a:t>務必</a:t>
            </a:r>
          </a:p>
        </p:txBody>
      </p:sp>
      <p:sp>
        <p:nvSpPr>
          <p:cNvPr id="21" name="WordArt 1472"/>
          <p:cNvSpPr>
            <a:spLocks noChangeArrowheads="1" noChangeShapeType="1" noTextEdit="1"/>
          </p:cNvSpPr>
          <p:nvPr/>
        </p:nvSpPr>
        <p:spPr bwMode="auto">
          <a:xfrm>
            <a:off x="3343275" y="2836441"/>
            <a:ext cx="1301750" cy="296863"/>
          </a:xfrm>
          <a:prstGeom prst="rect">
            <a:avLst/>
          </a:prstGeom>
        </p:spPr>
        <p:txBody>
          <a:bodyPr wrap="none" fromWordArt="1">
            <a:prstTxWarp prst="textPlain">
              <a:avLst>
                <a:gd name="adj" fmla="val 43560"/>
              </a:avLst>
            </a:prstTxWarp>
          </a:bodyPr>
          <a:lstStyle/>
          <a:p>
            <a:r>
              <a:rPr kumimoji="1" lang="zh-TW" altLang="en-US" sz="3600" kern="10" dirty="0">
                <a:ln w="9525">
                  <a:noFill/>
                  <a:round/>
                  <a:headEnd/>
                  <a:tailEnd/>
                </a:ln>
                <a:solidFill>
                  <a:srgbClr val="CCFFFF"/>
                </a:solidFill>
                <a:effectLst>
                  <a:outerShdw dist="25400" algn="ctr" rotWithShape="0">
                    <a:prstClr val="black">
                      <a:alpha val="50000"/>
                    </a:prstClr>
                  </a:outerShdw>
                </a:effectLst>
                <a:latin typeface="微軟正黑體" pitchFamily="34" charset="-120"/>
                <a:ea typeface="微軟正黑體" pitchFamily="34" charset="-120"/>
              </a:rPr>
              <a:t>務本</a:t>
            </a:r>
          </a:p>
        </p:txBody>
      </p:sp>
      <p:sp>
        <p:nvSpPr>
          <p:cNvPr id="22" name="Text Box 1469"/>
          <p:cNvSpPr txBox="1">
            <a:spLocks noChangeArrowheads="1"/>
          </p:cNvSpPr>
          <p:nvPr/>
        </p:nvSpPr>
        <p:spPr bwMode="auto">
          <a:xfrm>
            <a:off x="250825" y="3828629"/>
            <a:ext cx="2695575" cy="1816100"/>
          </a:xfrm>
          <a:prstGeom prst="rect">
            <a:avLst/>
          </a:prstGeom>
          <a:noFill/>
          <a:ln>
            <a:noFill/>
          </a:ln>
          <a:effectLst/>
        </p:spPr>
        <p:txBody>
          <a:bodyPr>
            <a:spAutoFit/>
          </a:bodyPr>
          <a:lstStyle>
            <a:defPPr>
              <a:defRPr lang="zh-TW"/>
            </a:defPPr>
            <a:lvl1pPr fontAlgn="t">
              <a:buFontTx/>
              <a:buChar char="•"/>
              <a:defRPr sz="1200" b="1">
                <a:solidFill>
                  <a:srgbClr val="5E8000"/>
                </a:solidFill>
                <a:latin typeface="Arial" charset="0"/>
              </a:defRPr>
            </a:lvl1pPr>
          </a:lstStyle>
          <a:p>
            <a:pPr>
              <a:buFontTx/>
              <a:buNone/>
              <a:defRPr/>
            </a:pPr>
            <a:r>
              <a:rPr kumimoji="1" lang="zh-TW" altLang="en-US" sz="2800" dirty="0">
                <a:solidFill>
                  <a:srgbClr val="8064A2">
                    <a:lumMod val="75000"/>
                  </a:srgbClr>
                </a:solidFill>
                <a:effectLst>
                  <a:outerShdw blurRad="50800" dist="38100" dir="2700000" algn="tl" rotWithShape="0">
                    <a:prstClr val="white"/>
                  </a:outerShdw>
                </a:effectLst>
                <a:latin typeface="微軟正黑體" pitchFamily="34" charset="-120"/>
                <a:ea typeface="微軟正黑體" pitchFamily="34" charset="-120"/>
              </a:rPr>
              <a:t>孩子是我們的未來，我們必須要</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善待和成就每一個孩子</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3" name="Text Box 1469"/>
          <p:cNvSpPr txBox="1">
            <a:spLocks noChangeArrowheads="1"/>
          </p:cNvSpPr>
          <p:nvPr/>
        </p:nvSpPr>
        <p:spPr bwMode="auto">
          <a:xfrm>
            <a:off x="6319838" y="2377654"/>
            <a:ext cx="2695575" cy="2246312"/>
          </a:xfrm>
          <a:prstGeom prst="rect">
            <a:avLst/>
          </a:prstGeom>
          <a:noFill/>
          <a:ln>
            <a:noFill/>
          </a:ln>
          <a:effectLst/>
        </p:spPr>
        <p:txBody>
          <a:bodyPr>
            <a:spAutoFit/>
          </a:bodyPr>
          <a:lstStyle>
            <a:defPPr>
              <a:defRPr lang="zh-TW"/>
            </a:defPPr>
            <a:lvl1pPr>
              <a:defRPr sz="2800">
                <a:solidFill>
                  <a:srgbClr val="316E83"/>
                </a:solidFill>
                <a:latin typeface="華康儷粗圓" pitchFamily="49" charset="-120"/>
                <a:ea typeface="華康儷粗圓" pitchFamily="49" charset="-120"/>
              </a:defRPr>
            </a:lvl1pPr>
          </a:lstStyle>
          <a:p>
            <a:pPr>
              <a:defRPr/>
            </a:pP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高級中等教育實踐</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「愛其所擇」</a:t>
            </a:r>
            <a: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t/>
            </a:r>
            <a:b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b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，找回學生學習的</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樂趣和動力，然後學以致用</a:t>
            </a:r>
            <a:endParaRPr kumimoji="1" lang="en-US" altLang="zh-TW"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4" name="Line 1475"/>
          <p:cNvSpPr>
            <a:spLocks noChangeShapeType="1"/>
          </p:cNvSpPr>
          <p:nvPr/>
        </p:nvSpPr>
        <p:spPr bwMode="auto">
          <a:xfrm>
            <a:off x="395288" y="3393654"/>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25" name="Line 1475"/>
          <p:cNvSpPr>
            <a:spLocks noChangeShapeType="1"/>
          </p:cNvSpPr>
          <p:nvPr/>
        </p:nvSpPr>
        <p:spPr bwMode="auto">
          <a:xfrm>
            <a:off x="395288" y="5573291"/>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Tree>
    <p:extLst>
      <p:ext uri="{BB962C8B-B14F-4D97-AF65-F5344CB8AC3E}">
        <p14:creationId xmlns:p14="http://schemas.microsoft.com/office/powerpoint/2010/main" val="17516608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a:srcRect l="11413" t="13600" r="23226" b="5201"/>
          <a:stretch/>
        </p:blipFill>
        <p:spPr>
          <a:xfrm>
            <a:off x="0" y="476672"/>
            <a:ext cx="9144000" cy="6381328"/>
          </a:xfrm>
          <a:prstGeom prst="rect">
            <a:avLst/>
          </a:prstGeom>
        </p:spPr>
      </p:pic>
      <p:sp>
        <p:nvSpPr>
          <p:cNvPr id="86021" name="WordArt 5"/>
          <p:cNvSpPr>
            <a:spLocks noChangeArrowheads="1" noChangeShapeType="1" noTextEdit="1"/>
          </p:cNvSpPr>
          <p:nvPr/>
        </p:nvSpPr>
        <p:spPr bwMode="grayWhite">
          <a:xfrm>
            <a:off x="323528" y="1268760"/>
            <a:ext cx="3886200" cy="2520280"/>
          </a:xfrm>
          <a:prstGeom prst="rect">
            <a:avLst/>
          </a:prstGeom>
        </p:spPr>
        <p:txBody>
          <a:bodyPr wrap="none" fromWordArt="1">
            <a:prstTxWarp prst="textDeflate">
              <a:avLst>
                <a:gd name="adj" fmla="val 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感謝聆聽</a:t>
            </a:r>
            <a:endParaRPr lang="en-US" altLang="zh-TW"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endParaRPr>
          </a:p>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敬請指教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6021"/>
                                        </p:tgtEl>
                                        <p:attrNameLst>
                                          <p:attrName>style.visibility</p:attrName>
                                        </p:attrNameLst>
                                      </p:cBhvr>
                                      <p:to>
                                        <p:strVal val="visible"/>
                                      </p:to>
                                    </p:set>
                                    <p:anim calcmode="lin" valueType="num">
                                      <p:cBhvr>
                                        <p:cTn id="7" dur="500" fill="hold"/>
                                        <p:tgtEl>
                                          <p:spTgt spid="86021"/>
                                        </p:tgtEl>
                                        <p:attrNameLst>
                                          <p:attrName>ppt_w</p:attrName>
                                        </p:attrNameLst>
                                      </p:cBhvr>
                                      <p:tavLst>
                                        <p:tav tm="0">
                                          <p:val>
                                            <p:fltVal val="0"/>
                                          </p:val>
                                        </p:tav>
                                        <p:tav tm="100000">
                                          <p:val>
                                            <p:strVal val="#ppt_w"/>
                                          </p:val>
                                        </p:tav>
                                      </p:tavLst>
                                    </p:anim>
                                    <p:anim calcmode="lin" valueType="num">
                                      <p:cBhvr>
                                        <p:cTn id="8" dur="500" fill="hold"/>
                                        <p:tgtEl>
                                          <p:spTgt spid="86021"/>
                                        </p:tgtEl>
                                        <p:attrNameLst>
                                          <p:attrName>ppt_h</p:attrName>
                                        </p:attrNameLst>
                                      </p:cBhvr>
                                      <p:tavLst>
                                        <p:tav tm="0">
                                          <p:val>
                                            <p:fltVal val="0"/>
                                          </p:val>
                                        </p:tav>
                                        <p:tav tm="100000">
                                          <p:val>
                                            <p:strVal val="#ppt_h"/>
                                          </p:val>
                                        </p:tav>
                                      </p:tavLst>
                                    </p:anim>
                                    <p:animEffect transition="in" filter="fade">
                                      <p:cBhvr>
                                        <p:cTn id="9" dur="500"/>
                                        <p:tgtEl>
                                          <p:spTgt spid="86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2123728" y="239166"/>
            <a:ext cx="6120680" cy="646331"/>
          </a:xfrm>
          <a:prstGeom prst="rect">
            <a:avLst/>
          </a:prstGeom>
          <a:noFill/>
        </p:spPr>
        <p:txBody>
          <a:bodyPr wrap="square" rtlCol="0">
            <a:spAutoFit/>
          </a:bodyPr>
          <a:lstStyle/>
          <a:p>
            <a:r>
              <a:rPr lang="en-US" altLang="zh-TW" sz="3600" dirty="0" smtClean="0">
                <a:solidFill>
                  <a:srgbClr val="FF0000"/>
                </a:solidFill>
                <a:latin typeface="微軟正黑體" panose="020B0604030504040204" pitchFamily="34" charset="-120"/>
                <a:ea typeface="微軟正黑體" panose="020B0604030504040204" pitchFamily="34" charset="-120"/>
              </a:rPr>
              <a:t>112</a:t>
            </a:r>
            <a:r>
              <a:rPr lang="zh-TW" altLang="en-US" sz="3600" dirty="0" smtClean="0">
                <a:solidFill>
                  <a:srgbClr val="FF0000"/>
                </a:solidFill>
                <a:latin typeface="微軟正黑體" panose="020B0604030504040204" pitchFamily="34" charset="-120"/>
                <a:ea typeface="微軟正黑體" panose="020B0604030504040204" pitchFamily="34" charset="-120"/>
              </a:rPr>
              <a:t>年</a:t>
            </a:r>
            <a:r>
              <a:rPr lang="zh-TW" altLang="en-US" sz="3600" dirty="0">
                <a:solidFill>
                  <a:srgbClr val="FF0000"/>
                </a:solidFill>
                <a:latin typeface="微軟正黑體" panose="020B0604030504040204" pitchFamily="34" charset="-120"/>
                <a:ea typeface="微軟正黑體" panose="020B0604030504040204" pitchFamily="34" charset="-120"/>
              </a:rPr>
              <a:t>適性入學小幫手</a:t>
            </a:r>
          </a:p>
        </p:txBody>
      </p:sp>
      <p:sp>
        <p:nvSpPr>
          <p:cNvPr id="9" name="文字方塊 8"/>
          <p:cNvSpPr txBox="1"/>
          <p:nvPr/>
        </p:nvSpPr>
        <p:spPr>
          <a:xfrm>
            <a:off x="243913" y="1647354"/>
            <a:ext cx="1879815"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zh-TW" altLang="en-US" sz="3200" dirty="0">
                <a:solidFill>
                  <a:schemeClr val="bg1"/>
                </a:solidFill>
                <a:latin typeface="微軟正黑體" panose="020B0604030504040204" pitchFamily="34" charset="-120"/>
                <a:ea typeface="微軟正黑體" panose="020B0604030504040204" pitchFamily="34" charset="-120"/>
              </a:rPr>
              <a:t>適性入學</a:t>
            </a:r>
            <a:endParaRPr lang="en-US" altLang="zh-TW" sz="3200" dirty="0">
              <a:solidFill>
                <a:schemeClr val="bg1"/>
              </a:solidFill>
              <a:latin typeface="微軟正黑體" panose="020B0604030504040204" pitchFamily="34" charset="-120"/>
              <a:ea typeface="微軟正黑體" panose="020B0604030504040204" pitchFamily="34" charset="-120"/>
            </a:endParaRPr>
          </a:p>
          <a:p>
            <a:r>
              <a:rPr lang="zh-TW" altLang="en-US" sz="3200" dirty="0">
                <a:solidFill>
                  <a:schemeClr val="bg1"/>
                </a:solidFill>
                <a:latin typeface="微軟正黑體" panose="020B0604030504040204" pitchFamily="34" charset="-120"/>
                <a:ea typeface="微軟正黑體" panose="020B0604030504040204" pitchFamily="34" charset="-120"/>
              </a:rPr>
              <a:t>宣導手冊</a:t>
            </a:r>
          </a:p>
        </p:txBody>
      </p:sp>
      <p:sp>
        <p:nvSpPr>
          <p:cNvPr id="10" name="文字方塊 9"/>
          <p:cNvSpPr txBox="1"/>
          <p:nvPr/>
        </p:nvSpPr>
        <p:spPr>
          <a:xfrm>
            <a:off x="2411760" y="1647354"/>
            <a:ext cx="3830069"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smtClean="0">
                <a:solidFill>
                  <a:schemeClr val="bg1"/>
                </a:solidFill>
                <a:latin typeface="微軟正黑體" panose="020B0604030504040204" pitchFamily="34" charset="-120"/>
                <a:ea typeface="微軟正黑體" panose="020B0604030504040204" pitchFamily="34" charset="-120"/>
              </a:rPr>
              <a:t>屏東縣宣導摺頁</a:t>
            </a:r>
            <a:endParaRPr lang="en-US" altLang="zh-TW" sz="3200"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sz="3200" dirty="0" smtClean="0">
                <a:solidFill>
                  <a:srgbClr val="FFFF00"/>
                </a:solidFill>
                <a:latin typeface="微軟正黑體" panose="020B0604030504040204" pitchFamily="34" charset="-120"/>
                <a:ea typeface="微軟正黑體" panose="020B0604030504040204" pitchFamily="34" charset="-120"/>
              </a:rPr>
              <a:t>留縣升學手冊</a:t>
            </a:r>
            <a:endParaRPr lang="zh-TW" altLang="en-US" sz="3200" dirty="0">
              <a:solidFill>
                <a:srgbClr val="FFFF00"/>
              </a:solidFill>
              <a:latin typeface="微軟正黑體" panose="020B0604030504040204" pitchFamily="34" charset="-120"/>
              <a:ea typeface="微軟正黑體" panose="020B0604030504040204" pitchFamily="34" charset="-120"/>
            </a:endParaRPr>
          </a:p>
        </p:txBody>
      </p:sp>
      <p:sp>
        <p:nvSpPr>
          <p:cNvPr id="11" name="文字方塊 10">
            <a:extLst>
              <a:ext uri="{FF2B5EF4-FFF2-40B4-BE49-F238E27FC236}">
                <a16:creationId xmlns:a16="http://schemas.microsoft.com/office/drawing/2014/main" xmlns="" id="{D3FB5844-3F4A-4636-9AC4-65D6C518C5E4}"/>
              </a:ext>
            </a:extLst>
          </p:cNvPr>
          <p:cNvSpPr txBox="1"/>
          <p:nvPr/>
        </p:nvSpPr>
        <p:spPr>
          <a:xfrm>
            <a:off x="6694527" y="1647354"/>
            <a:ext cx="2339196"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altLang="zh-TW" sz="3200" dirty="0" smtClean="0">
                <a:solidFill>
                  <a:schemeClr val="bg1"/>
                </a:solidFill>
                <a:latin typeface="微軟正黑體" panose="020B0604030504040204" pitchFamily="34" charset="-120"/>
                <a:ea typeface="微軟正黑體" panose="020B0604030504040204" pitchFamily="34" charset="-120"/>
              </a:rPr>
              <a:t>112</a:t>
            </a:r>
            <a:r>
              <a:rPr lang="zh-TW" altLang="en-US" sz="3200" dirty="0" smtClean="0">
                <a:solidFill>
                  <a:schemeClr val="bg1"/>
                </a:solidFill>
                <a:latin typeface="微軟正黑體" panose="020B0604030504040204" pitchFamily="34" charset="-120"/>
                <a:ea typeface="微軟正黑體" panose="020B0604030504040204" pitchFamily="34" charset="-120"/>
              </a:rPr>
              <a:t>學年</a:t>
            </a:r>
            <a:r>
              <a:rPr lang="zh-TW" altLang="en-US" sz="3200" dirty="0">
                <a:solidFill>
                  <a:schemeClr val="bg1"/>
                </a:solidFill>
                <a:latin typeface="微軟正黑體" panose="020B0604030504040204" pitchFamily="34" charset="-120"/>
                <a:ea typeface="微軟正黑體" panose="020B0604030504040204" pitchFamily="34" charset="-120"/>
              </a:rPr>
              <a:t>度重要日程表</a:t>
            </a:r>
          </a:p>
        </p:txBody>
      </p:sp>
      <p:sp>
        <p:nvSpPr>
          <p:cNvPr id="13" name="文字方塊 12"/>
          <p:cNvSpPr txBox="1"/>
          <p:nvPr/>
        </p:nvSpPr>
        <p:spPr>
          <a:xfrm>
            <a:off x="2613384" y="934971"/>
            <a:ext cx="3628445"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各入學管道簡章</a:t>
            </a:r>
          </a:p>
        </p:txBody>
      </p:sp>
      <p:pic>
        <p:nvPicPr>
          <p:cNvPr id="14" name="圖片 13">
            <a:hlinkClick r:id="rId2" action="ppaction://hlinksldjump"/>
            <a:extLst>
              <a:ext uri="{FF2B5EF4-FFF2-40B4-BE49-F238E27FC236}">
                <a16:creationId xmlns:a16="http://schemas.microsoft.com/office/drawing/2014/main" xmlns="" id="{151E92B3-886F-4231-84FF-7D17FD589B2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pic>
        <p:nvPicPr>
          <p:cNvPr id="3" name="圖片 2"/>
          <p:cNvPicPr>
            <a:picLocks noChangeAspect="1"/>
          </p:cNvPicPr>
          <p:nvPr/>
        </p:nvPicPr>
        <p:blipFill rotWithShape="1">
          <a:blip r:embed="rId5"/>
          <a:srcRect l="27950" t="16401" r="40550" b="6601"/>
          <a:stretch/>
        </p:blipFill>
        <p:spPr>
          <a:xfrm>
            <a:off x="11306" y="2914128"/>
            <a:ext cx="2400454" cy="3300624"/>
          </a:xfrm>
          <a:prstGeom prst="rect">
            <a:avLst/>
          </a:prstGeom>
        </p:spPr>
      </p:pic>
      <p:pic>
        <p:nvPicPr>
          <p:cNvPr id="6" name="圖片 5"/>
          <p:cNvPicPr>
            <a:picLocks noChangeAspect="1"/>
          </p:cNvPicPr>
          <p:nvPr/>
        </p:nvPicPr>
        <p:blipFill rotWithShape="1">
          <a:blip r:embed="rId6"/>
          <a:srcRect l="27163" t="13602" r="42913" b="3800"/>
          <a:stretch/>
        </p:blipFill>
        <p:spPr>
          <a:xfrm>
            <a:off x="6516216" y="2914128"/>
            <a:ext cx="2445499" cy="3796959"/>
          </a:xfrm>
          <a:prstGeom prst="rect">
            <a:avLst/>
          </a:prstGeom>
        </p:spPr>
      </p:pic>
      <p:pic>
        <p:nvPicPr>
          <p:cNvPr id="5" name="圖片 4"/>
          <p:cNvPicPr>
            <a:picLocks noChangeAspect="1"/>
          </p:cNvPicPr>
          <p:nvPr/>
        </p:nvPicPr>
        <p:blipFill rotWithShape="1">
          <a:blip r:embed="rId7"/>
          <a:srcRect l="48823" t="2459" r="15739" b="13542"/>
          <a:stretch/>
        </p:blipFill>
        <p:spPr>
          <a:xfrm>
            <a:off x="4435653" y="2963233"/>
            <a:ext cx="1728192" cy="2304256"/>
          </a:xfrm>
          <a:prstGeom prst="rect">
            <a:avLst/>
          </a:prstGeom>
        </p:spPr>
      </p:pic>
      <p:pic>
        <p:nvPicPr>
          <p:cNvPr id="2" name="圖片 1"/>
          <p:cNvPicPr>
            <a:picLocks noChangeAspect="1"/>
          </p:cNvPicPr>
          <p:nvPr/>
        </p:nvPicPr>
        <p:blipFill rotWithShape="1">
          <a:blip r:embed="rId8"/>
          <a:srcRect l="62600" t="15001" r="16138" b="8000"/>
          <a:stretch/>
        </p:blipFill>
        <p:spPr>
          <a:xfrm>
            <a:off x="2486948" y="2943682"/>
            <a:ext cx="1873517" cy="3816424"/>
          </a:xfrm>
          <a:prstGeom prst="rect">
            <a:avLst/>
          </a:prstGeom>
        </p:spPr>
      </p:pic>
    </p:spTree>
    <p:extLst>
      <p:ext uri="{BB962C8B-B14F-4D97-AF65-F5344CB8AC3E}">
        <p14:creationId xmlns:p14="http://schemas.microsoft.com/office/powerpoint/2010/main" val="2714482244"/>
      </p:ext>
    </p:extLst>
  </p:cSld>
  <p:clrMapOvr>
    <a:masterClrMapping/>
  </p:clrMapOvr>
  <mc:AlternateContent xmlns:mc="http://schemas.openxmlformats.org/markup-compatibility/2006" xmlns:p14="http://schemas.microsoft.com/office/powerpoint/2010/main">
    <mc:Choice Requires="p14">
      <p:transition spd="slow" p14:dur="2000" advTm="85184"/>
    </mc:Choice>
    <mc:Fallback xmlns="">
      <p:transition spd="slow" advTm="85184"/>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683568" y="3140968"/>
            <a:ext cx="8208912" cy="1656184"/>
          </a:xfrm>
        </p:spPr>
        <p:txBody>
          <a:bodyPr>
            <a:normAutofit fontScale="55000" lnSpcReduction="20000"/>
          </a:bodyPr>
          <a:lstStyle/>
          <a:p>
            <a:r>
              <a:rPr kumimoji="1" lang="zh-TW" altLang="en-US" sz="8000" b="1" dirty="0">
                <a:solidFill>
                  <a:srgbClr val="333399"/>
                </a:solidFill>
                <a:latin typeface="微軟正黑體" pitchFamily="34" charset="-120"/>
                <a:ea typeface="微軟正黑體" pitchFamily="34" charset="-120"/>
              </a:rPr>
              <a:t>屏東區國中畢業生</a:t>
            </a:r>
            <a:endParaRPr kumimoji="1" lang="en-US" altLang="zh-TW" sz="8000" b="1" dirty="0">
              <a:solidFill>
                <a:srgbClr val="333399"/>
              </a:solidFill>
              <a:latin typeface="微軟正黑體" pitchFamily="34" charset="-120"/>
              <a:ea typeface="微軟正黑體" pitchFamily="34" charset="-120"/>
            </a:endParaRPr>
          </a:p>
          <a:p>
            <a:r>
              <a:rPr kumimoji="1" lang="zh-TW" altLang="en-US" sz="8000" b="1" dirty="0">
                <a:solidFill>
                  <a:srgbClr val="333399"/>
                </a:solidFill>
                <a:latin typeface="微軟正黑體" pitchFamily="34" charset="-120"/>
                <a:ea typeface="微軟正黑體" pitchFamily="34" charset="-120"/>
              </a:rPr>
              <a:t>主要升學管道介紹與說明</a:t>
            </a:r>
          </a:p>
          <a:p>
            <a:endParaRPr lang="zh-TW" altLang="en-US" dirty="0"/>
          </a:p>
        </p:txBody>
      </p:sp>
      <p:pic>
        <p:nvPicPr>
          <p:cNvPr id="4" name="Picture 2" descr="「屏東縣」的圖片搜尋結果">
            <a:extLst>
              <a:ext uri="{FF2B5EF4-FFF2-40B4-BE49-F238E27FC236}">
                <a16:creationId xmlns:a16="http://schemas.microsoft.com/office/drawing/2014/main" xmlns="" id="{C9414D63-AED4-4C87-9D66-F603FBD29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2608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a:stretch>
        </a:blipFill>
        <a:effectLst/>
      </p:bgPr>
    </p:bg>
    <p:spTree>
      <p:nvGrpSpPr>
        <p:cNvPr id="1" name=""/>
        <p:cNvGrpSpPr/>
        <p:nvPr/>
      </p:nvGrpSpPr>
      <p:grpSpPr>
        <a:xfrm>
          <a:off x="0" y="0"/>
          <a:ext cx="0" cy="0"/>
          <a:chOff x="0" y="0"/>
          <a:chExt cx="0" cy="0"/>
        </a:xfrm>
      </p:grpSpPr>
      <p:graphicFrame>
        <p:nvGraphicFramePr>
          <p:cNvPr id="8" name="資料庫圖表 7"/>
          <p:cNvGraphicFramePr/>
          <p:nvPr/>
        </p:nvGraphicFramePr>
        <p:xfrm>
          <a:off x="11435" y="638849"/>
          <a:ext cx="4047332" cy="8940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資料庫圖表 9"/>
          <p:cNvGraphicFramePr/>
          <p:nvPr/>
        </p:nvGraphicFramePr>
        <p:xfrm>
          <a:off x="251520" y="734773"/>
          <a:ext cx="4047332" cy="82201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1" name="資料庫圖表 10"/>
          <p:cNvGraphicFramePr/>
          <p:nvPr/>
        </p:nvGraphicFramePr>
        <p:xfrm>
          <a:off x="251520" y="734773"/>
          <a:ext cx="3168352" cy="82201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9" name="文字方塊 3"/>
          <p:cNvSpPr txBox="1">
            <a:spLocks noChangeArrowheads="1"/>
          </p:cNvSpPr>
          <p:nvPr/>
        </p:nvSpPr>
        <p:spPr bwMode="auto">
          <a:xfrm>
            <a:off x="0" y="1361065"/>
            <a:ext cx="8784976" cy="687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gn="just" eaLnBrk="1" hangingPunct="1">
              <a:lnSpc>
                <a:spcPct val="110000"/>
              </a:lnSpc>
              <a:spcAft>
                <a:spcPts val="1200"/>
              </a:spcAft>
              <a:buClr>
                <a:schemeClr val="accent2"/>
              </a:buClr>
              <a:buSzPct val="85000"/>
              <a:buFont typeface="Wingdings" panose="05000000000000000000" pitchFamily="2" charset="2"/>
              <a:buChar char="l"/>
            </a:pPr>
            <a:r>
              <a:rPr lang="zh-TW" altLang="en-US" sz="2400" dirty="0" smtClean="0">
                <a:latin typeface="微軟正黑體" panose="020B0604030504040204" pitchFamily="34" charset="-120"/>
                <a:ea typeface="微軟正黑體" panose="020B0604030504040204" pitchFamily="34" charset="-120"/>
                <a:cs typeface="華康儷粗圓"/>
              </a:rPr>
              <a:t>教育部</a:t>
            </a:r>
            <a:r>
              <a:rPr lang="zh-TW" altLang="en-US" sz="2400" dirty="0">
                <a:latin typeface="微軟正黑體" panose="020B0604030504040204" pitchFamily="34" charset="-120"/>
                <a:ea typeface="微軟正黑體" panose="020B0604030504040204" pitchFamily="34" charset="-120"/>
                <a:cs typeface="華康儷粗圓"/>
              </a:rPr>
              <a:t>試辦技術型高級中學以群招生之入學方式，裨益國民中學畢業生適性選擇。</a:t>
            </a:r>
          </a:p>
          <a:p>
            <a:pPr marL="457200" lvl="1" indent="0" algn="just" eaLnBrk="1" hangingPunct="1">
              <a:lnSpc>
                <a:spcPct val="110000"/>
              </a:lnSpc>
              <a:spcAft>
                <a:spcPts val="1200"/>
              </a:spcAft>
              <a:buClr>
                <a:schemeClr val="accent2"/>
              </a:buClr>
              <a:buSzPct val="85000"/>
            </a:pPr>
            <a:r>
              <a:rPr lang="en-US" altLang="zh-TW" sz="2400" dirty="0" smtClean="0">
                <a:latin typeface="微軟正黑體" panose="020B0604030504040204" pitchFamily="34" charset="-120"/>
                <a:ea typeface="微軟正黑體" panose="020B0604030504040204" pitchFamily="34" charset="-120"/>
                <a:cs typeface="華康儷粗圓"/>
              </a:rPr>
              <a:t>112</a:t>
            </a:r>
            <a:r>
              <a:rPr lang="zh-TW" altLang="en-US" sz="2400" dirty="0">
                <a:latin typeface="微軟正黑體" panose="020B0604030504040204" pitchFamily="34" charset="-120"/>
                <a:ea typeface="微軟正黑體" panose="020B0604030504040204" pitchFamily="34" charset="-120"/>
                <a:cs typeface="華康儷粗圓"/>
              </a:rPr>
              <a:t>學年度屏東區試辦</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以群招生</a:t>
            </a:r>
            <a:r>
              <a:rPr lang="zh-TW" altLang="en-US" sz="2400" dirty="0">
                <a:latin typeface="微軟正黑體" panose="020B0604030504040204" pitchFamily="34" charset="-120"/>
                <a:ea typeface="微軟正黑體" panose="020B0604030504040204" pitchFamily="34" charset="-120"/>
                <a:cs typeface="華康儷粗圓"/>
              </a:rPr>
              <a:t>之學校如下：</a:t>
            </a:r>
          </a:p>
          <a:p>
            <a:pPr marL="457200" lvl="1" indent="0" algn="just" eaLnBrk="1" hangingPunct="1">
              <a:lnSpc>
                <a:spcPct val="110000"/>
              </a:lnSpc>
              <a:spcAft>
                <a:spcPts val="1200"/>
              </a:spcAft>
              <a:buClr>
                <a:schemeClr val="accent2"/>
              </a:buClr>
              <a:buSzPct val="85000"/>
            </a:pPr>
            <a:r>
              <a:rPr lang="en-US" altLang="zh-TW" sz="2400" dirty="0" smtClean="0">
                <a:latin typeface="微軟正黑體" panose="020B0604030504040204" pitchFamily="34" charset="-120"/>
                <a:ea typeface="微軟正黑體" panose="020B0604030504040204" pitchFamily="34" charset="-120"/>
                <a:cs typeface="華康儷粗圓"/>
              </a:rPr>
              <a:t>(</a:t>
            </a:r>
            <a:r>
              <a:rPr lang="zh-TW" altLang="en-US" sz="2400" dirty="0" smtClean="0">
                <a:latin typeface="微軟正黑體" panose="020B0604030504040204" pitchFamily="34" charset="-120"/>
                <a:ea typeface="微軟正黑體" panose="020B0604030504040204" pitchFamily="34" charset="-120"/>
                <a:cs typeface="華康儷粗圓"/>
              </a:rPr>
              <a:t>一</a:t>
            </a:r>
            <a:r>
              <a:rPr lang="en-US" altLang="zh-TW" sz="2400" dirty="0" smtClean="0">
                <a:latin typeface="微軟正黑體" panose="020B0604030504040204" pitchFamily="34" charset="-120"/>
                <a:ea typeface="微軟正黑體" panose="020B0604030504040204" pitchFamily="34" charset="-120"/>
                <a:cs typeface="華康儷粗圓"/>
              </a:rPr>
              <a:t>)</a:t>
            </a:r>
            <a:r>
              <a:rPr lang="zh-TW" altLang="en-US" sz="2400" dirty="0" smtClean="0">
                <a:latin typeface="微軟正黑體" panose="020B0604030504040204" pitchFamily="34" charset="-120"/>
                <a:ea typeface="微軟正黑體" panose="020B0604030504040204" pitchFamily="34" charset="-120"/>
                <a:cs typeface="華康儷粗圓"/>
              </a:rPr>
              <a:t>國立</a:t>
            </a:r>
            <a:r>
              <a:rPr lang="zh-TW" altLang="en-US" sz="2400" dirty="0">
                <a:latin typeface="微軟正黑體" panose="020B0604030504040204" pitchFamily="34" charset="-120"/>
                <a:ea typeface="微軟正黑體" panose="020B0604030504040204" pitchFamily="34" charset="-120"/>
                <a:cs typeface="華康儷粗圓"/>
              </a:rPr>
              <a:t>內埔高級農工職業學校「動力機械群」：汽車科、農業機械科。</a:t>
            </a:r>
          </a:p>
          <a:p>
            <a:pPr marL="457200" lvl="1" indent="0" algn="just" eaLnBrk="1" hangingPunct="1">
              <a:lnSpc>
                <a:spcPct val="110000"/>
              </a:lnSpc>
              <a:spcAft>
                <a:spcPts val="1200"/>
              </a:spcAft>
              <a:buClr>
                <a:schemeClr val="accent2"/>
              </a:buClr>
              <a:buSzPct val="85000"/>
            </a:pPr>
            <a:r>
              <a:rPr lang="en-US" altLang="zh-TW" sz="2400" dirty="0" smtClean="0">
                <a:latin typeface="微軟正黑體" panose="020B0604030504040204" pitchFamily="34" charset="-120"/>
                <a:ea typeface="微軟正黑體" panose="020B0604030504040204" pitchFamily="34" charset="-120"/>
                <a:cs typeface="華康儷粗圓"/>
              </a:rPr>
              <a:t>(</a:t>
            </a:r>
            <a:r>
              <a:rPr lang="zh-TW" altLang="en-US" sz="2400" dirty="0" smtClean="0">
                <a:latin typeface="微軟正黑體" panose="020B0604030504040204" pitchFamily="34" charset="-120"/>
                <a:ea typeface="微軟正黑體" panose="020B0604030504040204" pitchFamily="34" charset="-120"/>
                <a:cs typeface="華康儷粗圓"/>
              </a:rPr>
              <a:t>二</a:t>
            </a:r>
            <a:r>
              <a:rPr lang="en-US" altLang="zh-TW" sz="2400" dirty="0" smtClean="0">
                <a:latin typeface="微軟正黑體" panose="020B0604030504040204" pitchFamily="34" charset="-120"/>
                <a:ea typeface="微軟正黑體" panose="020B0604030504040204" pitchFamily="34" charset="-120"/>
                <a:cs typeface="華康儷粗圓"/>
              </a:rPr>
              <a:t>)</a:t>
            </a:r>
            <a:r>
              <a:rPr lang="zh-TW" altLang="en-US" sz="2400" dirty="0" smtClean="0">
                <a:latin typeface="微軟正黑體" panose="020B0604030504040204" pitchFamily="34" charset="-120"/>
                <a:ea typeface="微軟正黑體" panose="020B0604030504040204" pitchFamily="34" charset="-120"/>
                <a:cs typeface="華康儷粗圓"/>
              </a:rPr>
              <a:t>國立</a:t>
            </a:r>
            <a:r>
              <a:rPr lang="zh-TW" altLang="en-US" sz="2400" dirty="0">
                <a:latin typeface="微軟正黑體" panose="020B0604030504040204" pitchFamily="34" charset="-120"/>
                <a:ea typeface="微軟正黑體" panose="020B0604030504040204" pitchFamily="34" charset="-120"/>
                <a:cs typeface="華康儷粗圓"/>
              </a:rPr>
              <a:t>恆春高級工商職業學校「電機與電子群」：電子科、資訊科</a:t>
            </a:r>
            <a:r>
              <a:rPr lang="zh-TW" altLang="en-US" sz="2400" dirty="0" smtClean="0">
                <a:latin typeface="微軟正黑體" panose="020B0604030504040204" pitchFamily="34" charset="-120"/>
                <a:ea typeface="微軟正黑體" panose="020B0604030504040204" pitchFamily="34" charset="-120"/>
                <a:cs typeface="華康儷粗圓"/>
              </a:rPr>
              <a:t>。</a:t>
            </a:r>
            <a:endParaRPr lang="en-US" altLang="zh-TW" sz="2400"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r>
              <a:rPr lang="zh-TW" altLang="en-US" sz="2400" dirty="0" smtClean="0">
                <a:latin typeface="微軟正黑體" panose="020B0604030504040204" pitchFamily="34" charset="-120"/>
                <a:ea typeface="微軟正黑體" panose="020B0604030504040204" pitchFamily="34" charset="-120"/>
                <a:cs typeface="華康儷粗圓"/>
              </a:rPr>
              <a:t>屏東區免試入學</a:t>
            </a:r>
            <a:r>
              <a:rPr lang="en-US" altLang="zh-TW" sz="2400" dirty="0" smtClean="0">
                <a:latin typeface="微軟正黑體" panose="020B0604030504040204" pitchFamily="34" charset="-120"/>
                <a:ea typeface="微軟正黑體" panose="020B0604030504040204" pitchFamily="34" charset="-120"/>
                <a:cs typeface="華康儷粗圓"/>
              </a:rPr>
              <a:t>-</a:t>
            </a:r>
            <a:r>
              <a:rPr lang="zh-TW" altLang="en-US" sz="2400" dirty="0" smtClean="0">
                <a:latin typeface="微軟正黑體" panose="020B0604030504040204" pitchFamily="34" charset="-120"/>
                <a:ea typeface="微軟正黑體" panose="020B0604030504040204" pitchFamily="34" charset="-120"/>
                <a:cs typeface="華康儷粗圓"/>
              </a:rPr>
              <a:t>競賽</a:t>
            </a:r>
            <a:r>
              <a:rPr lang="zh-TW" altLang="en-US" sz="2400" dirty="0">
                <a:latin typeface="微軟正黑體" panose="020B0604030504040204" pitchFamily="34" charset="-120"/>
                <a:ea typeface="微軟正黑體" panose="020B0604030504040204" pitchFamily="34" charset="-120"/>
                <a:cs typeface="華康儷粗圓"/>
              </a:rPr>
              <a:t>表現成績計分方式一覽表納入</a:t>
            </a:r>
            <a:r>
              <a:rPr lang="zh-TW" altLang="en-US" sz="2400" dirty="0" smtClean="0">
                <a:latin typeface="微軟正黑體" panose="020B0604030504040204" pitchFamily="34" charset="-120"/>
                <a:ea typeface="微軟正黑體" panose="020B0604030504040204" pitchFamily="34" charset="-120"/>
                <a:cs typeface="華康儷粗圓"/>
              </a:rPr>
              <a:t>：科學</a:t>
            </a:r>
            <a:r>
              <a:rPr lang="zh-TW" altLang="en-US" sz="2400" dirty="0">
                <a:latin typeface="微軟正黑體" panose="020B0604030504040204" pitchFamily="34" charset="-120"/>
                <a:ea typeface="微軟正黑體" panose="020B0604030504040204" pitchFamily="34" charset="-120"/>
                <a:cs typeface="華康儷粗圓"/>
              </a:rPr>
              <a:t>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全國性</a:t>
            </a:r>
            <a:r>
              <a:rPr lang="en-US" altLang="zh-TW" sz="2400" dirty="0" smtClean="0">
                <a:latin typeface="微軟正黑體" panose="020B0604030504040204" pitchFamily="34" charset="-120"/>
                <a:ea typeface="微軟正黑體" panose="020B0604030504040204" pitchFamily="34" charset="-120"/>
                <a:cs typeface="華康儷粗圓"/>
              </a:rPr>
              <a:t>-</a:t>
            </a:r>
            <a:r>
              <a:rPr lang="zh-TW" altLang="en-US" sz="2400" dirty="0" smtClean="0">
                <a:latin typeface="微軟正黑體" panose="020B0604030504040204" pitchFamily="34" charset="-120"/>
                <a:ea typeface="微軟正黑體" panose="020B0604030504040204" pitchFamily="34" charset="-120"/>
                <a:cs typeface="華康儷粗圓"/>
              </a:rPr>
              <a:t>臺灣能</a:t>
            </a:r>
            <a:r>
              <a:rPr lang="en-US" altLang="zh-TW" sz="2400" dirty="0" smtClean="0">
                <a:latin typeface="微軟正黑體" panose="020B0604030504040204" pitchFamily="34" charset="-120"/>
                <a:ea typeface="微軟正黑體" panose="020B0604030504040204" pitchFamily="34" charset="-120"/>
                <a:cs typeface="華康儷粗圓"/>
              </a:rPr>
              <a:t>-</a:t>
            </a:r>
            <a:r>
              <a:rPr lang="zh-TW" altLang="en-US" sz="2400" dirty="0" smtClean="0">
                <a:latin typeface="微軟正黑體" panose="020B0604030504040204" pitchFamily="34" charset="-120"/>
                <a:ea typeface="微軟正黑體" panose="020B0604030504040204" pitchFamily="34" charset="-120"/>
                <a:cs typeface="華康儷粗圓"/>
              </a:rPr>
              <a:t>永續能源創意實作競賽。</a:t>
            </a:r>
            <a:endParaRPr lang="zh-TW" altLang="en-US" sz="2400"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zh-TW" altLang="en-US" sz="2800"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zh-TW" altLang="en-US" sz="2800" b="1" dirty="0">
              <a:solidFill>
                <a:srgbClr val="7030A0"/>
              </a:solidFill>
              <a:latin typeface="微軟正黑體" panose="020B0604030504040204" pitchFamily="34" charset="-120"/>
              <a:ea typeface="微軟正黑體" panose="020B0604030504040204" pitchFamily="34" charset="-120"/>
              <a:cs typeface="華康儷粗圓"/>
            </a:endParaRPr>
          </a:p>
        </p:txBody>
      </p:sp>
      <p:sp>
        <p:nvSpPr>
          <p:cNvPr id="12" name="標題 1"/>
          <p:cNvSpPr txBox="1"/>
          <p:nvPr/>
        </p:nvSpPr>
        <p:spPr>
          <a:xfrm>
            <a:off x="0" y="260648"/>
            <a:ext cx="9144000" cy="1008112"/>
          </a:xfrm>
          <a:prstGeom prst="rect">
            <a:avLst/>
          </a:prstGeom>
          <a:solidFill>
            <a:srgbClr val="7030A0"/>
          </a:solidFill>
        </p:spPr>
        <p:txBody>
          <a:bodyPr vert="horz" lIns="91440" tIns="45720" rIns="91440" bIns="45720" rtlCol="0" anchor="ctr">
            <a:normAutofit/>
          </a:bodyPr>
          <a:lstStyle/>
          <a:p>
            <a:pPr algn="ctr">
              <a:spcBef>
                <a:spcPct val="0"/>
              </a:spcBef>
            </a:pPr>
            <a:r>
              <a:rPr lang="en-US" altLang="zh-TW" sz="4400" b="1" dirty="0" smtClean="0">
                <a:solidFill>
                  <a:schemeClr val="bg1"/>
                </a:solidFill>
                <a:latin typeface="微軟正黑體" panose="020B0604030504040204" pitchFamily="34" charset="-120"/>
                <a:ea typeface="微軟正黑體" panose="020B0604030504040204" pitchFamily="34" charset="-120"/>
              </a:rPr>
              <a:t>112</a:t>
            </a:r>
            <a:r>
              <a:rPr lang="zh-TW" altLang="en-US" sz="4400" b="1" dirty="0" smtClean="0">
                <a:solidFill>
                  <a:schemeClr val="bg1"/>
                </a:solidFill>
                <a:latin typeface="微軟正黑體" panose="020B0604030504040204" pitchFamily="34" charset="-120"/>
                <a:ea typeface="微軟正黑體" panose="020B0604030504040204" pitchFamily="34" charset="-120"/>
              </a:rPr>
              <a:t>學年</a:t>
            </a:r>
            <a:r>
              <a:rPr lang="zh-TW" altLang="en-US" sz="4400" b="1" dirty="0">
                <a:solidFill>
                  <a:schemeClr val="bg1"/>
                </a:solidFill>
                <a:latin typeface="微軟正黑體" panose="020B0604030504040204" pitchFamily="34" charset="-120"/>
                <a:ea typeface="微軟正黑體" panose="020B0604030504040204" pitchFamily="34" charset="-120"/>
              </a:rPr>
              <a:t>度免試入學</a:t>
            </a:r>
            <a:r>
              <a:rPr lang="en-US" altLang="zh-TW" sz="4400" b="1" dirty="0">
                <a:solidFill>
                  <a:schemeClr val="bg1"/>
                </a:solidFill>
                <a:latin typeface="微軟正黑體" panose="020B0604030504040204" pitchFamily="34" charset="-120"/>
                <a:ea typeface="微軟正黑體" panose="020B0604030504040204" pitchFamily="34" charset="-120"/>
              </a:rPr>
              <a:t>-</a:t>
            </a:r>
            <a:r>
              <a:rPr lang="zh-TW" altLang="en-US" sz="4400" b="1" dirty="0">
                <a:solidFill>
                  <a:schemeClr val="bg1"/>
                </a:solidFill>
                <a:latin typeface="微軟正黑體" panose="020B0604030504040204" pitchFamily="34" charset="-120"/>
                <a:ea typeface="微軟正黑體" panose="020B0604030504040204" pitchFamily="34" charset="-120"/>
              </a:rPr>
              <a:t>變革事項</a:t>
            </a:r>
            <a:endParaRPr kumimoji="1" lang="zh-TW" altLang="en-US" sz="4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389700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圖庫">
  <a:themeElements>
    <a:clrScheme name="圖庫">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圖庫">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圖庫">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15756</TotalTime>
  <Words>5494</Words>
  <Application>Microsoft Office PowerPoint</Application>
  <PresentationFormat>如螢幕大小 (4:3)</PresentationFormat>
  <Paragraphs>930</Paragraphs>
  <Slides>66</Slides>
  <Notes>52</Notes>
  <HiddenSlides>0</HiddenSlides>
  <MMClips>0</MMClips>
  <ScaleCrop>false</ScaleCrop>
  <HeadingPairs>
    <vt:vector size="6" baseType="variant">
      <vt:variant>
        <vt:lpstr>使用字型</vt:lpstr>
      </vt:variant>
      <vt:variant>
        <vt:i4>16</vt:i4>
      </vt:variant>
      <vt:variant>
        <vt:lpstr>佈景主題</vt:lpstr>
      </vt:variant>
      <vt:variant>
        <vt:i4>1</vt:i4>
      </vt:variant>
      <vt:variant>
        <vt:lpstr>投影片標題</vt:lpstr>
      </vt:variant>
      <vt:variant>
        <vt:i4>66</vt:i4>
      </vt:variant>
    </vt:vector>
  </HeadingPairs>
  <TitlesOfParts>
    <vt:vector size="83" baseType="lpstr">
      <vt:lpstr>標楷體</vt:lpstr>
      <vt:lpstr>Sylfaen</vt:lpstr>
      <vt:lpstr>Arial</vt:lpstr>
      <vt:lpstr>微軟正黑體</vt:lpstr>
      <vt:lpstr>華康粗黑體(P)</vt:lpstr>
      <vt:lpstr>Helvetica</vt:lpstr>
      <vt:lpstr>華康少女文字W7</vt:lpstr>
      <vt:lpstr>新細明體</vt:lpstr>
      <vt:lpstr>Calibri</vt:lpstr>
      <vt:lpstr>華康仿宋體W6</vt:lpstr>
      <vt:lpstr>Gill Sans MT</vt:lpstr>
      <vt:lpstr>Wingdings</vt:lpstr>
      <vt:lpstr>Montserrat</vt:lpstr>
      <vt:lpstr>Arial Unicode MS</vt:lpstr>
      <vt:lpstr>華康儷粗圓</vt:lpstr>
      <vt:lpstr>Times New Roman</vt:lpstr>
      <vt:lpstr>圖庫</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五專免試入學</vt:lpstr>
      <vt:lpstr>PowerPoint 簡報</vt:lpstr>
      <vt:lpstr>五專招生管道說明</vt:lpstr>
      <vt:lpstr>PowerPoint 簡報</vt:lpstr>
      <vt:lpstr>屏東區招收普通科學校介紹</vt:lpstr>
      <vt:lpstr>屏東區技術型學校介紹</vt:lpstr>
      <vt:lpstr>屏東區技術型高中專業群科介紹與說明</vt:lpstr>
      <vt:lpstr>PowerPoint 簡報</vt:lpstr>
      <vt:lpstr>PowerPoint 簡報</vt:lpstr>
      <vt:lpstr>PowerPoint 簡報</vt:lpstr>
      <vt:lpstr>PowerPoint 簡報</vt:lpstr>
      <vt:lpstr>PowerPoint 簡報</vt:lpstr>
      <vt:lpstr>PowerPoint 簡報</vt:lpstr>
      <vt:lpstr>PowerPoint 簡報</vt:lpstr>
      <vt:lpstr>PowerPoint 簡報</vt:lpstr>
      <vt:lpstr>★溫馨提醒★</vt:lpstr>
      <vt:lpstr>★溫馨提醒★</vt:lpstr>
      <vt:lpstr>★溫馨提醒★</vt:lpstr>
      <vt:lpstr>★溫馨提醒★</vt:lpstr>
      <vt:lpstr>結語</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pds</dc:creator>
  <cp:lastModifiedBy>Microsoft 帳戶</cp:lastModifiedBy>
  <cp:revision>673</cp:revision>
  <cp:lastPrinted>2021-01-05T07:24:10Z</cp:lastPrinted>
  <dcterms:created xsi:type="dcterms:W3CDTF">2012-12-02T17:04:08Z</dcterms:created>
  <dcterms:modified xsi:type="dcterms:W3CDTF">2023-02-22T07:31:26Z</dcterms:modified>
</cp:coreProperties>
</file>